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67" d="100"/>
          <a:sy n="67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session is being recorded.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send questions to the host privately during the session so your questions can remain confidential.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Recording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TransPerfect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/>
              <a:t>Thank attendees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5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tfmoveme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reads.com/book/show/54814836-under-our-roof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learn2cope.org/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10" Type="http://schemas.openxmlformats.org/officeDocument/2006/relationships/hyperlink" Target="https://www.youtube.com/watch?v=PY9DcIMGxMs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Mnd2-al4LCU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ailto:FamilySupport@transperfec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0E91F5CA-B392-444C-88E3-BF5BAAEBDE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1" y="1637336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</a:t>
            </a:r>
            <a:r>
              <a:rPr lang="en-US" sz="26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enabler (example)</a:t>
            </a: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</a:t>
            </a:r>
            <a:r>
              <a:rPr lang="en-US" sz="2600" u="sng" dirty="0">
                <a:solidFill>
                  <a:schemeClr val="tx2"/>
                </a:solidFill>
                <a:latin typeface="Montserrat" panose="02000505000000020004" pitchFamily="2" charset="0"/>
              </a:rPr>
              <a:t>want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 to quit using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</a:t>
            </a:r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Uses.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512"/>
            <a:ext cx="11353800" cy="5157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Drugs aren’t 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the only cause for addiction</a:t>
            </a:r>
            <a:r>
              <a:rPr lang="en-US" sz="26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. Isolation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365125"/>
            <a:ext cx="1202055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</a:t>
            </a:r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Addicted.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</a:t>
            </a:r>
            <a:r>
              <a:rPr lang="en-US" sz="26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parent’s medicines 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should be inaccessible to your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  <a:p>
            <a:endParaRPr lang="en-US" sz="2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</a:t>
            </a:r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responsibility</a:t>
            </a:r>
            <a:b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to keep yourself and your children safe.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30505"/>
            <a:ext cx="10515600" cy="4146457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</a:t>
            </a:r>
            <a:r>
              <a:rPr lang="en-US" sz="26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a recovering addict 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may not know best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</a:t>
            </a:r>
            <a:r>
              <a:rPr lang="en-US" sz="26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lose 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child, you need grief counseling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04171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67559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14537"/>
            <a:ext cx="10515600" cy="4162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6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u="sng" dirty="0" smtClean="0">
                <a:hlinkClick r:id="rId4"/>
              </a:rPr>
              <a:t>info@btfmovement.com</a:t>
            </a: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Volkow’s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Potee’s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https://learn2cope.org/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 -- family support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Under Our Roof: A Son's Battle for Recovery, a Mother's Battle for Her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Son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 (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book by Madeleine Dean, Harry Cunnane)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0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90D01200-0224-43C5-AB38-FB4D16B73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90D01200-0224-43C5-AB38-FB4D16B73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4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Background About 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 disorder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sleep disorder (hypersomnia)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 disorder, impulsive and addictive personality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</a:t>
            </a:r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Your Children.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ACTION!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What 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is the right age to talk to your children?  How often?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2448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</a:t>
            </a:r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Children</a:t>
            </a: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(Cont.)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Talk to your child about why you do not give them the pain killer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Widescreen</PresentationFormat>
  <Paragraphs>121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Background About Me</vt:lpstr>
      <vt:lpstr>Who’s At Risk?  14-45 &amp; Elderly</vt:lpstr>
      <vt:lpstr>What is Addiction?</vt:lpstr>
      <vt:lpstr>Path to Opiate Addiction.</vt:lpstr>
      <vt:lpstr>How to Talk to Your Children.</vt:lpstr>
      <vt:lpstr>How to Talk to our Children (Cont.)</vt:lpstr>
      <vt:lpstr>Your Child Starts Using.</vt:lpstr>
      <vt:lpstr>What to Do if Your Child Uses.</vt:lpstr>
      <vt:lpstr>What to Do if Your Parent is Addicted.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Cyndi Freshner</cp:lastModifiedBy>
  <cp:revision>50</cp:revision>
  <cp:lastPrinted>2022-01-12T01:09:05Z</cp:lastPrinted>
  <dcterms:created xsi:type="dcterms:W3CDTF">2021-09-02T19:20:48Z</dcterms:created>
  <dcterms:modified xsi:type="dcterms:W3CDTF">2022-02-07T19:36:11Z</dcterms:modified>
</cp:coreProperties>
</file>