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1689339"/>
            <a:ext cx="5777019" cy="1373216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9" y="1570813"/>
            <a:ext cx="5668590" cy="37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 Drugs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sleeping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sleeping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sleeping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890</Words>
  <Application>Microsoft Office PowerPoint</Application>
  <PresentationFormat>Widescreen</PresentationFormat>
  <Paragraphs>117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Me.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 Drugs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35</cp:revision>
  <dcterms:created xsi:type="dcterms:W3CDTF">2021-09-02T19:20:48Z</dcterms:created>
  <dcterms:modified xsi:type="dcterms:W3CDTF">2022-01-08T03:17:44Z</dcterms:modified>
</cp:coreProperties>
</file>