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74" d="100"/>
          <a:sy n="74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[Agenda]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bank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attendees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I used to work at Barclay’s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Ben died on May 4, 2013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Started a non profit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3 NYC 3 NJ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Goal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Young Children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nd2-al4LCU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www.goodreads.com/book/show/54814836-under-our-roof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PY9DcIMGxM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1689339"/>
            <a:ext cx="5777019" cy="1373216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9" y="1570813"/>
            <a:ext cx="5668590" cy="37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Cunnane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About Me.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sleeping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sleeping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sleeping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</a:t>
            </a:r>
            <a:r>
              <a:rPr lang="en-US" sz="2400">
                <a:solidFill>
                  <a:schemeClr val="tx2"/>
                </a:solidFill>
                <a:latin typeface="Montserrat" panose="02000505000000020004" pitchFamily="2" charset="0"/>
              </a:rPr>
              <a:t>—example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893</Words>
  <Application>Microsoft Office PowerPoint</Application>
  <PresentationFormat>Widescreen</PresentationFormat>
  <Paragraphs>119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About Me.</vt:lpstr>
      <vt:lpstr>Who’s At Risk?  14-45 &amp; Elderly</vt:lpstr>
      <vt:lpstr>What is Addiction?</vt:lpstr>
      <vt:lpstr>Path to Opiate Addiction.</vt:lpstr>
      <vt:lpstr>Your Child Starts Using.</vt:lpstr>
      <vt:lpstr>How to Talk to our Children: Take Action.</vt:lpstr>
      <vt:lpstr>How to Talk to our Children: Continued.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37</cp:revision>
  <dcterms:created xsi:type="dcterms:W3CDTF">2021-09-02T19:20:48Z</dcterms:created>
  <dcterms:modified xsi:type="dcterms:W3CDTF">2022-01-09T20:57:59Z</dcterms:modified>
</cp:coreProperties>
</file>