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95" r:id="rId2"/>
    <p:sldId id="305" r:id="rId3"/>
    <p:sldId id="306" r:id="rId4"/>
    <p:sldId id="257" r:id="rId5"/>
    <p:sldId id="285" r:id="rId6"/>
    <p:sldId id="281" r:id="rId7"/>
    <p:sldId id="269" r:id="rId8"/>
    <p:sldId id="258" r:id="rId9"/>
    <p:sldId id="262" r:id="rId10"/>
    <p:sldId id="290" r:id="rId11"/>
    <p:sldId id="286" r:id="rId12"/>
    <p:sldId id="263" r:id="rId13"/>
    <p:sldId id="268" r:id="rId14"/>
    <p:sldId id="280" r:id="rId15"/>
    <p:sldId id="267" r:id="rId16"/>
    <p:sldId id="275" r:id="rId17"/>
    <p:sldId id="272" r:id="rId18"/>
    <p:sldId id="276" r:id="rId19"/>
    <p:sldId id="271" r:id="rId20"/>
    <p:sldId id="277" r:id="rId21"/>
    <p:sldId id="304" r:id="rId22"/>
    <p:sldId id="287" r:id="rId23"/>
    <p:sldId id="274" r:id="rId24"/>
    <p:sldId id="283" r:id="rId25"/>
    <p:sldId id="284" r:id="rId26"/>
    <p:sldId id="299" r:id="rId27"/>
    <p:sldId id="298" r:id="rId28"/>
    <p:sldId id="300" r:id="rId29"/>
    <p:sldId id="278" r:id="rId30"/>
    <p:sldId id="296" r:id="rId31"/>
    <p:sldId id="302" r:id="rId32"/>
    <p:sldId id="301" r:id="rId33"/>
    <p:sldId id="297" r:id="rId34"/>
    <p:sldId id="307" r:id="rId35"/>
    <p:sldId id="303" r:id="rId36"/>
    <p:sldId id="279" r:id="rId37"/>
    <p:sldId id="288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459" autoAdjust="0"/>
  </p:normalViewPr>
  <p:slideViewPr>
    <p:cSldViewPr snapToGrid="0">
      <p:cViewPr varScale="1">
        <p:scale>
          <a:sx n="81" d="100"/>
          <a:sy n="8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linqpad.net/Download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713576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const string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20578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character, except \n when RegexOptions.Multiline or RegexOptions.None is used. When RegexOptions.Singleline: does match ending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39934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none-empty text depending on RegexOptions.None, RegexOptions.Singleline or RegexOptions.Multiline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  String operation.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CRLF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RegexOptions = RegexOptions.None)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Match</a:t>
            </a:r>
            <a:r>
              <a:rPr lang="en-US" dirty="0"/>
              <a:t>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6775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\s(\w+)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@“$3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“and that This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presentation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215"/>
          </a:xfrm>
        </p:spPr>
        <p:txBody>
          <a:bodyPr>
            <a:normAutofit/>
          </a:bodyPr>
          <a:lstStyle/>
          <a:p>
            <a:r>
              <a:rPr lang="en-US" dirty="0" err="1"/>
              <a:t>Match.Gropus</a:t>
            </a:r>
            <a:r>
              <a:rPr lang="en-US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Captures	-&gt; </a:t>
            </a:r>
            <a:r>
              <a:rPr lang="en-US" dirty="0" err="1"/>
              <a:t>CaptureCollection</a:t>
            </a:r>
            <a:endParaRPr lang="en-US" dirty="0"/>
          </a:p>
          <a:p>
            <a:r>
              <a:rPr lang="en-US" dirty="0" err="1"/>
              <a:t>CaptureCollection</a:t>
            </a:r>
            <a:r>
              <a:rPr lang="en-US" dirty="0"/>
              <a:t> captures all </a:t>
            </a:r>
            <a:r>
              <a:rPr lang="en-US" dirty="0" err="1"/>
              <a:t>match.Groups</a:t>
            </a:r>
            <a:r>
              <a:rPr lang="en-US" dirty="0"/>
              <a:t>[xxx].Value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text = </a:t>
            </a:r>
            <a:r>
              <a:rPr lang="en-US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 = </a:t>
            </a:r>
            <a:r>
              <a:rPr lang="en-US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Regex(pat);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lastWord</a:t>
            </a:r>
            <a:r>
              <a:rPr lang="en-US" dirty="0"/>
              <a:t>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].Value;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$"Last word: </a:t>
            </a:r>
            <a:r>
              <a:rPr lang="en-US" dirty="0"/>
              <a:t>{</a:t>
            </a:r>
            <a:r>
              <a:rPr lang="en-US" dirty="0" err="1"/>
              <a:t>lastWord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cs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].Captures;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Capture</a:t>
            </a:r>
            <a:r>
              <a:rPr lang="en-US" dirty="0"/>
              <a:t> c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cs)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c.Value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7267195" y="3969481"/>
            <a:ext cx="2006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183"/>
            <a:ext cx="8433110" cy="4302492"/>
          </a:xfrm>
        </p:spPr>
        <p:txBody>
          <a:bodyPr>
            <a:normAutofit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15120</TotalTime>
  <Words>5099</Words>
  <Application>Microsoft Office PowerPoint</Application>
  <PresentationFormat>Widescreen</PresentationFormat>
  <Paragraphs>442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C# Regular expressions Zero to Hero</vt:lpstr>
      <vt:lpstr>PowerPoint Presentation</vt:lpstr>
      <vt:lpstr>PowerPoint Presentation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Not in presentation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447</cp:revision>
  <dcterms:created xsi:type="dcterms:W3CDTF">2018-05-05T21:45:27Z</dcterms:created>
  <dcterms:modified xsi:type="dcterms:W3CDTF">2021-03-09T21:31:37Z</dcterms:modified>
</cp:coreProperties>
</file>