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95" r:id="rId2"/>
    <p:sldId id="305" r:id="rId3"/>
    <p:sldId id="306" r:id="rId4"/>
    <p:sldId id="257" r:id="rId5"/>
    <p:sldId id="285" r:id="rId6"/>
    <p:sldId id="281" r:id="rId7"/>
    <p:sldId id="269" r:id="rId8"/>
    <p:sldId id="258" r:id="rId9"/>
    <p:sldId id="262" r:id="rId10"/>
    <p:sldId id="290" r:id="rId11"/>
    <p:sldId id="286" r:id="rId12"/>
    <p:sldId id="263" r:id="rId13"/>
    <p:sldId id="268" r:id="rId14"/>
    <p:sldId id="280" r:id="rId15"/>
    <p:sldId id="267" r:id="rId16"/>
    <p:sldId id="275" r:id="rId17"/>
    <p:sldId id="272" r:id="rId18"/>
    <p:sldId id="276" r:id="rId19"/>
    <p:sldId id="271" r:id="rId20"/>
    <p:sldId id="277" r:id="rId21"/>
    <p:sldId id="304" r:id="rId22"/>
    <p:sldId id="287" r:id="rId23"/>
    <p:sldId id="274" r:id="rId24"/>
    <p:sldId id="283" r:id="rId25"/>
    <p:sldId id="284" r:id="rId26"/>
    <p:sldId id="299" r:id="rId27"/>
    <p:sldId id="298" r:id="rId28"/>
    <p:sldId id="300" r:id="rId29"/>
    <p:sldId id="278" r:id="rId30"/>
    <p:sldId id="296" r:id="rId31"/>
    <p:sldId id="302" r:id="rId32"/>
    <p:sldId id="301" r:id="rId33"/>
    <p:sldId id="297" r:id="rId34"/>
    <p:sldId id="307" r:id="rId35"/>
    <p:sldId id="303" r:id="rId36"/>
    <p:sldId id="279" r:id="rId37"/>
    <p:sldId id="288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5459" autoAdjust="0"/>
  </p:normalViewPr>
  <p:slideViewPr>
    <p:cSldViewPr snapToGrid="0">
      <p:cViewPr varScale="1">
        <p:scale>
          <a:sx n="99" d="100"/>
          <a:sy n="99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slager.com/blog/posts/2007/09/a-better-dotnet-regular-expression-tester.ash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rnesandnoble.com/w/mastering-regular-expressions-jeffrey-e-f-friedl/1100323112?ean=9781449332532" TargetMode="External"/><Relationship Id="rId4" Type="http://schemas.openxmlformats.org/officeDocument/2006/relationships/hyperlink" Target="http://www.regular-expressions.info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linqpad.net/Download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 Pattern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8"/>
            <a:ext cx="9122649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01055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/>
                        <a:t>\b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 (except \n when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RegexOptions.Multiline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used).  Default: does not match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569293"/>
              </p:ext>
            </p:extLst>
          </p:nvPr>
        </p:nvGraphicFramePr>
        <p:xfrm>
          <a:off x="677334" y="1824327"/>
          <a:ext cx="1114901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39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425544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</a:t>
                      </a:r>
                      <a:r>
                        <a:rPr lang="en-US" dirty="0" err="1"/>
                        <a:t>non empty</a:t>
                      </a:r>
                      <a:r>
                        <a:rPr lang="en-US" dirty="0"/>
                        <a:t> text depending on </a:t>
                      </a:r>
                      <a:r>
                        <a:rPr lang="en-US" dirty="0" err="1"/>
                        <a:t>RegexOptions.None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RegexOptions.Singleline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RegexOptions.Multiline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16852"/>
            <a:ext cx="9525447" cy="5259334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</a:p>
          <a:p>
            <a:pPr lvl="1"/>
            <a:r>
              <a:rPr lang="fr-FR" dirty="0" err="1"/>
              <a:t>Binary</a:t>
            </a:r>
            <a:r>
              <a:rPr lang="fr-FR" dirty="0"/>
              <a:t> digit: [01]</a:t>
            </a:r>
          </a:p>
          <a:p>
            <a:pPr lvl="1"/>
            <a:r>
              <a:rPr lang="fr-FR" dirty="0"/>
              <a:t>Octal digit:  [0-7]</a:t>
            </a:r>
          </a:p>
          <a:p>
            <a:pPr lvl="1"/>
            <a:r>
              <a:rPr lang="fr-FR" dirty="0" err="1"/>
              <a:t>Decimal</a:t>
            </a:r>
            <a:r>
              <a:rPr lang="fr-FR" dirty="0"/>
              <a:t> digit: \d</a:t>
            </a:r>
          </a:p>
          <a:p>
            <a:pPr lvl="1"/>
            <a:r>
              <a:rPr lang="fr-FR" dirty="0" err="1"/>
              <a:t>Hexadecimal</a:t>
            </a:r>
            <a:r>
              <a:rPr lang="fr-FR" dirty="0"/>
              <a:t> digit: [0-9a-fA-F] or [\da-</a:t>
            </a:r>
            <a:r>
              <a:rPr lang="fr-FR" dirty="0" err="1"/>
              <a:t>fA</a:t>
            </a:r>
            <a:r>
              <a:rPr lang="fr-FR" dirty="0"/>
              <a:t>-F]</a:t>
            </a:r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</a:t>
            </a:r>
            <a:r>
              <a:rPr lang="fr-FR" dirty="0" err="1"/>
              <a:t>CRLF</a:t>
            </a:r>
            <a:r>
              <a:rPr lang="fr-FR" dirty="0"/>
              <a:t>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</a:t>
            </a:r>
            <a:r>
              <a:rPr lang="en-US" dirty="0" err="1"/>
              <a:t>RegexOptions</a:t>
            </a:r>
            <a:r>
              <a:rPr lang="en-US" dirty="0"/>
              <a:t> = </a:t>
            </a:r>
            <a:r>
              <a:rPr lang="en-US" dirty="0" err="1"/>
              <a:t>RegexOptions.None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(Match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893999"/>
              </p:ext>
            </p:extLst>
          </p:nvPr>
        </p:nvGraphicFramePr>
        <p:xfrm>
          <a:off x="677334" y="2973187"/>
          <a:ext cx="9554321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/*var res = 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re.Replace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(text, replacement, 1);*/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“that This and 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presentation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215"/>
          </a:xfrm>
        </p:spPr>
        <p:txBody>
          <a:bodyPr>
            <a:normAutofit/>
          </a:bodyPr>
          <a:lstStyle/>
          <a:p>
            <a:r>
              <a:rPr lang="en-US" dirty="0" err="1"/>
              <a:t>Match.Gropus</a:t>
            </a:r>
            <a:r>
              <a:rPr lang="en-US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Captures	-&gt; </a:t>
            </a:r>
            <a:r>
              <a:rPr lang="en-US" dirty="0" err="1"/>
              <a:t>CaptureCollection</a:t>
            </a:r>
            <a:endParaRPr lang="en-US" dirty="0"/>
          </a:p>
          <a:p>
            <a:r>
              <a:rPr lang="en-US" dirty="0" err="1"/>
              <a:t>CaptureCollection</a:t>
            </a:r>
            <a:r>
              <a:rPr lang="en-US" dirty="0"/>
              <a:t> captures all </a:t>
            </a:r>
            <a:r>
              <a:rPr lang="en-US" dirty="0" err="1"/>
              <a:t>match.Groups</a:t>
            </a:r>
            <a:r>
              <a:rPr lang="en-US" dirty="0"/>
              <a:t>[xxx].Value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text = </a:t>
            </a:r>
            <a:r>
              <a:rPr lang="en-US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 = </a:t>
            </a:r>
            <a:r>
              <a:rPr lang="en-US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Regex(pat);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lastWord</a:t>
            </a:r>
            <a:r>
              <a:rPr lang="en-US" dirty="0"/>
              <a:t>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].Value;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$"Last word: </a:t>
            </a:r>
            <a:r>
              <a:rPr lang="en-US" dirty="0"/>
              <a:t>{</a:t>
            </a:r>
            <a:r>
              <a:rPr lang="en-US" dirty="0" err="1"/>
              <a:t>lastWord</a:t>
            </a:r>
            <a:r>
              <a:rPr lang="en-US" dirty="0"/>
              <a:t>}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cs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].Captures;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Capture</a:t>
            </a:r>
            <a:r>
              <a:rPr lang="en-US" dirty="0"/>
              <a:t> c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cs)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c.Value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7267195" y="3969481"/>
            <a:ext cx="2006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word: dog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183"/>
            <a:ext cx="8433110" cy="4302492"/>
          </a:xfrm>
        </p:spPr>
        <p:txBody>
          <a:bodyPr>
            <a:normAutofit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3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5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250"/>
            <a:ext cx="8596668" cy="4202883"/>
          </a:xfrm>
        </p:spPr>
        <p:txBody>
          <a:bodyPr/>
          <a:lstStyle/>
          <a:p>
            <a:r>
              <a:rPr lang="en-US"/>
              <a:t>Who is this talk for</a:t>
            </a:r>
          </a:p>
          <a:p>
            <a:pPr lvl="1"/>
            <a:r>
              <a:rPr lang="en-US"/>
              <a:t>This talk is geared towards the person who knows little to none about regular expressions or the person who needs a review of RE</a:t>
            </a:r>
          </a:p>
          <a:p>
            <a:endParaRPr lang="en-US"/>
          </a:p>
          <a:p>
            <a:r>
              <a:rPr lang="en-US"/>
              <a:t>What will you get out of this talk</a:t>
            </a:r>
          </a:p>
          <a:p>
            <a:pPr lvl="1"/>
            <a:r>
              <a:rPr lang="en-US"/>
              <a:t>At the end of this talk you should be able to use regular expressions in your development work with confidence</a:t>
            </a:r>
          </a:p>
          <a:p>
            <a:endParaRPr lang="en-US"/>
          </a:p>
          <a:p>
            <a:r>
              <a:rPr lang="en-US"/>
              <a:t>Prerequisites</a:t>
            </a:r>
          </a:p>
          <a:p>
            <a:pPr lvl="1"/>
            <a:r>
              <a:rPr lang="en-US"/>
              <a:t>Familiarity with C# (RE knowledge is not a prerequisite)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14898</TotalTime>
  <Words>2299</Words>
  <Application>Microsoft Office PowerPoint</Application>
  <PresentationFormat>Widescreen</PresentationFormat>
  <Paragraphs>443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Facet</vt:lpstr>
      <vt:lpstr>C# Regular expressions Zero to Hero</vt:lpstr>
      <vt:lpstr>PowerPoint Presentation</vt:lpstr>
      <vt:lpstr>PowerPoint Presentation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 Pattern and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Not in presentation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440</cp:revision>
  <dcterms:created xsi:type="dcterms:W3CDTF">2018-05-05T21:45:27Z</dcterms:created>
  <dcterms:modified xsi:type="dcterms:W3CDTF">2018-10-29T03:03:42Z</dcterms:modified>
</cp:coreProperties>
</file>