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7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0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9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1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4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5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93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6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0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6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057-B036-4B42-B3E8-21C67F7C5397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3655843" y="1686295"/>
            <a:ext cx="5212828" cy="2446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2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מירי\Desktop\sugia-p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65" y="1089230"/>
            <a:ext cx="7885989" cy="547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6158" y="504455"/>
            <a:ext cx="71726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האתר הקיים: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9225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49281" y="1692208"/>
            <a:ext cx="962635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סוגיא הינה רשת חברתית המאפשרת קיום דיונים</a:t>
            </a:r>
          </a:p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עבור שאלות עכשוויות.</a:t>
            </a:r>
          </a:p>
          <a:p>
            <a:pPr algn="ctr"/>
            <a:endParaRPr lang="he-IL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מהווה סביבה של "בתי-מדרש" בהם יועלו "סוגיות" רלוונטיות לדיון.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80555" y="1692208"/>
            <a:ext cx="9563836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עבור כל "בית מדרש" קיימת קבוצת משתמשים.</a:t>
            </a:r>
          </a:p>
          <a:p>
            <a:pPr algn="ctr"/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בסביבתם יוכלו לקיים דיונים, להעלות דעות שונות, להביא מקורות</a:t>
            </a: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או בקיצור – הסביבה תאפשר נוחות 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רבית לעריכה של דעותיו של</a:t>
            </a: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המשתמש ולניהול הצד שלו בדיון.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0594" y="1088201"/>
            <a:ext cx="10811036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איך נממש את הפלטפורמה?</a:t>
            </a:r>
          </a:p>
          <a:p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נשתמש בטכנולוגיית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MEAN-STACK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(Mongo DB, Express, Angular, Node.js)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מדוע?</a:t>
            </a:r>
          </a:p>
          <a:p>
            <a:endParaRPr lang="he-IL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הפלטפורמה כרגע ממומשת בטכנולוגיית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LAMP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ובעקבות גודלה, </a:t>
            </a: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המערכת לא יכולה להוסיף ולהתפתח, נוצרות בעיות ביצועים וכן הטמעת </a:t>
            </a:r>
          </a:p>
          <a:p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פיתוחים קלים יחסית (כמו פופ-אפ) דורשים שינויים אגרסיביים בקוד ועוד..</a:t>
            </a:r>
          </a:p>
          <a:p>
            <a:endParaRPr lang="he-IL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6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מותאם אישית</PresentationFormat>
  <Paragraphs>20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 Yerushlmy</dc:creator>
  <cp:lastModifiedBy>מירי</cp:lastModifiedBy>
  <cp:revision>3</cp:revision>
  <dcterms:created xsi:type="dcterms:W3CDTF">2016-03-02T19:01:42Z</dcterms:created>
  <dcterms:modified xsi:type="dcterms:W3CDTF">2016-03-07T16:23:30Z</dcterms:modified>
</cp:coreProperties>
</file>