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63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8" r:id="rId11"/>
    <p:sldId id="262" r:id="rId12"/>
    <p:sldId id="269" r:id="rId13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71"/>
    <p:restoredTop sz="96311"/>
  </p:normalViewPr>
  <p:slideViewPr>
    <p:cSldViewPr snapToGrid="0">
      <p:cViewPr varScale="1">
        <p:scale>
          <a:sx n="184" d="100"/>
          <a:sy n="184" d="100"/>
        </p:scale>
        <p:origin x="2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3:04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2532 1,'-65'3,"1"1,-30-1,-10-1,21-2,-4 0,-10 0,21 0,-9 1,-4-1,-1 1,4 0,6 1,-3 0,5 1,2 0,-4 1,-1-1,-6 0,1 1,5 1,12 4,-14 10,11 6,3 0,1 5,0 7,3 9,-1 19,10 10,15 2,9 6,10-20,2 3,4 2,5 2,3 1,2 1,2 0,2 1,1 3,1 18,1 4,2 2,2-18,2 2,1 0,1 0,1 1,1 0,2 1,2-1,2 1,2 1,1-2,2 0,1-3,1-2,2 0,1-1,1 0,1-1,1 1,2-1,2 3,2 0,1 0,1-1,-1-2,2-1,0-1,2-1,0-3,2-1,0-2,1 0,1-3,0 0,1-2,1-1,15 15,2-2,1-3,0-4,0-2,3-3,-2-4,3-2,0-2,-1-5,1-2,2-2,-1-1,2-3,0-2,-1-4,2-1,-1-3,-2-3,1-1,-2-2,-3-4,-2-1,3-3,5-1,1-2,2-2,3-1,2-3,0-1,0-3,0-1,-2-2,-8-3,-2-1,-5-4,5-4,-9-6,15-18,-26-9,1-5,-9-5,-4-7,-11-3,-4-7,-5-7,-5-8,-3-9,-6 43,0-1,-1-3,0 0,-1-1,1-1,-1 2,0-1,0 1,0 1,0-47,0 6,0 4,0-1,4-7,4 0,2 21,0 24,-3 22,-3 14,0-1,-1 5,1-3,0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4:35.45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544 4114,'55'7,"0"-1,-14-6,7 0,15 0,24-1,-35-2,0-2,45-7,-23-3,-22-5,-19 3,6-7,-2-3,-3-1,-1-5,-4 1,1-8,0-2,2-8,2-6,0-4,-1-9,-1-10,-6-13,-15 42,-2-1,0-6,-3 0,-2-3,-1 0,0-1,-3-2,-4-8,-7-2,-7 1,-10 0,-14 0,-9 6,-4 9,-5 10,0 13,-3 8,3 8,-1 6,-2 5,-2 4,-4-2,-1 1,-2 5,0 2,1 4,1 5,7 4,2 5,0 5,2 6,4 4,4 4,4 3,4 4,2 8,5 4,3 7,5 2,6 0,4 2,3 12,4 4,4-1,4 1,1 3,3 2,3 7,5-1,5-11,6-1,9 6,8-2,-4-27,5 0,5-2,10 7,6-1,6-2,-5-13,5-1,3-2,0-4,19 7,1-5,2-6,-4-6,2-5,-3-8,-11-10,-2-5,-3-6,18-9,-2-7,7-4,0-7,-5-9,-3-6,-3-2,-3-4,-4-3,-4-4,-3 1,-3-3,-2 0,-3-1,2-3,-2-1,-5 3,-2 0,-3 2,-1-1,-4 2,-2-1,-3 3,-1-1,-2 0,-2-1,-3 1,-1 0,-3 3,-2-1,-2 1,-2 0,-2 2,-1 0,-1 0,-1-1,0-10,0-2,-1-9,-2-1,-1-10,-3 0,-2 8,-2 3,-3 12,-1 4,-2-33,-2 24,-5-8,-3 6,-1 1,-2 2,0 6,1 1,4 6,2 3,4 4,1 4,2 1,0 5,2 1,6 2,7 3,8 2,13 0,21 3,22 6,5 9,-5 13,-13 14,-12 11,-2 8,-7 4,-7 3,-6 1,-6 0,-5-1,-7-4,-3-5,-4-6,-2-7,-2-5,-2-7,-33-1,-17-6,-47 0,2-6,3 0,12 0,12 1,-5 0,7 1,0-1,5 2,5 4,-3 7,6 10,-2 10,3 11,5 12,1 16,22-23,1 5,1 11,3 4,2-1,3 4,1 13,3 4,3 3,3 5,1-17,2 4,3 3,4-5,3 3,3 2,3 0,4 3,4 1,2-1,2-2,-2-7,2-1,1-2,2-5,7 7,2-4,-1-8,5 1,-3-9,-9-17,-2-4,3 3,-1-2,24 20,-3-15,-5-15,-3-13,2-25,0-29,3-31,-23 19,-2-6,0-7,-2-4,0-10,-3-4,0-9,-2-3,-7 25,-1-1,-1 0,-1-2,-1-1,-1 1,1-26,-2 0,-3 30,0 0,-2 0,1-2,-1 0,-3-2,-4-12,-2-3,-4-4,-1 11,-3-4,-1-1,-2-1,1 9,-2-2,0-1,-1 0,0 1,-4-18,-2 0,2 1,0 2,4 10,1 0,1 3,2 1,-1-12,3 2,1 5,0-11,2 5,-3 1,0 2,2 7,-1 3,1 10,-2 2,2 7,-1 2,-13-34,4 23,4 20,4 16,3 12,4 7,-2 5,-5 3,1 1,-3 3,3 0,-8-1,3 0,-3-2,5-3,7 0,-4-5,5 2,-3-6,13 51,20 19,-2-1,2 3,3-6,1 0,2 4,0 1,0-1,0 0,-1 1,0 0,3 8,0 0,-4-6,-2-2,-1-1,0 0,-3-2,1 2,0 6,0 3,1 11,1 3,1 11,-1 0,-1-4,-1-4,-3-11,-1-5,-3-13,-1-3,9 30,2 4,-3-10,2 1,1-2,0 0,2 1,-1-6,1-1,1-4,1 0,-2-7,0-5,0-6,-1-7,1-2,-2-6,-2-5,-2-5,-2-4,-4-5,0-1,2 2,0 1,7 8,0 3,4 6,-1 3,1 4,-1 3,-2 2,-3-1,0 0,1 10,-1 14,-6-27,-5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4:53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46.565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0 1 16383,'0'32'0,"0"1"0,0-2 0,0 7 0,0 5 0,0 4 0,0 8 0,0 2 0,0 3 0,0 22 0,0-30 0,0 4 0,2 16 0,0 4 0,1-3 0,1-1 0,2-7 0,1-4 0,11 32 0,1-30 0,2 1 0,0-11 0,2-1 0,0-5 0,1-5 0,2-3 0,0-6 0,1-4 0,3-1 0,1-2 0,0-4 0,2-1 0,-2-4 0,2-1 0,1-2 0,-2-3 0,0-1 0,9 1 0,9-4 0,-2-1 0,-4-3 0,-10-3 0,-9 0 0,4 0 0,-4 0 0,-2 0 0,0-2 0,-3-2 0,-1-2 0,-1-3 0,-1-1 0,-2 1 0,-1-1 0,-1-1 0,-2 1 0,-1 0 0,-1 0 0,-1 0 0,0-2 0,-2-2 0,0-1 0,1-6 0,3-10 0,0-11 0,-3 0 0,-2 2 0,-4 6 0,-1 4 0,0-5 0,0-1 0,1 0 0,-1-1 0,0-1 0,0 0 0,0 0 0,0 0 0,0 0 0,0 0 0,0 0 0,0 1 0,0-1 0,0 1 0,0 0 0,0-1 0,3-6 0,4-10 0,10-11 0,3 5 0,3 9 0,0 12 0,1 8 0,7-6 0,4 1 0,4 0 0,4 4 0,2 2 0,6 3 0,8 1 0,6 2 0,8 4 0,4 3 0,2 6 0,1 4 0,-1 3 0,-4 3 0,-8 0 0,-9 1 0,-7 0 0,2 5 0,0 5 0,-10 2 0,-15 0 0,-16-6 0,-6-2 0,-41-3 0,-7-5 0,-50-3 0,4 1 0,12 3 0,8 3 0,15 0 0,14 0 0,-1 1 0,15 3 0,-4 9 0,-5 11 0,-9 11 0,-2 6 0,9-2 0,9-6 0,9-6 0,5 0 0,2 0 0,0 5 0,1 11 0,1 11 0,3 13 0,3-6 0,1-11 0,2-11 0,0-4 0,0 7 0,0 3 0,1 1 0,2 0 0,2 0 0,5 0 0,3 2 0,5 2 0,1-2 0,4 3 0,1-1 0,3-1 0,1-1 0,-1-7 0,3 1 0,0-3 0,9 9 0,15 8 0,15 3 0,1-7 0,-7-15 0,-9-13 0,-6-9 0,5-1 0,3-2 0,2-5 0,4-2 0,3-3 0,3-1 0,2 0 0,2-1 0,2-3 0,-3-4 0,0-6 0,-1-7 0,1-4 0,2-4 0,-2-1 0,-4 0 0,7-11 0,5-9 0,-37 20 0,-2-1 0,31-26 0,-24 12 0,-17 6 0,-11 3 0,1-7 0,-5-3 0,-4-3 0,-5-8 0,-3-7 0,-1-12 0,-5-8 0,-8-8 0,-8-3 0,-6 1 0,-2 7 0,0 11 0,-1 7 0,-2 8 0,-3 4 0,-1 7 0,-1 7 0,-15-1 0,-10 4 0,-17 7 0,4 12 0,15 14 0,10 5 0,14 0 0,-3 3 0,3 2 0,2 5 0,5 4 0,2 4 0,4 4 0,3 8 0,2 6 0,4 7 0,4 7 0,4 5 0,3 12 0,2 7 0,10 18 0,1-39 0,2 3 0,8 9 0,4 4 0,5 5 0,5 3 0,-3-15 0,3 2 0,3 2 0,11 10 0,3 2 0,1-2 0,-1-6 0,-1-3 0,2-1 0,-1-2 0,0-3 0,0-3 0,18 12 0,0-8 0,-11-14 0,0-2 0,8 4 0,2 0 0,-2-6 0,1-4 0,-3-5 0,1-4 0,2-2 0,1-3 0,0-4 0,1-3 0,0-3 0,1-4 0,6-3 0,2-4 0,3-8 0,0-7 0,1-8 0,-2-8 0,4-13 0,-5-10 0,-5-10 0,-4-7 0,-5 1 0,-5-2 0,-6 4 0,-5 0 0,-10 9 0,-4 2 0,-5 5 0,-2 2 0,22-37 0,-7 10 0,-12 17 0,-11 18 0,-9 12 0,-7 10 0,-3 6 0,-3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47.315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1 1 16383,'0'0'0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49.486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249 651 16383,'-14'-27'0,"2"11"0,12 52 0,0-16 0,0 23 0,0-29 0,2-3 0,3-4 0,17-27 0,-1-9 0,15-32 0,-5-13 0,0-12 0,-4 3 0,-8 4 0,-7-4 0,-7 6 0,-11 5 0,-9 25 0,-12 26 0,-7 15 0,-2 6 0,-3 4 0,-2 8 0,-3 9 0,4 7 0,3 4 0,5 2 0,4 7 0,4 6 0,7 4 0,7-2 0,7-3 0,2-3 0,6-3 0,8 0 0,9-5 0,4-1 0,6-6 0,7-6 0,10-7 0,5-10 0,-6-12 0,-13-12 0,-12-7 0,-7-4 0,-2 0 0,-5 1 0,-2 2 0,-3 3 0,-2 3 0,-3 4 0,-2 4 0,-4 3 0,-2 4 0,1 2 0,-2 1 0,1 2 0,1 5 0,1 5 0,2 9 0,2 7 0,1-1 0,1-6 0,0-10 0,-11-27 0,3 7 0,-10-14 0,6 16 0,0 3 0,0 1 0,2 2 0,2 0 0,0 2 0,3-3 0,-2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50.874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392 0 16383,'-32'0'0,"2"0"0,9 0 0,-1 0 0,-1 0 0,-3 1 0,-8 11 0,2 9 0,1 8 0,6 9 0,7 0 0,-1 10 0,-1 15 0,1 12 0,3 14 0,9-39 0,3 2 0,0 1 0,1 1 0,1 3 0,1 0 0,0 1 0,0 1 0,1-1 0,-1 0 0,2 1 0,0-1 0,2-2 0,1 0 0,3-2 0,3-2 0,4-2 0,3-3 0,4 1 0,4-2 0,4-2 0,3-1 0,10 4 0,3 0 0,2-3 0,5-1 0,16 6 0,9-1 0,-14-13 0,4-1 0,3-2 0,11 0 0,4-3 0,1-1 0,-1-1 0,0-2 0,-1-4 0,-9-6 0,-2-2 0,-2-3 0,21 0 0,-4-4 0,-15-4 0,0-2 0,5-3 0,-1-2 0,-4-4 0,-1-6 0,3-8 0,-1-6 0,-6-4 0,-3-4 0,-2-5 0,-4-4 0,-5-2 0,-5-3 0,-10 4 0,-4-2 0,-4 3 0,-5 0 0,12-36 0,-13 10 0,-9 8 0,-4 5 0,-6 10 0,-3 8 0,-2 6 0,-6 1 0,-6-1 0,-7 1 0,-6 3 0,6 8 0,5 9 0,5 6 0,3 5 0,-5-3 0,2 5 0,-4-3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51.802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260 1821 16383,'45'76'0,"-5"-13"0,4-2 0,-12-18 0,0 2 0,-6-8 0,-2-2 0,-5-5 0,-9-11 0,-7-11 0,-32-43 0,-13-24 0,1-3 0,-3-11 0,10 9 0,-2-5 0,2-3 0,-5-11 0,2-5 0,2 1 0,3 5 0,2-1 0,4 1 0,4-2 0,4 0 0,4 2 0,4 12 0,3 2 0,3 2 0,4-21 0,6 4 0,2 0 0,8 6 0,9 21 0,7 5 0,9-1 0,8 3 0,17-5 0,7 4 0,7 1 0,3 6 0,1 8 0,0 6 0,-10 8 0,-5 5 0,19 8 0,-34 6 0,-29 2 0,-12 0 0,-5 0 0,-3 9 0,-1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53.802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716 1572 16383,'35'-7'0,"2"-1"0,1 0 0,4-9 0,7-13 0,1-8 0,-1-12 0,-1-11 0,-5-27 0,-23 32 0,-2-3 0,-4 1 0,-2 1 0,-4 2 0,-2 3 0,-5-30 0,-9 14 0,-12-2 0,-14 4 0,-16 4 0,-14 8 0,-13 5 0,-11 10 0,-5 11 0,43 18 0,0 2 0,-49 0 0,3 10 0,7 13 0,8 17 0,10 19 0,36-14 0,3 5 0,1 8 0,3 3 0,4 4 0,3 4 0,4 9 0,3 4 0,6 3 0,4 6 0,2-11 0,4 4 0,2 2 0,5 11 0,4 2 0,5 1 0,0-18 0,4 1 0,2 0 0,1-3 0,9 16 0,2-3 0,4-6 0,-1-16 0,2-4 0,0-6 0,14 11 0,0-10 0,-9-18 0,2-5 0,3 2 0,2-4 0,-2-7 0,2-5 0,5-1 0,1-6 0,4-5 0,0-5 0,5-8 0,1-6 0,3-9 0,-2-7 0,3-11 0,-1-6 0,3-8 0,-2-3 0,-4-1 0,-1-3 0,-18 13 0,1-2 0,-2 0 0,-3 2 0,-1 0 0,-1-1 0,20-25 0,-3-1 0,0-1 0,-4 2 0,-12 11 0,-4 1 0,-1 0 0,-3-1 0,-6 3 0,-3 1 0,-4 2 0,-4 0 0,-4-1 0,-4-2 0,-2-5 0,-3 0 0,-4 7 0,-4 2 0,-2 4 0,-3 3 0,-16-29 0,-13 21 0,-10 0 0,-9 7 0,-8 5 0,-7 7 0,-6 8 0,-2 9 0,-1 8 0,1 6 0,5 10 0,5 11 0,10 14 0,10 17 0,10 16 0,7 27 0,17-31 0,3 3 0,2 2 0,2 1 0,1 3 0,2 1 0,4 0 0,5 2 0,8 17 0,8 5 0,0-20 0,2 3 0,4-1 0,4 1 0,3-1 0,2-4 0,12 19 0,2-10 0,-9-26 0,-1-10 0,22-1 0,-7-24 0,6-16 0,1-36 0,-29 1 0,-3-8 0,2-20 0,-2-7 0,1-18 0,-3-7 0,-10 22 0,-1-4 0,-1 0 0,-1 1 0,-2-1 0,0 0 0,-3 2 0,-1 1 0,-1 1 0,1-24 0,-2 4 0,-4 15 0,0 2 0,-2 5 0,-1 2 0,0 14 0,0 4 0,-2-35 0,-2 26 0,-2 25 0,1 12 0,0 17 0,8 35 0,14 39 0,-4-20 0,3 2 0,4 10 0,3 1 0,1-4 0,2-1 0,0-2 0,2-1 0,3 5 0,2-1 0,0-2 0,4 0 0,7 6 0,4 0 0,9 2 0,4-3 0,-5-9 0,1-4 0,-1-6 0,0-4 0,-2-8 0,-1-5 0,-5-6 0,-1-2 0,1 1 0,0-2 0,39 8 0,-24-11 0,-7-4 0,-5-3 0,-13-3 0,-14-1 0,-13-1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7:55.140"/>
    </inkml:context>
    <inkml:brush xml:id="br0">
      <inkml:brushProperty name="width" value="0.35" units="cm"/>
      <inkml:brushProperty name="height" value="2.1" units="cm"/>
      <inkml:brushProperty name="color" value="#FF0066"/>
      <inkml:brushProperty name="inkEffects" value="pencil"/>
    </inkml:brush>
  </inkml:definitions>
  <inkml:trace contextRef="#ctx0" brushRef="#br0">358 2260 16383,'1'37'0,"9"11"0,6 0 0,4 5 0,-2-3 0,-5-10 0,-2-7 0,-3-4 0,-1-4 0,-5-25 0,-6-34 0,-16-58 0,4 25 0,-1-5 0,-7-18 0,-1-6 0,6 24 0,-1-3 0,0 0 0,0-1 0,1 1 0,-1 0 0,1 4 0,1 0 0,0 2 0,-7-25 0,2 3 0,3 14 0,2 2 0,1 3 0,1 2 0,1-1 0,1 1 0,3 10 0,2 1 0,2 8 0,2 2 0,1-25 0,15 26 0,15 17 0,19 14 0,28 9 0,16 18 0,-35 7 0,2 10 0,-4 7 0,1 9 0,0 7 0,-3 3 0,0 7 0,0 5 0,0 1 0,6 11 0,0 4 0,-1 1 0,-1 0 0,-4-3 0,0 1 0,-3-1 0,-3-3 0,2 8 0,-4-2 0,-5-6 0,-1 4 0,-6-7 0,-10-21 0,-2-3 0,0-1 0,-1-2 0,11 32 0,-7-17 0,-7-17 0,-5-15 0,-6-15 0,-25-64 0,-9-24 0,9 20 0,-1-1 0,2 1 0,1 1 0,-1-1 0,-1-2 0,-1-8 0,-1-2 0,-3-13 0,0-4 0,-1-6 0,2-3 0,10 27 0,0-1 0,1 1 0,-4-33 0,3 0 0,0 1 0,4 1 0,3 8 0,2 3 0,2 7 0,1 3 0,3 8 0,2 2 0,2 4 0,2 3 0,11-36 0,8 15 0,2 25 0,3 21 0,2 14 0,4 11 0,16 24 0,-13 17 0,1 15 0,-4 5 0,1 10 0,-1 2 0,2 9 0,-1 3 0,-2 1 0,-1 6 0,-1 1 0,-3-1 0,-5-10 0,-2-2 0,-3-2 0,3 17 0,-2-3 0,-2-2 0,-1-2 0,-3-11 0,-2-1 0,-1-6 0,-2-2 0,6 39 0,-4-15 0,-3-20 0,-4-17 0,-2-15 0,0-12 0,-4-14 0,-1-5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3:06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1571 780,'-28'-45,"0"0,-7-6,-6-1,-19-11,-9 0,16 18,-4 0,0 2,-1 1,-1 1,0 4,-26-11,5 8,27 17,2 5,-3 2,-1 3,0-1,-1 3,1 3,-2 1,-5-1,2 7,-20 30,18 34,39-19,7 6,2 10,5 3,0 3,2 3,0 4,2 3,1 6,1 1,0 5,2 1,3 5,3 1,1-29,2 0,3 0,2 2,3 0,3-1,5 4,3 0,3 0,3 2,4 0,2 0,4 4,4 0,1 0,6 3,3 0,1 0,-12-19,2-1,0-1,1-1,12 15,1-3,0-1,-2-7,0-1,-1-2,-2-6,-1-3,-1-2,20 14,1-3,0-2,2-4,-5-9,0-6,1-7,-1-7,-7-8,-3-8,-9-8,-4-9,31-32,-22-32,-26 24,-1-4,0-10,-1-4,-2-2,-1-1,0-3,-3-1,-1-2,-2 0,-3-1,-1 0,-1-3,-2 0,-2 4,-2 1,-1 6,-2 2,-1 10,-2 2,0 2,-2 2,1-34,-2 10,-3 6,-4 19,-5 2,-4 9,-4 6,-7 1,-7 3,-7 1,2 6,7 8,5 4,6 2,-3-1,0-1,-1 0,-1-1,0 1,-1 1,-1 1,1 1,0 0,2 1,1 1,2 1,2 1,1 0,4 0,-12-3,-2-1,-16-4,7 0,3-1,7 0,5 1,1-1,2 0,2 0,3 1,4 2,79 68,-24-17,5 5,-2-2,3 3,2 3,3 4,0 3,0-1,-3-1,0 1,-1-1,0-1,-1 1,0-1,0 2,1-1,-4-2,12 13,-3-1,0 0,0-1,-6-5,0-1,-3-3,-1-3,-4-5,-2-2,-3-6,-2-2,26 24,-4-9,-11-15,-8-14,-4-10,-4-7,2-11,-1-19,-2-8,0-12,2-14,1-7,2-4,-10 17,-12 20,-7 16,-3 6,-1-1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3:07.9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3264,'69'0,"3"0,-3 0,12 0,7 5,5 8,-3 8,-31 1,2 6,8 6,0 5,6 8,0 6,-22-12,0 1,-2 4,0 4,-2 2,-1 3,2 5,-1 3,-2 0,-6-8,-1 0,-4-2,9 15,-5-4,5 20,-22-31,3 6,-7-9,-4-6,-4-8,-2-7,-3-8,-1-6,-2-2,-41-67,4 0,-2-6,-2-10,0-10,-1-12,12 16,-2-9,1-5,2 0,4 12,2-1,0-2,1-2,1-1,-1-10,1-3,1-1,1-2,3 2,0-2,2 0,1-1,3 2,1 2,4 12,1 2,2 2,1-1,0-1,1-5,1-2,1 0,0 2,3 2,3-10,2 2,2 2,1 3,0 11,1 2,2 1,1 3,6-16,1 3,1 5,-2 12,1 4,0 2,13-24,2 5,0 8,-1 5,-4 14,0 5,31-22,-8 26,-7 17,-5 13,-6 8,-7 3,-6 4,-4-1,-6 1,-5 3,-3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3:09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1,'59'27,"-4"2,-20 1,2 4,-4 0,-4-2,-6-4,-7-7,-1 0,-4-4,-2-3,-1 0,-1-2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3:21.5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0,'62'7,"-6"2,-23 5,1 5,1 3,-4-1,-7-4,0 1,-1 2,5 3,3 2,-5-6,-5 0,-2-3,-1 1,3 3,5 8,5 10,-3-3,-3-2,-5-7,-3-6,2 4,-1-1,1 1,0 1,0-1,0 1,1 0,-1 0,-1-1,0 1,-1-3,-1 0,-2-3,-1-3,-1-2,-2-4,3 5,-4-7,-40-55,8 18,-7-10,-3-2,-14-3,-5-2,5 6,6 8,1 2,-3 2,-7-9,-4-2,8 3,4 2,6 4,6 5,7 4,6 5,5 3,4 4,50 27,-21-1,42 29,-33-7,4 11,9 17,4 11,-21-34,0 0,17 29,-8-20,-9-16,-8-15,1 0,-3-5,-2-3,-2-2,-1-3,1 0,1-2,3-1,3-4,-1 0,4 1,-4 0,-3 2,1 1,-5-2,7 9,-6-4,3 6,-3-1,-1 2,0 2,-1-1,0 0,1-2,-2 1,0-1,-1-2,2 1,-1-3,2 2,0 0,-1-3,2 3,-4-2,-10 12,-5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3:36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4T20:33:4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4:31.542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1 321,'55'0,"0"0,-1 0,0 0,46 0,-8 0,-40 4,2 3,1 4,1 4,3 6,0 5,5 8,-1 5,-6 4,-3 4,0 7,-1 5,-2 6,-1 5,2 9,0 8,-18-25,0 4,0 4,0 4,-2-1,0 4,0 3,0 2,0 3,-2-3,0 4,0 3,-1 0,0 0,-2 0,-1-3,0 2,-1-1,-1 0,-1-2,-2 0,1 6,-1-1,-2-1,-1-2,-1-2,-1 6,-2-2,-1-3,-2-3,-1 3,-2-4,0 0,1 3,-1-1,0-1,-3-10,0-1,-2-1,2 26,-1-2,-1-10,-2-3,1-13,-1-2,-1-11,1-3,-1 34,0-12,1-21,-1-16,0-12,0-10,-25-56,4-6,-3-5,-2-7,5 3,0-2,-5-13,-2-3,-1-11,-2-3,10 22,0-1,-1-2,0-6,-1-1,0 0,1-5,0-1,0-2,0-2,1-2,-1 0,1-3,-1 0,1 1,3 6,-1 1,2 0,0 4,1 0,0 1,2 6,-1 0,2 1,0 3,1 1,1 0,-1-2,1 1,0-1,-1-3,1 0,0-1,0-3,-1 0,2-2,-1-7,1-1,1-1,0-6,2-1,1 3,1 16,2 3,0 2,1-24,2 8,0 25,1 5,6-28,6-9,7 18,9 1,3 14,5 6,2 7,3 3,1 4,1 4,-3 5,0 5,0 4,2 4,-1 4,-3 6,-2 4,1 2,4 3,10 17,14 29,-4 19,-7 15,-13 2,-14-2,0 13,-16-45,-1 1,-1 1,-1 0,-2 2,-1-1,0 0,-2-1,-1 2,0 0,-3 1,-2 1,-3 1,-3 1,-3 2,-4 0,-3 1,-3 0,-2 0,-2-1,-2 0,-1-3,3-7,0-2,-20 33,4-16,7-16,-2-4,1-15,-4-9,-4-9,5-7,7-5,11-3,8-3,0-4,1-8,5 0,1-8,4 5,4 0,5-1,9 0,8 3,9 4,7 5,4 5,9 2,6 4,7 8,28 22,-25 4,6 9,-8 0,3 6,3 4,-8-3,2 3,1 2,-2-1,-4-2,-1 0,-2 0,-2 0,11 9,-3 0,-3-2,11 11,-6-5,-15-16,0 0,7 7,2 0,-2-4,-1-1,1-2,0 0,0-3,0-2,0-3,-1-3,0-2,-1-2,-5-4,-2-2,-4-4,-2-2,38 14,-10-10,0-7,-5-8,-6-5,-9-10,-8-16,-13-22,-4-27,-15 14,-2-6,-2-16,-2-3,-1-8,-1 4,-3 24,0 5,-2-18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20:34:32.02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0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3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94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3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5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4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7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57C5-458D-8847-B967-6242BA62D7F9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9B62F-42FE-7F4D-877E-F140FF35E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810/lemmling-cartoon-elephant-by-lemml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icecream-cone-de-rosa-2221064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17.xml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0.png"/><Relationship Id="rId1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vectors/k%C3%A4fer-pkw-vw-volkswagen-auto-15526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ed-paint-ink-splatter-splash-41503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10.xml"/><Relationship Id="rId4" Type="http://schemas.openxmlformats.org/officeDocument/2006/relationships/customXml" Target="../ink/ink7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plat-purple-paint-arts-grunge-303394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74540/fwd__bubble_hand_drawn-by-rejon-177666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1E1F8-8A34-4A84-1331-9589527FA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186" y="109072"/>
            <a:ext cx="3530077" cy="33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9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DBC4E-76BF-3686-BA22-7075EC5D203B}"/>
              </a:ext>
            </a:extLst>
          </p:cNvPr>
          <p:cNvSpPr/>
          <p:nvPr/>
        </p:nvSpPr>
        <p:spPr>
          <a:xfrm rot="1608736">
            <a:off x="-94653" y="967913"/>
            <a:ext cx="37897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21594000"/>
              </a:camera>
              <a:lightRig rig="threePt" dir="t"/>
            </a:scene3d>
            <a:sp3d/>
          </a:bodyPr>
          <a:lstStyle/>
          <a:p>
            <a:pPr algn="ctr"/>
            <a:r>
              <a:rPr lang="en-GB" sz="7200" b="1" cap="none" spc="0" dirty="0">
                <a:ln w="22225">
                  <a:solidFill>
                    <a:schemeClr val="accent2">
                      <a:alpha val="53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  <a:outerShdw blurRad="50800" dist="50800" dir="6120000" algn="ctr" rotWithShape="0">
                    <a:srgbClr val="000000">
                      <a:alpha val="62133"/>
                    </a:srgbClr>
                  </a:outerShdw>
                </a:effectLst>
              </a:rPr>
              <a:t>CAT!!!</a:t>
            </a:r>
          </a:p>
        </p:txBody>
      </p:sp>
    </p:spTree>
    <p:extLst>
      <p:ext uri="{BB962C8B-B14F-4D97-AF65-F5344CB8AC3E}">
        <p14:creationId xmlns:p14="http://schemas.microsoft.com/office/powerpoint/2010/main" val="298954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745BB4-5C24-8524-637C-2E5C79D74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13143" y="87305"/>
            <a:ext cx="2371643" cy="34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38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C4ED750-3694-FC37-F1B9-8A5383BB0250}"/>
              </a:ext>
            </a:extLst>
          </p:cNvPr>
          <p:cNvGrpSpPr/>
          <p:nvPr/>
        </p:nvGrpSpPr>
        <p:grpSpPr>
          <a:xfrm>
            <a:off x="323487" y="591447"/>
            <a:ext cx="3095280" cy="2454840"/>
            <a:chOff x="323487" y="591447"/>
            <a:chExt cx="3095280" cy="2454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BEE9D12-443B-6B60-9C75-E42CF345374C}"/>
                    </a:ext>
                  </a:extLst>
                </p14:cNvPr>
                <p14:cNvContentPartPr/>
                <p14:nvPr/>
              </p14:nvContentPartPr>
              <p14:xfrm>
                <a:off x="336087" y="1205967"/>
                <a:ext cx="2168280" cy="855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BEE9D12-443B-6B60-9C75-E42CF34537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087" y="828327"/>
                  <a:ext cx="2293920" cy="16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AFB04C2-0EE8-096F-6D83-96C4EF5ACA0A}"/>
                    </a:ext>
                  </a:extLst>
                </p14:cNvPr>
                <p14:cNvContentPartPr/>
                <p14:nvPr/>
              </p14:nvContentPartPr>
              <p14:xfrm>
                <a:off x="420687" y="785487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AFB04C2-0EE8-096F-6D83-96C4EF5ACA0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8047" y="407847"/>
                  <a:ext cx="126000" cy="75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2595B5-83C0-8E15-714C-3E77B941F419}"/>
                    </a:ext>
                  </a:extLst>
                </p14:cNvPr>
                <p14:cNvContentPartPr/>
                <p14:nvPr/>
              </p14:nvContentPartPr>
              <p14:xfrm>
                <a:off x="323487" y="591447"/>
                <a:ext cx="156600" cy="26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2595B5-83C0-8E15-714C-3E77B941F4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487" y="213807"/>
                  <a:ext cx="28224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C8BEFD6-24B8-81B0-D394-E9F0787FEDD0}"/>
                    </a:ext>
                  </a:extLst>
                </p14:cNvPr>
                <p14:cNvContentPartPr/>
                <p14:nvPr/>
              </p14:nvContentPartPr>
              <p14:xfrm>
                <a:off x="1051407" y="2261127"/>
                <a:ext cx="1002600" cy="785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C8BEFD6-24B8-81B0-D394-E9F0787FED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8407" y="1883127"/>
                  <a:ext cx="1128240" cy="15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BDBD69B-01C0-517F-AFA0-6C56492D3BD1}"/>
                    </a:ext>
                  </a:extLst>
                </p14:cNvPr>
                <p14:cNvContentPartPr/>
                <p14:nvPr/>
              </p14:nvContentPartPr>
              <p14:xfrm>
                <a:off x="1624887" y="1847847"/>
                <a:ext cx="356040" cy="806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BDBD69B-01C0-517F-AFA0-6C56492D3B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2247" y="1469847"/>
                  <a:ext cx="481680" cy="15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E8BDA9-DE61-E66F-8601-399BB6F121C6}"/>
                    </a:ext>
                  </a:extLst>
                </p14:cNvPr>
                <p14:cNvContentPartPr/>
                <p14:nvPr/>
              </p14:nvContentPartPr>
              <p14:xfrm>
                <a:off x="1798047" y="1906887"/>
                <a:ext cx="1448280" cy="945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E8BDA9-DE61-E66F-8601-399BB6F121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5047" y="1529247"/>
                  <a:ext cx="157392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2641858-6676-560D-8FB1-E9E300A96E72}"/>
                    </a:ext>
                  </a:extLst>
                </p14:cNvPr>
                <p14:cNvContentPartPr/>
                <p14:nvPr/>
              </p14:nvContentPartPr>
              <p14:xfrm>
                <a:off x="2761407" y="1161327"/>
                <a:ext cx="657360" cy="944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2641858-6676-560D-8FB1-E9E300A96E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8767" y="783687"/>
                  <a:ext cx="783000" cy="169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4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DBC4E-76BF-3686-BA22-7075EC5D203B}"/>
              </a:ext>
            </a:extLst>
          </p:cNvPr>
          <p:cNvSpPr/>
          <p:nvPr/>
        </p:nvSpPr>
        <p:spPr>
          <a:xfrm rot="19529453">
            <a:off x="-94653" y="1200060"/>
            <a:ext cx="378975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21594000"/>
              </a:camera>
              <a:lightRig rig="threePt" dir="t"/>
            </a:scene3d>
            <a:sp3d/>
          </a:bodyPr>
          <a:lstStyle/>
          <a:p>
            <a:pPr algn="ctr"/>
            <a:r>
              <a:rPr lang="en-GB" sz="72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21205">
                    <a:schemeClr val="accent1">
                      <a:alpha val="40000"/>
                    </a:schemeClr>
                  </a:glow>
                  <a:outerShdw blurRad="50800" dist="50800" dir="6120000" algn="ctr" rotWithShape="0">
                    <a:srgbClr val="000000">
                      <a:alpha val="62133"/>
                    </a:srgbClr>
                  </a:outerShdw>
                </a:effectLst>
              </a:rPr>
              <a:t>Elephant</a:t>
            </a:r>
          </a:p>
        </p:txBody>
      </p:sp>
    </p:spTree>
    <p:extLst>
      <p:ext uri="{BB962C8B-B14F-4D97-AF65-F5344CB8AC3E}">
        <p14:creationId xmlns:p14="http://schemas.microsoft.com/office/powerpoint/2010/main" val="126897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F79786-251E-976C-1484-50820335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56" y="252247"/>
            <a:ext cx="3442138" cy="322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81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FF6834-87CA-5C99-E507-BAE013E753E0}"/>
                  </a:ext>
                </a:extLst>
              </p14:cNvPr>
              <p14:cNvContentPartPr/>
              <p14:nvPr/>
            </p14:nvContentPartPr>
            <p14:xfrm>
              <a:off x="139527" y="910047"/>
              <a:ext cx="1472400" cy="1983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FF6834-87CA-5C99-E507-BAE013E75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887" y="802407"/>
                <a:ext cx="1580040" cy="21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519AD9-F667-46ED-D28F-1980E18783E6}"/>
                  </a:ext>
                </a:extLst>
              </p14:cNvPr>
              <p14:cNvContentPartPr/>
              <p14:nvPr/>
            </p14:nvContentPartPr>
            <p14:xfrm>
              <a:off x="1265247" y="1466967"/>
              <a:ext cx="1421640" cy="1297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519AD9-F667-46ED-D28F-1980E18783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1607" y="1359327"/>
                <a:ext cx="1529280" cy="15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CCF22B-4426-15C3-5914-6B382FD39D4D}"/>
                  </a:ext>
                </a:extLst>
              </p14:cNvPr>
              <p14:cNvContentPartPr/>
              <p14:nvPr/>
            </p14:nvContentPartPr>
            <p14:xfrm>
              <a:off x="2343087" y="385167"/>
              <a:ext cx="785160" cy="1691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CCF22B-4426-15C3-5914-6B382FD39D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9087" y="277167"/>
                <a:ext cx="892800" cy="19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00C05E-9963-1900-E807-497C7A9B0471}"/>
                  </a:ext>
                </a:extLst>
              </p14:cNvPr>
              <p14:cNvContentPartPr/>
              <p14:nvPr/>
            </p14:nvContentPartPr>
            <p14:xfrm>
              <a:off x="1818927" y="1679367"/>
              <a:ext cx="121680" cy="113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00C05E-9963-1900-E807-497C7A9B04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4927" y="1571727"/>
                <a:ext cx="22932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F370F2-8436-BBD7-B8C3-8F7185AD8926}"/>
                  </a:ext>
                </a:extLst>
              </p14:cNvPr>
              <p14:cNvContentPartPr/>
              <p14:nvPr/>
            </p14:nvContentPartPr>
            <p14:xfrm>
              <a:off x="1714527" y="1638687"/>
              <a:ext cx="400680" cy="439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F370F2-8436-BBD7-B8C3-8F7185AD892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0527" y="1530687"/>
                <a:ext cx="508320" cy="65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154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C5137-E28A-2031-CCB0-84A28C599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44" y="173421"/>
            <a:ext cx="3517406" cy="33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7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E727EE-4CE1-DC1E-F0F0-746F3F34182F}"/>
                  </a:ext>
                </a:extLst>
              </p14:cNvPr>
              <p14:cNvContentPartPr/>
              <p14:nvPr/>
            </p14:nvContentPartPr>
            <p14:xfrm>
              <a:off x="-575073" y="-54033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E727EE-4CE1-DC1E-F0F0-746F3F3418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81193" y="-6015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36E7AF-A298-5B2D-80F8-26612F018E8F}"/>
                  </a:ext>
                </a:extLst>
              </p14:cNvPr>
              <p14:cNvContentPartPr/>
              <p14:nvPr/>
            </p14:nvContentPartPr>
            <p14:xfrm>
              <a:off x="-496593" y="2793567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36E7AF-A298-5B2D-80F8-26612F018E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02713" y="27874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15176F-2EB0-CB9B-DCF0-1548113C24CA}"/>
                  </a:ext>
                </a:extLst>
              </p14:cNvPr>
              <p14:cNvContentPartPr/>
              <p14:nvPr/>
            </p14:nvContentPartPr>
            <p14:xfrm>
              <a:off x="416509" y="977367"/>
              <a:ext cx="1765440" cy="18370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15176F-2EB0-CB9B-DCF0-1548113C24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869" y="869367"/>
                <a:ext cx="1873080" cy="20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0092A3-57FB-1279-9DDE-7BE682A0DDC9}"/>
                  </a:ext>
                </a:extLst>
              </p14:cNvPr>
              <p14:cNvContentPartPr/>
              <p14:nvPr/>
            </p14:nvContentPartPr>
            <p14:xfrm>
              <a:off x="2494069" y="1551207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0092A3-57FB-1279-9DDE-7BE682A0DDC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40069" y="144320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2D4B52-3C5B-D7FF-7AB0-D85273F6877D}"/>
                  </a:ext>
                </a:extLst>
              </p14:cNvPr>
              <p14:cNvContentPartPr/>
              <p14:nvPr/>
            </p14:nvContentPartPr>
            <p14:xfrm>
              <a:off x="1787389" y="172047"/>
              <a:ext cx="1597680" cy="1753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2D4B52-3C5B-D7FF-7AB0-D85273F687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3389" y="64047"/>
                <a:ext cx="1705320" cy="19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259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A6AE32-BAEF-D3F3-4824-1D4EA0E1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1228" y="116763"/>
            <a:ext cx="3179379" cy="336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2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D3DDD5-AF0D-57E8-868D-D7016D5C0FD0}"/>
              </a:ext>
            </a:extLst>
          </p:cNvPr>
          <p:cNvSpPr/>
          <p:nvPr/>
        </p:nvSpPr>
        <p:spPr>
          <a:xfrm rot="2431629">
            <a:off x="211402" y="1352537"/>
            <a:ext cx="3426353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7030A0">
                    <a:alpha val="51977"/>
                  </a:srgbClr>
                </a:solidFill>
                <a:effectLst>
                  <a:glow rad="127000">
                    <a:srgbClr val="FFFF00"/>
                  </a:glow>
                  <a:outerShdw dist="38100" dir="2640000" algn="bl" rotWithShape="0">
                    <a:schemeClr val="accent1"/>
                  </a:outerShdw>
                </a:effectLst>
              </a:rPr>
              <a:t>Purple</a:t>
            </a:r>
            <a:r>
              <a:rPr lang="en-GB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glow rad="127000">
                    <a:srgbClr val="FFFF00"/>
                  </a:glow>
                  <a:outerShdw dist="38100" dir="2640000" algn="bl" rotWithShape="0">
                    <a:schemeClr val="accent1"/>
                  </a:outerShdw>
                </a:effectLst>
              </a:rPr>
              <a:t>!!!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6E84D6-36B8-3C14-8C94-2F6B218C430C}"/>
                  </a:ext>
                </a:extLst>
              </p14:cNvPr>
              <p14:cNvContentPartPr/>
              <p14:nvPr/>
            </p14:nvContentPartPr>
            <p14:xfrm>
              <a:off x="1942909" y="1798167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6E84D6-36B8-3C14-8C94-2F6B218C43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36789" y="179204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42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B26448-4CB9-A394-C97C-9C439CB3D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0207" y="70945"/>
            <a:ext cx="3174124" cy="345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2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776</TotalTime>
  <Words>5</Words>
  <Application>Microsoft Macintosh PowerPoint</Application>
  <PresentationFormat>Custom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Avigail Taylor</dc:creator>
  <cp:lastModifiedBy>Avigail Taylor</cp:lastModifiedBy>
  <cp:revision>2</cp:revision>
  <dcterms:created xsi:type="dcterms:W3CDTF">2025-06-23T21:48:34Z</dcterms:created>
  <dcterms:modified xsi:type="dcterms:W3CDTF">2025-06-24T20:48:40Z</dcterms:modified>
</cp:coreProperties>
</file>