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9677FE-3132-8610-D6E9-E1298A0D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CBD5630-D825-74C3-E058-1C59EC4B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A889F3-1221-CC32-9907-45D343C4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4C0903-EB8E-50F7-5780-33969ADF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B1F14-6B16-9E26-3FDB-79C3A88F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6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823AF-F60E-776A-0F4E-74983B8F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1B7C354-26FF-220E-BB74-FA1463E6C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45FE7D-C16B-6F15-E6F5-0E2C1B03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6738C3-01AB-4F82-4972-8572D3D4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9DBBAA-FE99-D59B-6BBD-1405A932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790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5B651C-76F5-A625-B03A-DB567069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DBFF52-8165-53A3-3A91-978FB9B2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809F02-52EF-32BA-B8C9-59CE0ACB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BF35E-D2B2-6324-1BB8-26FBDF43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E784B9-5324-1E0C-A1CA-388CF6AF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10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2DEE5-E036-A232-A330-15CF2A61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E1D436-001B-AC9F-BBCE-BFB1054A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7B0081-75E9-C4E9-0521-C9114D49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D8EEA0-FABE-A478-9528-CA5C3B94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E5D1E-06F7-7761-3EAB-471E9BB7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10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5D669-5679-1AE4-FB48-A0E0D549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903611-9215-D6EC-4EA1-DC826397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2C758-CF79-3363-B02F-2CA7E5B7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720365-61DE-2CC0-65BB-A59AE6F9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EE790F-7FBA-48F6-B151-0822BD70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332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5C0E5C-0C7A-D02A-E19B-E531D94C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A95503-E5B5-AE24-AE73-6C67502FC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2FAA26C-C625-ABD0-A489-D162CE1C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353AD3-E1FF-2AFF-DDF4-32D25401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D09A75-8A2D-3070-01F4-7819CBF8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D01B38-D42D-57CF-67A2-E92E7B8F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36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E6E99-F0D7-275E-3428-EFF10EF6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1AD4F-4245-3E34-D6DF-28D18486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88C060-DD34-54DF-DA1F-975ABAE4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30E4634-B048-435F-07D1-517F812BB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5675A8-F865-AE72-9C0D-2803CBF5B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9E9C11-5C0B-E1C5-7073-62FF616F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6F6205B-A62F-2A9A-C58A-F2836EA2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C21C32-7301-3FB4-97F1-3DA6A436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56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172B1-F8AB-44D8-1695-32B59228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59EC46-617E-01DD-AE3B-E674C218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C527201-7FE1-C13B-3F3E-E6110926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C1AC14-18C6-DDC7-90E3-FE558AA0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6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0E2818-3001-9BEB-6012-9873FD1C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738CEA-2535-F3E7-562E-3D8F7FF9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666411-EC7A-4527-0B72-F377B8EA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782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13BE7-1852-3905-7EA8-030C1CD4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4C6E16-9533-992C-3928-66933762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E9F264-3F5F-44BB-BD27-361EE4F07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D43249-40DF-8B61-C511-B335E071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6AF871-A3C4-0F36-5A5C-FDB63DA2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C48AE9-A73C-E049-4799-101AC1A5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6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60803-21BD-604A-2183-EB5DEBAA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D53B5F7-6E5C-3FB5-54FD-4D856944A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7AE33B-CDF6-E131-AFF9-CB66E75C5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7CD16D-3AC2-6337-821B-064B32F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86285B-960F-A5F1-043B-E78DA01A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4A843D-39D7-BD06-45FE-919C716F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8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C36BEC-5567-8E6B-464E-D61E53F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F0B972-286B-AC0E-332B-5568C70A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8F6F70-2810-B47D-FFDF-8B3C99D87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97E85-6567-4E68-94C0-D56F962FD01C}" type="datetimeFigureOut">
              <a:rPr lang="it-IT" smtClean="0"/>
              <a:t>14/01/2024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10A590-1A94-175B-CB10-76649F4B2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9B23C1-690B-01BF-BE01-58F9597C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62695-2E7C-4BE7-BC9B-C93EE2A1FF4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043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arte, simbolo, Elementi grafici, Simmetria&#10;&#10;Descrizione generata automaticamente">
            <a:extLst>
              <a:ext uri="{FF2B5EF4-FFF2-40B4-BE49-F238E27FC236}">
                <a16:creationId xmlns:a16="http://schemas.microsoft.com/office/drawing/2014/main" id="{7FDEC353-58A0-CBBB-940E-4F983160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1" y="273485"/>
            <a:ext cx="1076864" cy="107686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EB6507C-3639-0AE8-F53E-70C2522B5F35}"/>
              </a:ext>
            </a:extLst>
          </p:cNvPr>
          <p:cNvSpPr txBox="1"/>
          <p:nvPr/>
        </p:nvSpPr>
        <p:spPr>
          <a:xfrm>
            <a:off x="-986644" y="4362549"/>
            <a:ext cx="459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Fast &amp; Furious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4450C1D-3F95-7038-CB33-8C0634500C40}"/>
              </a:ext>
            </a:extLst>
          </p:cNvPr>
          <p:cNvSpPr txBox="1"/>
          <p:nvPr/>
        </p:nvSpPr>
        <p:spPr>
          <a:xfrm>
            <a:off x="-1960563" y="5094223"/>
            <a:ext cx="564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29993"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effectLst/>
                <a:latin typeface="Roboto" panose="02000000000000000000" pitchFamily="2" charset="0"/>
              </a:rPr>
              <a:t>851985 Selim Abed</a:t>
            </a:r>
            <a:endParaRPr lang="it-IT" b="0" dirty="0">
              <a:effectLst/>
            </a:endParaRPr>
          </a:p>
          <a:p>
            <a:pPr marL="2429993"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effectLst/>
                <a:latin typeface="Roboto" panose="02000000000000000000" pitchFamily="2" charset="0"/>
              </a:rPr>
              <a:t>879485 Tommaso Muggeri</a:t>
            </a:r>
            <a:endParaRPr lang="it-IT" b="0" dirty="0">
              <a:effectLst/>
            </a:endParaRPr>
          </a:p>
          <a:p>
            <a:pPr marL="2429993"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effectLst/>
                <a:latin typeface="Roboto" panose="02000000000000000000" pitchFamily="2" charset="0"/>
              </a:rPr>
              <a:t>851678 </a:t>
            </a:r>
            <a:r>
              <a:rPr lang="it-IT" sz="1800" b="0" i="0" u="none" strike="noStrike" dirty="0" err="1">
                <a:effectLst/>
                <a:latin typeface="Roboto" panose="02000000000000000000" pitchFamily="2" charset="0"/>
              </a:rPr>
              <a:t>Proskurniak</a:t>
            </a:r>
            <a:r>
              <a:rPr lang="it-IT" sz="1800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it-IT" sz="1800" b="0" i="0" u="none" strike="noStrike" dirty="0" err="1">
                <a:effectLst/>
                <a:latin typeface="Roboto" panose="02000000000000000000" pitchFamily="2" charset="0"/>
              </a:rPr>
              <a:t>Valentyn</a:t>
            </a:r>
            <a:endParaRPr lang="it-IT" b="0" dirty="0">
              <a:effectLst/>
            </a:endParaRPr>
          </a:p>
          <a:p>
            <a:pPr marL="2429993" rtl="0">
              <a:spcBef>
                <a:spcPts val="0"/>
              </a:spcBef>
              <a:spcAft>
                <a:spcPts val="0"/>
              </a:spcAft>
            </a:pPr>
            <a:r>
              <a:rPr lang="it-IT" sz="1800" b="0" i="0" u="none" strike="noStrike" dirty="0">
                <a:effectLst/>
                <a:latin typeface="Roboto" panose="02000000000000000000" pitchFamily="2" charset="0"/>
              </a:rPr>
              <a:t>886517 Vigani Agostino</a:t>
            </a:r>
            <a:endParaRPr lang="it-IT" dirty="0"/>
          </a:p>
        </p:txBody>
      </p:sp>
      <p:pic>
        <p:nvPicPr>
          <p:cNvPr id="19" name="Immagine 18" descr="Immagine che contiene Elementi grafici, simbolo, clipart&#10;&#10;Descrizione generata automaticamente">
            <a:extLst>
              <a:ext uri="{FF2B5EF4-FFF2-40B4-BE49-F238E27FC236}">
                <a16:creationId xmlns:a16="http://schemas.microsoft.com/office/drawing/2014/main" id="{2A4DD29D-BF2E-9FAB-2343-04430B837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18" y="545749"/>
            <a:ext cx="1125061" cy="1125061"/>
          </a:xfrm>
          <a:prstGeom prst="rect">
            <a:avLst/>
          </a:prstGeom>
        </p:spPr>
      </p:pic>
      <p:pic>
        <p:nvPicPr>
          <p:cNvPr id="23" name="Immagine 22" descr="Immagine che contiene surfing, tavola da surf, cartone animato, illustrazione&#10;&#10;Descrizione generata automaticamente">
            <a:extLst>
              <a:ext uri="{FF2B5EF4-FFF2-40B4-BE49-F238E27FC236}">
                <a16:creationId xmlns:a16="http://schemas.microsoft.com/office/drawing/2014/main" id="{EADF90DE-73B4-8131-E90C-8CA49750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75" y="2105477"/>
            <a:ext cx="3696247" cy="4053864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5999E54-2CB9-D0B9-D15D-CC5350011FC7}"/>
              </a:ext>
            </a:extLst>
          </p:cNvPr>
          <p:cNvSpPr txBox="1"/>
          <p:nvPr/>
        </p:nvSpPr>
        <p:spPr>
          <a:xfrm>
            <a:off x="3486150" y="323450"/>
            <a:ext cx="48613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6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MyWave</a:t>
            </a:r>
            <a:endParaRPr lang="it-IT" sz="9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5" name="Immagine 24" descr="Immagine che contiene arte, simbolo, Elementi grafici, Simmetria&#10;&#10;Descrizione generata automaticamente">
            <a:extLst>
              <a:ext uri="{FF2B5EF4-FFF2-40B4-BE49-F238E27FC236}">
                <a16:creationId xmlns:a16="http://schemas.microsoft.com/office/drawing/2014/main" id="{CD045DFF-3586-63BE-6294-D25261320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441" y="5444925"/>
            <a:ext cx="1076864" cy="10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5026BF-BE4F-CD72-A4A3-B150C23B8C7E}"/>
              </a:ext>
            </a:extLst>
          </p:cNvPr>
          <p:cNvSpPr txBox="1"/>
          <p:nvPr/>
        </p:nvSpPr>
        <p:spPr>
          <a:xfrm>
            <a:off x="3383280" y="328042"/>
            <a:ext cx="592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FUNZIONALITÀ   </a:t>
            </a:r>
          </a:p>
        </p:txBody>
      </p:sp>
      <p:pic>
        <p:nvPicPr>
          <p:cNvPr id="10" name="Immagine 9" descr="Immagine che contiene cerchio, Elementi grafici, bianco e nero, design&#10;&#10;Descrizione generata automaticamente">
            <a:extLst>
              <a:ext uri="{FF2B5EF4-FFF2-40B4-BE49-F238E27FC236}">
                <a16:creationId xmlns:a16="http://schemas.microsoft.com/office/drawing/2014/main" id="{2933E7DD-C031-3921-64DF-F1F8ED21D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9" y="1747520"/>
            <a:ext cx="1379050" cy="13790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7B790A-FFB0-FA7B-E242-D16DF863D069}"/>
              </a:ext>
            </a:extLst>
          </p:cNvPr>
          <p:cNvSpPr txBox="1"/>
          <p:nvPr/>
        </p:nvSpPr>
        <p:spPr>
          <a:xfrm>
            <a:off x="2688039" y="2049557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Trova e fatti consigliare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 nuovi posti dove surfare</a:t>
            </a:r>
          </a:p>
        </p:txBody>
      </p:sp>
      <p:pic>
        <p:nvPicPr>
          <p:cNvPr id="13" name="Immagine 12" descr="Immagine che contiene logo, Elementi grafici, Carattere, simbolo&#10;&#10;Descrizione generata automaticamente">
            <a:extLst>
              <a:ext uri="{FF2B5EF4-FFF2-40B4-BE49-F238E27FC236}">
                <a16:creationId xmlns:a16="http://schemas.microsoft.com/office/drawing/2014/main" id="{97396775-F14A-8EC5-988E-42630DD7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473" y="3359049"/>
            <a:ext cx="1219168" cy="1092812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CF5AD6B-EBB4-5475-72AA-88F4E93AE5BF}"/>
              </a:ext>
            </a:extLst>
          </p:cNvPr>
          <p:cNvSpPr txBox="1"/>
          <p:nvPr/>
        </p:nvSpPr>
        <p:spPr>
          <a:xfrm>
            <a:off x="4775200" y="3501009"/>
            <a:ext cx="5415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Visualizza i dettagli dei tuoi luoghi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 preferiti e pianifica la tua prossima escursione</a:t>
            </a:r>
          </a:p>
        </p:txBody>
      </p:sp>
      <p:pic>
        <p:nvPicPr>
          <p:cNvPr id="17" name="Immagine 16" descr="Immagine che contiene logo, simbolo, Elementi grafici, Carattere&#10;&#10;Descrizione generata automaticamente">
            <a:extLst>
              <a:ext uri="{FF2B5EF4-FFF2-40B4-BE49-F238E27FC236}">
                <a16:creationId xmlns:a16="http://schemas.microsoft.com/office/drawing/2014/main" id="{56E6BDFE-329F-136E-4498-FB3CEDE73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7" y="4693918"/>
            <a:ext cx="1564641" cy="156464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93E940-38B6-DB8A-A1AB-EED02C535CE5}"/>
              </a:ext>
            </a:extLst>
          </p:cNvPr>
          <p:cNvSpPr txBox="1"/>
          <p:nvPr/>
        </p:nvSpPr>
        <p:spPr>
          <a:xfrm>
            <a:off x="2852778" y="5153072"/>
            <a:ext cx="4999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Personalizza quali dettagli visualizzare per </a:t>
            </a:r>
          </a:p>
          <a:p>
            <a:r>
              <a:rPr lang="it-IT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rendere unica l’esperienza di utilizzo</a:t>
            </a:r>
          </a:p>
        </p:txBody>
      </p:sp>
    </p:spTree>
    <p:extLst>
      <p:ext uri="{BB962C8B-B14F-4D97-AF65-F5344CB8AC3E}">
        <p14:creationId xmlns:p14="http://schemas.microsoft.com/office/powerpoint/2010/main" val="344987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5026BF-BE4F-CD72-A4A3-B150C23B8C7E}"/>
              </a:ext>
            </a:extLst>
          </p:cNvPr>
          <p:cNvSpPr txBox="1"/>
          <p:nvPr/>
        </p:nvSpPr>
        <p:spPr>
          <a:xfrm>
            <a:off x="3266440" y="216152"/>
            <a:ext cx="565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ARCHITETTURA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3A3A72-EBF9-2953-451D-8D6EF0EC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097" y="1251372"/>
            <a:ext cx="8599805" cy="5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008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Arial Rounded MT Bold</vt:lpstr>
      <vt:lpstr>Roboto</vt:lpstr>
      <vt:lpstr>Tema di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t.muggeri@campus.unimib.it</dc:creator>
  <cp:lastModifiedBy>v.proskurniak@campus.unimib.it</cp:lastModifiedBy>
  <cp:revision>2</cp:revision>
  <dcterms:created xsi:type="dcterms:W3CDTF">2024-01-14T15:58:40Z</dcterms:created>
  <dcterms:modified xsi:type="dcterms:W3CDTF">2024-01-14T17:08:04Z</dcterms:modified>
</cp:coreProperties>
</file>