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34795" y="0"/>
            <a:ext cx="9276812" cy="6858000"/>
            <a:chOff x="634795" y="0"/>
            <a:chExt cx="92768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795" y="0"/>
              <a:ext cx="3710725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0882" y="0"/>
              <a:ext cx="3710725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45521" y="1964114"/>
              <a:ext cx="2214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rbel" panose="020B0503020204020204" pitchFamily="34" charset="0"/>
                </a:rPr>
                <a:t>Video playing without captions.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5520" y="2905780"/>
              <a:ext cx="2214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rbel" panose="020B0503020204020204" pitchFamily="34" charset="0"/>
                </a:rPr>
                <a:t>Video playing with captions.</a:t>
              </a:r>
            </a:p>
          </p:txBody>
        </p:sp>
        <p:cxnSp>
          <p:nvCxnSpPr>
            <p:cNvPr id="8" name="Connector: Curved 7"/>
            <p:cNvCxnSpPr>
              <a:cxnSpLocks/>
              <a:stCxn id="6" idx="0"/>
            </p:cNvCxnSpPr>
            <p:nvPr/>
          </p:nvCxnSpPr>
          <p:spPr>
            <a:xfrm rot="16200000" flipH="1" flipV="1">
              <a:off x="4213098" y="985927"/>
              <a:ext cx="261610" cy="2217984"/>
            </a:xfrm>
            <a:prstGeom prst="curvedConnector4">
              <a:avLst>
                <a:gd name="adj1" fmla="val -87382"/>
                <a:gd name="adj2" fmla="val 7496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Curved 9"/>
            <p:cNvCxnSpPr>
              <a:cxnSpLocks/>
            </p:cNvCxnSpPr>
            <p:nvPr/>
          </p:nvCxnSpPr>
          <p:spPr>
            <a:xfrm flipV="1">
              <a:off x="5180409" y="2993366"/>
              <a:ext cx="1737976" cy="3191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7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Anthony Peruma</cp:lastModifiedBy>
  <cp:revision>8</cp:revision>
  <dcterms:created xsi:type="dcterms:W3CDTF">2017-05-31T15:06:11Z</dcterms:created>
  <dcterms:modified xsi:type="dcterms:W3CDTF">2017-06-05T16:29:25Z</dcterms:modified>
</cp:coreProperties>
</file>