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8D426C-F9FC-4309-98A9-D4890908D40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98365" y="0"/>
            <a:ext cx="11656409" cy="6858000"/>
            <a:chOff x="298365" y="0"/>
            <a:chExt cx="1165640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365" y="0"/>
              <a:ext cx="3710725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274" y="490537"/>
              <a:ext cx="7810500" cy="6010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29474" y="1319162"/>
              <a:ext cx="1401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rbel" panose="020B0503020204020204" pitchFamily="34" charset="0"/>
                </a:rPr>
                <a:t>nextFocusUp</a:t>
              </a:r>
              <a:endParaRPr lang="en-US" sz="1400" dirty="0">
                <a:latin typeface="Corbel" panose="020B0503020204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29474" y="3858853"/>
              <a:ext cx="1401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rbel" panose="020B0503020204020204" pitchFamily="34" charset="0"/>
                </a:rPr>
                <a:t>nextFocusDown</a:t>
              </a:r>
              <a:endParaRPr lang="en-US" sz="1400" dirty="0">
                <a:latin typeface="Corbel" panose="020B05030202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64447" y="2527510"/>
              <a:ext cx="1401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rbel" panose="020B0503020204020204" pitchFamily="34" charset="0"/>
                </a:rPr>
                <a:t>nextFocusLeft</a:t>
              </a:r>
              <a:endParaRPr lang="en-US" sz="1400" dirty="0">
                <a:latin typeface="Corbel" panose="020B0503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69697" y="2527510"/>
              <a:ext cx="1401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rbel" panose="020B0503020204020204" pitchFamily="34" charset="0"/>
                </a:rPr>
                <a:t>nextFocusRight</a:t>
              </a:r>
              <a:endParaRPr lang="en-US" sz="1400" dirty="0">
                <a:latin typeface="Corbel" panose="020B0503020204020204" pitchFamily="34" charset="0"/>
              </a:endParaRPr>
            </a:p>
          </p:txBody>
        </p:sp>
        <p:cxnSp>
          <p:nvCxnSpPr>
            <p:cNvPr id="13" name="Connector: Curved 12"/>
            <p:cNvCxnSpPr>
              <a:cxnSpLocks/>
              <a:stCxn id="7" idx="3"/>
            </p:cNvCxnSpPr>
            <p:nvPr/>
          </p:nvCxnSpPr>
          <p:spPr>
            <a:xfrm flipH="1">
              <a:off x="9468465" y="1473051"/>
              <a:ext cx="262130" cy="341001"/>
            </a:xfrm>
            <a:prstGeom prst="curvedConnector4">
              <a:avLst>
                <a:gd name="adj1" fmla="val -87209"/>
                <a:gd name="adj2" fmla="val 7256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nector: Curved 15"/>
            <p:cNvCxnSpPr>
              <a:cxnSpLocks/>
              <a:stCxn id="12" idx="1"/>
            </p:cNvCxnSpPr>
            <p:nvPr/>
          </p:nvCxnSpPr>
          <p:spPr>
            <a:xfrm rot="10800000">
              <a:off x="9985741" y="2681399"/>
              <a:ext cx="283956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or: Curved 20"/>
            <p:cNvCxnSpPr>
              <a:cxnSpLocks/>
              <a:stCxn id="10" idx="1"/>
            </p:cNvCxnSpPr>
            <p:nvPr/>
          </p:nvCxnSpPr>
          <p:spPr>
            <a:xfrm rot="10800000" flipH="1">
              <a:off x="8329473" y="3671740"/>
              <a:ext cx="239339" cy="341002"/>
            </a:xfrm>
            <a:prstGeom prst="curvedConnector4">
              <a:avLst>
                <a:gd name="adj1" fmla="val -95513"/>
                <a:gd name="adj2" fmla="val 7256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nector: Curved 29"/>
            <p:cNvCxnSpPr>
              <a:cxnSpLocks/>
            </p:cNvCxnSpPr>
            <p:nvPr/>
          </p:nvCxnSpPr>
          <p:spPr>
            <a:xfrm rot="10800000" flipH="1">
              <a:off x="7694579" y="2681398"/>
              <a:ext cx="283956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7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5</cp:revision>
  <dcterms:created xsi:type="dcterms:W3CDTF">2017-05-31T15:06:11Z</dcterms:created>
  <dcterms:modified xsi:type="dcterms:W3CDTF">2017-05-31T19:50:13Z</dcterms:modified>
</cp:coreProperties>
</file>