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1254" y="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7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1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4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2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7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5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5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1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2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975F3-7913-4427-8421-192A2AC49A2B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6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F10284-5D1E-4E4C-967A-C1852D6A6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275" y="0"/>
            <a:ext cx="3710725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A6F705-1B6E-4E28-A27A-2ABCF1D8E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146" y="0"/>
            <a:ext cx="3710725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5AEBF7-B292-466E-AB64-3DAF582EE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710725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A87E9A4-2B84-4E8E-AD41-B70EF591D270}"/>
              </a:ext>
            </a:extLst>
          </p:cNvPr>
          <p:cNvSpPr/>
          <p:nvPr/>
        </p:nvSpPr>
        <p:spPr>
          <a:xfrm>
            <a:off x="5045852" y="1058742"/>
            <a:ext cx="302325" cy="3234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637301-189D-482D-ADD4-C46BBC4C5F0E}"/>
              </a:ext>
            </a:extLst>
          </p:cNvPr>
          <p:cNvSpPr/>
          <p:nvPr/>
        </p:nvSpPr>
        <p:spPr>
          <a:xfrm>
            <a:off x="8929763" y="1106188"/>
            <a:ext cx="1862283" cy="354024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E9E93D02-2BD8-46FC-8892-1DBC207F705E}"/>
              </a:ext>
            </a:extLst>
          </p:cNvPr>
          <p:cNvCxnSpPr>
            <a:cxnSpLocks/>
            <a:stCxn id="15" idx="1"/>
            <a:endCxn id="10" idx="2"/>
          </p:cNvCxnSpPr>
          <p:nvPr/>
        </p:nvCxnSpPr>
        <p:spPr>
          <a:xfrm rot="10800000">
            <a:off x="5197016" y="1382234"/>
            <a:ext cx="1519887" cy="149407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670BF12-3706-4E7E-9FF8-E5D41FD23E8A}"/>
              </a:ext>
            </a:extLst>
          </p:cNvPr>
          <p:cNvSpPr txBox="1"/>
          <p:nvPr/>
        </p:nvSpPr>
        <p:spPr>
          <a:xfrm>
            <a:off x="6716902" y="2183810"/>
            <a:ext cx="11511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rbel" panose="020B0503020204020204" pitchFamily="34" charset="0"/>
              </a:rPr>
              <a:t>Standard icon symbolizing the availability of a menu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86006E-1FCA-4EB3-B989-ED610ED5A2C1}"/>
              </a:ext>
            </a:extLst>
          </p:cNvPr>
          <p:cNvSpPr txBox="1"/>
          <p:nvPr/>
        </p:nvSpPr>
        <p:spPr>
          <a:xfrm>
            <a:off x="8938892" y="4935486"/>
            <a:ext cx="1853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rbel" panose="020B0503020204020204" pitchFamily="34" charset="0"/>
              </a:rPr>
              <a:t>Android “navigation drawer”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46B306E6-0D85-4BD2-A3AA-084BBC76C71B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rot="16200000" flipV="1">
            <a:off x="9718658" y="4788675"/>
            <a:ext cx="289058" cy="45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90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Corbel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Peruma</dc:creator>
  <cp:lastModifiedBy>Shehan Peruma</cp:lastModifiedBy>
  <cp:revision>7</cp:revision>
  <dcterms:created xsi:type="dcterms:W3CDTF">2017-05-31T15:06:11Z</dcterms:created>
  <dcterms:modified xsi:type="dcterms:W3CDTF">2017-08-17T06:14:18Z</dcterms:modified>
</cp:coreProperties>
</file>