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17543" y="0"/>
            <a:ext cx="9447292" cy="6858000"/>
            <a:chOff x="617543" y="0"/>
            <a:chExt cx="944729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543" y="0"/>
              <a:ext cx="3710725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4110" y="0"/>
              <a:ext cx="3710725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28268" y="2343892"/>
              <a:ext cx="202584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rbel" panose="020B0503020204020204" pitchFamily="34" charset="0"/>
                </a:rPr>
                <a:t>A user with motion impairment will find it difficult to tap small buttons that are placed close together. 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66823" y="2682814"/>
              <a:ext cx="1017917" cy="41406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or: Curved 7"/>
            <p:cNvCxnSpPr>
              <a:cxnSpLocks/>
            </p:cNvCxnSpPr>
            <p:nvPr/>
          </p:nvCxnSpPr>
          <p:spPr>
            <a:xfrm rot="10800000">
              <a:off x="2984741" y="2889849"/>
              <a:ext cx="1440611" cy="3364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28268" y="3872589"/>
              <a:ext cx="202584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rbel" panose="020B0503020204020204" pitchFamily="34" charset="0"/>
                </a:rPr>
                <a:t>The </a:t>
              </a:r>
              <a:r>
                <a:rPr lang="en-US" sz="1400" i="1" dirty="0">
                  <a:latin typeface="Corbel" panose="020B0503020204020204" pitchFamily="34" charset="0"/>
                </a:rPr>
                <a:t>Alternate Rendering</a:t>
              </a:r>
              <a:r>
                <a:rPr lang="en-US" sz="1400" dirty="0">
                  <a:latin typeface="Corbel" panose="020B0503020204020204" pitchFamily="34" charset="0"/>
                </a:rPr>
                <a:t> of the app moves the buttons around the screen to simulate a motion impairment user finding it difficult to tap the buttons. 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7637" y="2596552"/>
              <a:ext cx="954656" cy="62973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Curved 13"/>
            <p:cNvCxnSpPr>
              <a:cxnSpLocks/>
              <a:endCxn id="13" idx="2"/>
            </p:cNvCxnSpPr>
            <p:nvPr/>
          </p:nvCxnSpPr>
          <p:spPr>
            <a:xfrm flipV="1">
              <a:off x="5943600" y="3226282"/>
              <a:ext cx="2231365" cy="152687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0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Peruma</dc:creator>
  <cp:lastModifiedBy>Anthony Peruma</cp:lastModifiedBy>
  <cp:revision>15</cp:revision>
  <dcterms:created xsi:type="dcterms:W3CDTF">2017-05-31T15:06:11Z</dcterms:created>
  <dcterms:modified xsi:type="dcterms:W3CDTF">2017-05-31T17:55:36Z</dcterms:modified>
</cp:coreProperties>
</file>