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3" y="0"/>
            <a:ext cx="37107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10" y="0"/>
            <a:ext cx="371072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8268" y="2343892"/>
            <a:ext cx="2025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A user with motion impairments will find it difficult to tap small buttons that are placed close together.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6823" y="2682814"/>
            <a:ext cx="1017917" cy="4140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/>
          <p:cNvCxnSpPr>
            <a:cxnSpLocks/>
          </p:cNvCxnSpPr>
          <p:nvPr/>
        </p:nvCxnSpPr>
        <p:spPr>
          <a:xfrm rot="10800000">
            <a:off x="2984741" y="2889849"/>
            <a:ext cx="1440611" cy="336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8268" y="3872589"/>
            <a:ext cx="2025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The </a:t>
            </a:r>
            <a:r>
              <a:rPr lang="en-US" sz="1400" i="1" dirty="0">
                <a:latin typeface="Corbel" panose="020B0503020204020204" pitchFamily="34" charset="0"/>
              </a:rPr>
              <a:t>Alternate Rendering</a:t>
            </a:r>
            <a:r>
              <a:rPr lang="en-US" sz="1400" dirty="0">
                <a:latin typeface="Corbel" panose="020B0503020204020204" pitchFamily="34" charset="0"/>
              </a:rPr>
              <a:t> of the app moves the buttons around the screen as a means to simulate a motion impairment user finding it difficult to click the buttons.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7637" y="2596552"/>
            <a:ext cx="954656" cy="6297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/>
          <p:cNvCxnSpPr>
            <a:cxnSpLocks/>
            <a:endCxn id="13" idx="2"/>
          </p:cNvCxnSpPr>
          <p:nvPr/>
        </p:nvCxnSpPr>
        <p:spPr>
          <a:xfrm flipV="1">
            <a:off x="5943600" y="3226282"/>
            <a:ext cx="2231365" cy="152687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13</cp:revision>
  <dcterms:created xsi:type="dcterms:W3CDTF">2017-05-31T15:06:11Z</dcterms:created>
  <dcterms:modified xsi:type="dcterms:W3CDTF">2017-05-31T17:30:38Z</dcterms:modified>
</cp:coreProperties>
</file>