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7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1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4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2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7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5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5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1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6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37" y="0"/>
            <a:ext cx="4116408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788" y="0"/>
            <a:ext cx="411640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98845" y="2690336"/>
            <a:ext cx="2214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rbel" panose="020B0503020204020204" pitchFamily="34" charset="0"/>
              </a:rPr>
              <a:t>Circle colors are distinctly different when observed by a non-color blind person.</a:t>
            </a:r>
          </a:p>
        </p:txBody>
      </p:sp>
      <p:cxnSp>
        <p:nvCxnSpPr>
          <p:cNvPr id="7" name="Connector: Curved 6"/>
          <p:cNvCxnSpPr>
            <a:cxnSpLocks/>
            <a:stCxn id="6" idx="1"/>
          </p:cNvCxnSpPr>
          <p:nvPr/>
        </p:nvCxnSpPr>
        <p:spPr>
          <a:xfrm rot="10800000">
            <a:off x="3881889" y="2356556"/>
            <a:ext cx="916957" cy="7031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nector: Curved 9"/>
          <p:cNvCxnSpPr>
            <a:cxnSpLocks/>
            <a:stCxn id="6" idx="1"/>
          </p:cNvCxnSpPr>
          <p:nvPr/>
        </p:nvCxnSpPr>
        <p:spPr>
          <a:xfrm rot="10800000" flipV="1">
            <a:off x="3881887" y="3059668"/>
            <a:ext cx="916958" cy="7031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Curved 12"/>
          <p:cNvCxnSpPr>
            <a:cxnSpLocks/>
          </p:cNvCxnSpPr>
          <p:nvPr/>
        </p:nvCxnSpPr>
        <p:spPr>
          <a:xfrm rot="10800000">
            <a:off x="2728426" y="2615284"/>
            <a:ext cx="2155680" cy="4443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20569" y="3584607"/>
            <a:ext cx="22147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rbel" panose="020B0503020204020204" pitchFamily="34" charset="0"/>
              </a:rPr>
              <a:t>A color blind person has a limited observable color spectrum and hence, circle colors look almost identical. </a:t>
            </a:r>
          </a:p>
        </p:txBody>
      </p:sp>
      <p:cxnSp>
        <p:nvCxnSpPr>
          <p:cNvPr id="19" name="Connector: Curved 18"/>
          <p:cNvCxnSpPr>
            <a:cxnSpLocks/>
            <a:stCxn id="18" idx="3"/>
          </p:cNvCxnSpPr>
          <p:nvPr/>
        </p:nvCxnSpPr>
        <p:spPr>
          <a:xfrm flipV="1">
            <a:off x="7035316" y="2854439"/>
            <a:ext cx="1556593" cy="13149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Curved 21"/>
          <p:cNvCxnSpPr>
            <a:cxnSpLocks/>
          </p:cNvCxnSpPr>
          <p:nvPr/>
        </p:nvCxnSpPr>
        <p:spPr>
          <a:xfrm flipV="1">
            <a:off x="6918430" y="3762784"/>
            <a:ext cx="1509578" cy="4296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66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Peruma</dc:creator>
  <cp:lastModifiedBy>Anthony Peruma</cp:lastModifiedBy>
  <cp:revision>10</cp:revision>
  <dcterms:created xsi:type="dcterms:W3CDTF">2017-05-31T15:06:11Z</dcterms:created>
  <dcterms:modified xsi:type="dcterms:W3CDTF">2017-05-31T16:30:02Z</dcterms:modified>
</cp:coreProperties>
</file>