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1" d="100"/>
          <a:sy n="111" d="100"/>
        </p:scale>
        <p:origin x="456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975F3-7913-4427-8421-192A2AC49A2B}" type="datetimeFigureOut">
              <a:rPr lang="en-US" smtClean="0"/>
              <a:t>5/31/2017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B3BE6-55FD-4973-A526-5A79EF87C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374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975F3-7913-4427-8421-192A2AC49A2B}" type="datetimeFigureOut">
              <a:rPr lang="en-US" smtClean="0"/>
              <a:t>5/31/2017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B3BE6-55FD-4973-A526-5A79EF87C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510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975F3-7913-4427-8421-192A2AC49A2B}" type="datetimeFigureOut">
              <a:rPr lang="en-US" smtClean="0"/>
              <a:t>5/31/2017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B3BE6-55FD-4973-A526-5A79EF87C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15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975F3-7913-4427-8421-192A2AC49A2B}" type="datetimeFigureOut">
              <a:rPr lang="en-US" smtClean="0"/>
              <a:t>5/31/2017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B3BE6-55FD-4973-A526-5A79EF87C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748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975F3-7913-4427-8421-192A2AC49A2B}" type="datetimeFigureOut">
              <a:rPr lang="en-US" smtClean="0"/>
              <a:t>5/31/2017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B3BE6-55FD-4973-A526-5A79EF87C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729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975F3-7913-4427-8421-192A2AC49A2B}" type="datetimeFigureOut">
              <a:rPr lang="en-US" smtClean="0"/>
              <a:t>5/31/2017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B3BE6-55FD-4973-A526-5A79EF87C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670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975F3-7913-4427-8421-192A2AC49A2B}" type="datetimeFigureOut">
              <a:rPr lang="en-US" smtClean="0"/>
              <a:t>5/31/2017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B3BE6-55FD-4973-A526-5A79EF87C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60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975F3-7913-4427-8421-192A2AC49A2B}" type="datetimeFigureOut">
              <a:rPr lang="en-US" smtClean="0"/>
              <a:t>5/31/2017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B3BE6-55FD-4973-A526-5A79EF87C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950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975F3-7913-4427-8421-192A2AC49A2B}" type="datetimeFigureOut">
              <a:rPr lang="en-US" smtClean="0"/>
              <a:t>5/31/2017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B3BE6-55FD-4973-A526-5A79EF87C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851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975F3-7913-4427-8421-192A2AC49A2B}" type="datetimeFigureOut">
              <a:rPr lang="en-US" smtClean="0"/>
              <a:t>5/31/2017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B3BE6-55FD-4973-A526-5A79EF87C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314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975F3-7913-4427-8421-192A2AC49A2B}" type="datetimeFigureOut">
              <a:rPr lang="en-US" smtClean="0"/>
              <a:t>5/31/2017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B3BE6-55FD-4973-A526-5A79EF87C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823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0975F3-7913-4427-8421-192A2AC49A2B}" type="datetimeFigureOut">
              <a:rPr lang="en-US" smtClean="0"/>
              <a:t>5/31/2017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6B3BE6-55FD-4973-A526-5A79EF87C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860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989" y="0"/>
            <a:ext cx="4116408" cy="6858000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6914" y="0"/>
            <a:ext cx="4116408" cy="6858000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5282108" y="4227442"/>
            <a:ext cx="175480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rbel" panose="020B0503020204020204" pitchFamily="34" charset="0"/>
              </a:rPr>
              <a:t>The text on the buttons use symbols instead of words</a:t>
            </a:r>
          </a:p>
        </p:txBody>
      </p:sp>
    </p:spTree>
    <p:extLst>
      <p:ext uri="{BB962C8B-B14F-4D97-AF65-F5344CB8AC3E}">
        <p14:creationId xmlns:p14="http://schemas.microsoft.com/office/powerpoint/2010/main" val="112490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9196" y="0"/>
            <a:ext cx="4116408" cy="6858000"/>
          </a:xfrm>
          <a:prstGeom prst="rect">
            <a:avLst/>
          </a:prstGeom>
        </p:spPr>
      </p:pic>
      <p:grpSp>
        <p:nvGrpSpPr>
          <p:cNvPr id="23" name="Group 22"/>
          <p:cNvGrpSpPr/>
          <p:nvPr/>
        </p:nvGrpSpPr>
        <p:grpSpPr>
          <a:xfrm>
            <a:off x="347307" y="0"/>
            <a:ext cx="4116408" cy="6858000"/>
            <a:chOff x="347307" y="0"/>
            <a:chExt cx="4116408" cy="68580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47307" y="0"/>
              <a:ext cx="4116408" cy="6858000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1928674" y="4167057"/>
              <a:ext cx="1754806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Corbel" panose="020B0503020204020204" pitchFamily="34" charset="0"/>
                </a:rPr>
                <a:t>The text on the buttons use symbols instead of words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518250" y="3140015"/>
              <a:ext cx="1733908" cy="552091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Connector: Curved 14"/>
            <p:cNvCxnSpPr>
              <a:cxnSpLocks/>
              <a:stCxn id="10" idx="0"/>
              <a:endCxn id="13" idx="2"/>
            </p:cNvCxnSpPr>
            <p:nvPr/>
          </p:nvCxnSpPr>
          <p:spPr>
            <a:xfrm rot="16200000" flipV="1">
              <a:off x="2358166" y="3719145"/>
              <a:ext cx="474951" cy="420873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169091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20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Corbel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Anthony Peruma</dc:creator>
  <cp:lastModifiedBy>Anthony Peruma</cp:lastModifiedBy>
  <cp:revision>4</cp:revision>
  <dcterms:created xsi:type="dcterms:W3CDTF">2017-05-31T15:06:11Z</dcterms:created>
  <dcterms:modified xsi:type="dcterms:W3CDTF">2017-05-31T15:25:37Z</dcterms:modified>
</cp:coreProperties>
</file>