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2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75F3-7913-4427-8421-192A2AC49A2B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3BE6-55FD-4973-A526-5A79EF87C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6" y="0"/>
            <a:ext cx="411640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7706" y="2964778"/>
            <a:ext cx="2214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rbel" panose="020B0503020204020204" pitchFamily="34" charset="0"/>
              </a:rPr>
              <a:t>Clicking a button, displays text below.</a:t>
            </a:r>
          </a:p>
          <a:p>
            <a:endParaRPr lang="en-US" sz="1400" dirty="0">
              <a:latin typeface="Corbel" panose="020B0503020204020204" pitchFamily="34" charset="0"/>
            </a:endParaRPr>
          </a:p>
          <a:p>
            <a:r>
              <a:rPr lang="en-US" sz="1400" dirty="0">
                <a:latin typeface="Corbel" panose="020B0503020204020204" pitchFamily="34" charset="0"/>
              </a:rPr>
              <a:t>The generation of the text will not be apparent to a blind user and hence, would need to be announced/spoken</a:t>
            </a:r>
          </a:p>
        </p:txBody>
      </p:sp>
      <p:cxnSp>
        <p:nvCxnSpPr>
          <p:cNvPr id="6" name="Connector: Curved 5"/>
          <p:cNvCxnSpPr>
            <a:cxnSpLocks/>
            <a:stCxn id="5" idx="0"/>
          </p:cNvCxnSpPr>
          <p:nvPr/>
        </p:nvCxnSpPr>
        <p:spPr>
          <a:xfrm rot="16200000" flipH="1" flipV="1">
            <a:off x="5043503" y="1854920"/>
            <a:ext cx="71720" cy="2291435"/>
          </a:xfrm>
          <a:prstGeom prst="curvedConnector4">
            <a:avLst>
              <a:gd name="adj1" fmla="val -318740"/>
              <a:gd name="adj2" fmla="val 741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5" idx="1"/>
          </p:cNvCxnSpPr>
          <p:nvPr/>
        </p:nvCxnSpPr>
        <p:spPr>
          <a:xfrm rot="10800000" flipV="1">
            <a:off x="3838758" y="3872719"/>
            <a:ext cx="1278949" cy="405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Peruma</dc:creator>
  <cp:lastModifiedBy>Anthony Peruma</cp:lastModifiedBy>
  <cp:revision>7</cp:revision>
  <dcterms:created xsi:type="dcterms:W3CDTF">2017-05-31T15:06:11Z</dcterms:created>
  <dcterms:modified xsi:type="dcterms:W3CDTF">2017-05-31T15:41:32Z</dcterms:modified>
</cp:coreProperties>
</file>