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1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2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5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196" y="0"/>
            <a:ext cx="4116408" cy="68580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47307" y="0"/>
            <a:ext cx="4116408" cy="6858000"/>
            <a:chOff x="347307" y="0"/>
            <a:chExt cx="4116408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307" y="0"/>
              <a:ext cx="4116408" cy="6858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28674" y="4167057"/>
              <a:ext cx="17548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rbel" panose="020B0503020204020204" pitchFamily="34" charset="0"/>
                </a:rPr>
                <a:t>The text on the buttons use symbols instead of words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18250" y="3140015"/>
              <a:ext cx="1733908" cy="55209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onnector: Curved 14"/>
            <p:cNvCxnSpPr>
              <a:cxnSpLocks/>
              <a:stCxn id="10" idx="0"/>
              <a:endCxn id="13" idx="2"/>
            </p:cNvCxnSpPr>
            <p:nvPr/>
          </p:nvCxnSpPr>
          <p:spPr>
            <a:xfrm rot="16200000" flipV="1">
              <a:off x="2358166" y="3719145"/>
              <a:ext cx="474951" cy="42087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49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Peruma</dc:creator>
  <cp:lastModifiedBy>Anthony Peruma</cp:lastModifiedBy>
  <cp:revision>3</cp:revision>
  <dcterms:created xsi:type="dcterms:W3CDTF">2017-05-31T15:06:11Z</dcterms:created>
  <dcterms:modified xsi:type="dcterms:W3CDTF">2017-05-31T15:17:12Z</dcterms:modified>
</cp:coreProperties>
</file>