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3"/>
  </p:notesMasterIdLst>
  <p:sldIdLst>
    <p:sldId id="257" r:id="rId2"/>
    <p:sldId id="258" r:id="rId3"/>
    <p:sldId id="259" r:id="rId4"/>
    <p:sldId id="260" r:id="rId5"/>
    <p:sldId id="261" r:id="rId6"/>
    <p:sldId id="262" r:id="rId7"/>
    <p:sldId id="263" r:id="rId8"/>
    <p:sldId id="279" r:id="rId9"/>
    <p:sldId id="265" r:id="rId10"/>
    <p:sldId id="275" r:id="rId11"/>
    <p:sldId id="276" r:id="rId12"/>
  </p:sldIdLst>
  <p:sldSz cx="12192000" cy="6858000"/>
  <p:notesSz cx="6858000" cy="9144000"/>
  <p:embeddedFontLst>
    <p:embeddedFont>
      <p:font typeface="Abril Fatface" panose="02000503000000020003" pitchFamily="2" charset="0"/>
      <p:regular r:id="rId14"/>
    </p:embeddedFont>
    <p:embeddedFont>
      <p:font typeface="Calibri" panose="020F0502020204030204" pitchFamily="34" charset="0"/>
      <p:regular r:id="rId15"/>
      <p:bold r:id="rId16"/>
      <p:italic r:id="rId17"/>
      <p:boldItalic r:id="rId18"/>
    </p:embeddedFont>
    <p:embeddedFont>
      <p:font typeface="Questrial" pitchFamily="2" charset="0"/>
      <p:regular r:id="rId19"/>
    </p:embeddedFont>
    <p:embeddedFont>
      <p:font typeface="Rubik" panose="020B0604020202020204" charset="-79"/>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105" d="100"/>
          <a:sy n="105" d="100"/>
        </p:scale>
        <p:origin x="84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2"/>
        <p:cNvGrpSpPr/>
        <p:nvPr/>
      </p:nvGrpSpPr>
      <p:grpSpPr>
        <a:xfrm>
          <a:off x="0" y="0"/>
          <a:ext cx="0" cy="0"/>
          <a:chOff x="0" y="0"/>
          <a:chExt cx="0" cy="0"/>
        </a:xfrm>
      </p:grpSpPr>
      <p:sp>
        <p:nvSpPr>
          <p:cNvPr id="1633" name="Google Shape;1633;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4" name="Google Shape;1634;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a073618e60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21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d207ae1d34_0_20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1" name="Google Shape;1181;gd207ae1d34_0_20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Just title 1">
  <p:cSld name="CUSTOM_18_1">
    <p:bg>
      <p:bgPr>
        <a:solidFill>
          <a:schemeClr val="lt2"/>
        </a:solidFill>
        <a:effectLst/>
      </p:bgPr>
    </p:bg>
    <p:spTree>
      <p:nvGrpSpPr>
        <p:cNvPr id="1" name="Shape 61"/>
        <p:cNvGrpSpPr/>
        <p:nvPr/>
      </p:nvGrpSpPr>
      <p:grpSpPr>
        <a:xfrm>
          <a:off x="0" y="0"/>
          <a:ext cx="0" cy="0"/>
          <a:chOff x="0" y="0"/>
          <a:chExt cx="0" cy="0"/>
        </a:xfrm>
      </p:grpSpPr>
      <p:sp>
        <p:nvSpPr>
          <p:cNvPr id="62" name="Google Shape;62;p4"/>
          <p:cNvSpPr txBox="1">
            <a:spLocks noGrp="1"/>
          </p:cNvSpPr>
          <p:nvPr>
            <p:ph type="title"/>
          </p:nvPr>
        </p:nvSpPr>
        <p:spPr>
          <a:xfrm>
            <a:off x="1766400" y="878300"/>
            <a:ext cx="86592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5000"/>
              <a:buNone/>
              <a:defRPr sz="5000">
                <a:solidFill>
                  <a:schemeClr val="lt1"/>
                </a:solidFill>
              </a:defRPr>
            </a:lvl1pPr>
            <a:lvl2pPr lvl="1" algn="ctr" rtl="0">
              <a:spcBef>
                <a:spcPts val="0"/>
              </a:spcBef>
              <a:spcAft>
                <a:spcPts val="0"/>
              </a:spcAft>
              <a:buClr>
                <a:schemeClr val="lt1"/>
              </a:buClr>
              <a:buSzPts val="7000"/>
              <a:buNone/>
              <a:defRPr sz="7000">
                <a:solidFill>
                  <a:schemeClr val="lt1"/>
                </a:solidFill>
              </a:defRPr>
            </a:lvl2pPr>
            <a:lvl3pPr lvl="2" algn="ctr" rtl="0">
              <a:spcBef>
                <a:spcPts val="0"/>
              </a:spcBef>
              <a:spcAft>
                <a:spcPts val="0"/>
              </a:spcAft>
              <a:buClr>
                <a:schemeClr val="lt1"/>
              </a:buClr>
              <a:buSzPts val="7000"/>
              <a:buNone/>
              <a:defRPr sz="7000">
                <a:solidFill>
                  <a:schemeClr val="lt1"/>
                </a:solidFill>
              </a:defRPr>
            </a:lvl3pPr>
            <a:lvl4pPr lvl="3" algn="ctr" rtl="0">
              <a:spcBef>
                <a:spcPts val="0"/>
              </a:spcBef>
              <a:spcAft>
                <a:spcPts val="0"/>
              </a:spcAft>
              <a:buClr>
                <a:schemeClr val="lt1"/>
              </a:buClr>
              <a:buSzPts val="7000"/>
              <a:buNone/>
              <a:defRPr sz="7000">
                <a:solidFill>
                  <a:schemeClr val="lt1"/>
                </a:solidFill>
              </a:defRPr>
            </a:lvl4pPr>
            <a:lvl5pPr lvl="4" algn="ctr" rtl="0">
              <a:spcBef>
                <a:spcPts val="0"/>
              </a:spcBef>
              <a:spcAft>
                <a:spcPts val="0"/>
              </a:spcAft>
              <a:buClr>
                <a:schemeClr val="lt1"/>
              </a:buClr>
              <a:buSzPts val="7000"/>
              <a:buNone/>
              <a:defRPr sz="7000">
                <a:solidFill>
                  <a:schemeClr val="lt1"/>
                </a:solidFill>
              </a:defRPr>
            </a:lvl5pPr>
            <a:lvl6pPr lvl="5" algn="ctr" rtl="0">
              <a:spcBef>
                <a:spcPts val="0"/>
              </a:spcBef>
              <a:spcAft>
                <a:spcPts val="0"/>
              </a:spcAft>
              <a:buClr>
                <a:schemeClr val="lt1"/>
              </a:buClr>
              <a:buSzPts val="7000"/>
              <a:buNone/>
              <a:defRPr sz="7000">
                <a:solidFill>
                  <a:schemeClr val="lt1"/>
                </a:solidFill>
              </a:defRPr>
            </a:lvl6pPr>
            <a:lvl7pPr lvl="6" algn="ctr" rtl="0">
              <a:spcBef>
                <a:spcPts val="0"/>
              </a:spcBef>
              <a:spcAft>
                <a:spcPts val="0"/>
              </a:spcAft>
              <a:buClr>
                <a:schemeClr val="lt1"/>
              </a:buClr>
              <a:buSzPts val="7000"/>
              <a:buNone/>
              <a:defRPr sz="7000">
                <a:solidFill>
                  <a:schemeClr val="lt1"/>
                </a:solidFill>
              </a:defRPr>
            </a:lvl7pPr>
            <a:lvl8pPr lvl="7" algn="ctr" rtl="0">
              <a:spcBef>
                <a:spcPts val="0"/>
              </a:spcBef>
              <a:spcAft>
                <a:spcPts val="0"/>
              </a:spcAft>
              <a:buClr>
                <a:schemeClr val="lt1"/>
              </a:buClr>
              <a:buSzPts val="7000"/>
              <a:buNone/>
              <a:defRPr sz="7000">
                <a:solidFill>
                  <a:schemeClr val="lt1"/>
                </a:solidFill>
              </a:defRPr>
            </a:lvl8pPr>
            <a:lvl9pPr lvl="8" algn="ctr" rtl="0">
              <a:spcBef>
                <a:spcPts val="0"/>
              </a:spcBef>
              <a:spcAft>
                <a:spcPts val="0"/>
              </a:spcAft>
              <a:buClr>
                <a:schemeClr val="lt1"/>
              </a:buClr>
              <a:buSzPts val="7000"/>
              <a:buNone/>
              <a:defRPr sz="7000">
                <a:solidFill>
                  <a:schemeClr val="lt1"/>
                </a:solidFill>
              </a:defRPr>
            </a:lvl9pPr>
          </a:lstStyle>
          <a:p>
            <a:endParaRPr/>
          </a:p>
        </p:txBody>
      </p:sp>
      <p:sp>
        <p:nvSpPr>
          <p:cNvPr id="63" name="Google Shape;63;p4"/>
          <p:cNvSpPr/>
          <p:nvPr/>
        </p:nvSpPr>
        <p:spPr>
          <a:xfrm rot="10800000" flipH="1">
            <a:off x="8613" y="6031200"/>
            <a:ext cx="12268200" cy="826800"/>
          </a:xfrm>
          <a:prstGeom prst="round2SameRect">
            <a:avLst>
              <a:gd name="adj1" fmla="val 0"/>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4"/>
          <p:cNvGrpSpPr/>
          <p:nvPr/>
        </p:nvGrpSpPr>
        <p:grpSpPr>
          <a:xfrm rot="180265">
            <a:off x="-45496" y="3804831"/>
            <a:ext cx="12314307" cy="1834958"/>
            <a:chOff x="-125279" y="3182330"/>
            <a:chExt cx="12224036" cy="1835410"/>
          </a:xfrm>
        </p:grpSpPr>
        <p:sp>
          <p:nvSpPr>
            <p:cNvPr id="65" name="Google Shape;65;p4"/>
            <p:cNvSpPr/>
            <p:nvPr/>
          </p:nvSpPr>
          <p:spPr>
            <a:xfrm rot="-300101">
              <a:off x="-104194" y="3713527"/>
              <a:ext cx="12167231" cy="768816"/>
            </a:xfrm>
            <a:prstGeom prst="rect">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rot="-299886" flipH="1">
              <a:off x="857644" y="4124970"/>
              <a:ext cx="840195" cy="773949"/>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7" name="Google Shape;67;p4"/>
            <p:cNvSpPr/>
            <p:nvPr/>
          </p:nvSpPr>
          <p:spPr>
            <a:xfrm rot="-299886" flipH="1">
              <a:off x="1935645" y="4030610"/>
              <a:ext cx="840195" cy="773949"/>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8" name="Google Shape;68;p4"/>
            <p:cNvSpPr/>
            <p:nvPr/>
          </p:nvSpPr>
          <p:spPr>
            <a:xfrm rot="-299886" flipH="1">
              <a:off x="3013647" y="3936250"/>
              <a:ext cx="840195" cy="773949"/>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9" name="Google Shape;69;p4"/>
            <p:cNvSpPr/>
            <p:nvPr/>
          </p:nvSpPr>
          <p:spPr>
            <a:xfrm rot="-299886" flipH="1">
              <a:off x="4091648" y="3841890"/>
              <a:ext cx="840195" cy="773949"/>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 name="Google Shape;70;p4"/>
            <p:cNvSpPr/>
            <p:nvPr/>
          </p:nvSpPr>
          <p:spPr>
            <a:xfrm rot="-299886" flipH="1">
              <a:off x="5169650" y="3747529"/>
              <a:ext cx="840195" cy="773949"/>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rot="-299886" flipH="1">
              <a:off x="6247651" y="3653169"/>
              <a:ext cx="840195" cy="773949"/>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rot="-299886" flipH="1">
              <a:off x="7325653" y="3558809"/>
              <a:ext cx="840195" cy="773949"/>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 name="Google Shape;73;p4"/>
            <p:cNvSpPr/>
            <p:nvPr/>
          </p:nvSpPr>
          <p:spPr>
            <a:xfrm rot="-299886" flipH="1">
              <a:off x="8403654" y="3464448"/>
              <a:ext cx="840195" cy="773949"/>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rot="-304081" flipH="1">
              <a:off x="-93375" y="4214242"/>
              <a:ext cx="712555" cy="773462"/>
            </a:xfrm>
            <a:custGeom>
              <a:avLst/>
              <a:gdLst/>
              <a:ahLst/>
              <a:cxnLst/>
              <a:rect l="l" t="t" r="r" b="b"/>
              <a:pathLst>
                <a:path w="868219" h="951345" extrusionOk="0">
                  <a:moveTo>
                    <a:pt x="0" y="951345"/>
                  </a:moveTo>
                  <a:lnTo>
                    <a:pt x="367181" y="1"/>
                  </a:lnTo>
                  <a:lnTo>
                    <a:pt x="868219" y="0"/>
                  </a:lnTo>
                  <a:lnTo>
                    <a:pt x="842784" y="951345"/>
                  </a:lnTo>
                  <a:lnTo>
                    <a:pt x="0" y="95134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5" name="Google Shape;75;p4"/>
            <p:cNvSpPr/>
            <p:nvPr/>
          </p:nvSpPr>
          <p:spPr>
            <a:xfrm rot="-304081" flipH="1">
              <a:off x="11638957" y="3199685"/>
              <a:ext cx="426367" cy="795989"/>
            </a:xfrm>
            <a:custGeom>
              <a:avLst/>
              <a:gdLst/>
              <a:ahLst/>
              <a:cxnLst/>
              <a:rect l="l" t="t" r="r" b="b"/>
              <a:pathLst>
                <a:path w="519511" h="979053" extrusionOk="0">
                  <a:moveTo>
                    <a:pt x="29982" y="960580"/>
                  </a:moveTo>
                  <a:lnTo>
                    <a:pt x="0" y="0"/>
                  </a:lnTo>
                  <a:lnTo>
                    <a:pt x="519511" y="27709"/>
                  </a:lnTo>
                  <a:lnTo>
                    <a:pt x="152330" y="979053"/>
                  </a:lnTo>
                  <a:lnTo>
                    <a:pt x="29982" y="96058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6" name="Google Shape;76;p4"/>
            <p:cNvSpPr/>
            <p:nvPr/>
          </p:nvSpPr>
          <p:spPr>
            <a:xfrm rot="-299886" flipH="1">
              <a:off x="9481656" y="3370088"/>
              <a:ext cx="840195" cy="773949"/>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rot="-299886" flipH="1">
              <a:off x="10559657" y="3275728"/>
              <a:ext cx="840195" cy="773949"/>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8" name="Google Shape;78;p4"/>
          <p:cNvGrpSpPr/>
          <p:nvPr/>
        </p:nvGrpSpPr>
        <p:grpSpPr>
          <a:xfrm>
            <a:off x="8613" y="5302337"/>
            <a:ext cx="12299974" cy="796165"/>
            <a:chOff x="11174" y="5157905"/>
            <a:chExt cx="12205988" cy="796165"/>
          </a:xfrm>
        </p:grpSpPr>
        <p:sp>
          <p:nvSpPr>
            <p:cNvPr id="79" name="Google Shape;79;p4"/>
            <p:cNvSpPr/>
            <p:nvPr/>
          </p:nvSpPr>
          <p:spPr>
            <a:xfrm>
              <a:off x="25162" y="5175875"/>
              <a:ext cx="12192000" cy="768900"/>
            </a:xfrm>
            <a:prstGeom prst="rect">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7472567" y="5172570"/>
              <a:ext cx="841500" cy="7815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 name="Google Shape;81;p4"/>
            <p:cNvSpPr/>
            <p:nvPr/>
          </p:nvSpPr>
          <p:spPr>
            <a:xfrm>
              <a:off x="6389340" y="5172570"/>
              <a:ext cx="841500" cy="7815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 name="Google Shape;82;p4"/>
            <p:cNvSpPr/>
            <p:nvPr/>
          </p:nvSpPr>
          <p:spPr>
            <a:xfrm>
              <a:off x="5306113" y="5172570"/>
              <a:ext cx="841500" cy="7815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 name="Google Shape;83;p4"/>
            <p:cNvSpPr/>
            <p:nvPr/>
          </p:nvSpPr>
          <p:spPr>
            <a:xfrm>
              <a:off x="4222886" y="5172570"/>
              <a:ext cx="841500" cy="7815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 name="Google Shape;84;p4"/>
            <p:cNvSpPr/>
            <p:nvPr/>
          </p:nvSpPr>
          <p:spPr>
            <a:xfrm>
              <a:off x="3139659" y="5172570"/>
              <a:ext cx="841500" cy="7815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5" name="Google Shape;85;p4"/>
            <p:cNvSpPr/>
            <p:nvPr/>
          </p:nvSpPr>
          <p:spPr>
            <a:xfrm>
              <a:off x="2056432" y="5172570"/>
              <a:ext cx="841500" cy="7815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4"/>
            <p:cNvSpPr/>
            <p:nvPr/>
          </p:nvSpPr>
          <p:spPr>
            <a:xfrm>
              <a:off x="973205" y="5172570"/>
              <a:ext cx="841500" cy="7815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4"/>
            <p:cNvSpPr/>
            <p:nvPr/>
          </p:nvSpPr>
          <p:spPr>
            <a:xfrm>
              <a:off x="8555794" y="5172570"/>
              <a:ext cx="841500" cy="7815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 name="Google Shape;88;p4"/>
            <p:cNvSpPr/>
            <p:nvPr/>
          </p:nvSpPr>
          <p:spPr>
            <a:xfrm>
              <a:off x="11174" y="5165486"/>
              <a:ext cx="719513" cy="787676"/>
            </a:xfrm>
            <a:custGeom>
              <a:avLst/>
              <a:gdLst/>
              <a:ahLst/>
              <a:cxnLst/>
              <a:rect l="l" t="t" r="r" b="b"/>
              <a:pathLst>
                <a:path w="877455" h="960581" extrusionOk="0">
                  <a:moveTo>
                    <a:pt x="0" y="960581"/>
                  </a:moveTo>
                  <a:lnTo>
                    <a:pt x="25436" y="0"/>
                  </a:lnTo>
                  <a:lnTo>
                    <a:pt x="877455" y="0"/>
                  </a:lnTo>
                  <a:lnTo>
                    <a:pt x="510274" y="951344"/>
                  </a:lnTo>
                  <a:lnTo>
                    <a:pt x="0" y="960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9" name="Google Shape;89;p4"/>
            <p:cNvSpPr/>
            <p:nvPr/>
          </p:nvSpPr>
          <p:spPr>
            <a:xfrm>
              <a:off x="11805590" y="5157905"/>
              <a:ext cx="410851" cy="795249"/>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0" name="Google Shape;90;p4"/>
            <p:cNvSpPr/>
            <p:nvPr/>
          </p:nvSpPr>
          <p:spPr>
            <a:xfrm>
              <a:off x="10722305" y="5172570"/>
              <a:ext cx="841500" cy="7815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4"/>
            <p:cNvSpPr/>
            <p:nvPr/>
          </p:nvSpPr>
          <p:spPr>
            <a:xfrm>
              <a:off x="9639021" y="5172570"/>
              <a:ext cx="841500" cy="7815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2" name="Google Shape;92;p4"/>
          <p:cNvSpPr/>
          <p:nvPr/>
        </p:nvSpPr>
        <p:spPr>
          <a:xfrm>
            <a:off x="170861" y="4562411"/>
            <a:ext cx="1418992" cy="1381492"/>
          </a:xfrm>
          <a:custGeom>
            <a:avLst/>
            <a:gdLst/>
            <a:ahLst/>
            <a:cxnLst/>
            <a:rect l="l" t="t" r="r" b="b"/>
            <a:pathLst>
              <a:path w="1730478" h="1684746" extrusionOk="0">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4"/>
          <p:cNvSpPr/>
          <p:nvPr/>
        </p:nvSpPr>
        <p:spPr>
          <a:xfrm>
            <a:off x="261848" y="4794904"/>
            <a:ext cx="177600" cy="1776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4" name="Google Shape;94;p4"/>
          <p:cNvSpPr/>
          <p:nvPr/>
        </p:nvSpPr>
        <p:spPr>
          <a:xfrm>
            <a:off x="240278" y="5667819"/>
            <a:ext cx="177600" cy="1776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 name="Google Shape;95;p4"/>
          <p:cNvSpPr/>
          <p:nvPr/>
        </p:nvSpPr>
        <p:spPr>
          <a:xfrm>
            <a:off x="1155585" y="5663964"/>
            <a:ext cx="177600" cy="1776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 name="Google Shape;96;p4"/>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4"/>
          <p:cNvSpPr txBox="1">
            <a:spLocks noGrp="1"/>
          </p:cNvSpPr>
          <p:nvPr>
            <p:ph type="body" idx="1"/>
          </p:nvPr>
        </p:nvSpPr>
        <p:spPr>
          <a:xfrm>
            <a:off x="1766400" y="2353925"/>
            <a:ext cx="8659200" cy="1341600"/>
          </a:xfrm>
          <a:prstGeom prst="rect">
            <a:avLst/>
          </a:prstGeom>
        </p:spPr>
        <p:txBody>
          <a:bodyPr spcFirstLastPara="1" wrap="square" lIns="121900" tIns="121900" rIns="121900" bIns="121900" anchor="t" anchorCtr="0">
            <a:noAutofit/>
          </a:bodyPr>
          <a:lstStyle>
            <a:lvl1pPr marL="457200" lvl="0" indent="-355600" rtl="0">
              <a:lnSpc>
                <a:spcPct val="100000"/>
              </a:lnSpc>
              <a:spcBef>
                <a:spcPts val="0"/>
              </a:spcBef>
              <a:spcAft>
                <a:spcPts val="0"/>
              </a:spcAft>
              <a:buClr>
                <a:schemeClr val="lt1"/>
              </a:buClr>
              <a:buSzPts val="2000"/>
              <a:buChar char="●"/>
              <a:defRPr>
                <a:solidFill>
                  <a:schemeClr val="lt1"/>
                </a:solidFill>
              </a:defRPr>
            </a:lvl1pPr>
            <a:lvl2pPr marL="914400" lvl="1" indent="-355600" rtl="0">
              <a:lnSpc>
                <a:spcPct val="100000"/>
              </a:lnSpc>
              <a:spcBef>
                <a:spcPts val="0"/>
              </a:spcBef>
              <a:spcAft>
                <a:spcPts val="0"/>
              </a:spcAft>
              <a:buClr>
                <a:schemeClr val="lt1"/>
              </a:buClr>
              <a:buSzPts val="2000"/>
              <a:buChar char="○"/>
              <a:defRPr>
                <a:solidFill>
                  <a:schemeClr val="lt1"/>
                </a:solidFill>
              </a:defRPr>
            </a:lvl2pPr>
            <a:lvl3pPr marL="1371600" lvl="2" indent="-355600" rtl="0">
              <a:lnSpc>
                <a:spcPct val="100000"/>
              </a:lnSpc>
              <a:spcBef>
                <a:spcPts val="0"/>
              </a:spcBef>
              <a:spcAft>
                <a:spcPts val="0"/>
              </a:spcAft>
              <a:buClr>
                <a:schemeClr val="lt1"/>
              </a:buClr>
              <a:buSzPts val="2000"/>
              <a:buChar char="■"/>
              <a:defRPr>
                <a:solidFill>
                  <a:schemeClr val="lt1"/>
                </a:solidFill>
              </a:defRPr>
            </a:lvl3pPr>
            <a:lvl4pPr marL="1828800" lvl="3" indent="-355600" rtl="0">
              <a:lnSpc>
                <a:spcPct val="100000"/>
              </a:lnSpc>
              <a:spcBef>
                <a:spcPts val="0"/>
              </a:spcBef>
              <a:spcAft>
                <a:spcPts val="0"/>
              </a:spcAft>
              <a:buClr>
                <a:schemeClr val="lt1"/>
              </a:buClr>
              <a:buSzPts val="2000"/>
              <a:buChar char="●"/>
              <a:defRPr>
                <a:solidFill>
                  <a:schemeClr val="lt1"/>
                </a:solidFill>
              </a:defRPr>
            </a:lvl4pPr>
            <a:lvl5pPr marL="2286000" lvl="4" indent="-355600" rtl="0">
              <a:lnSpc>
                <a:spcPct val="100000"/>
              </a:lnSpc>
              <a:spcBef>
                <a:spcPts val="0"/>
              </a:spcBef>
              <a:spcAft>
                <a:spcPts val="0"/>
              </a:spcAft>
              <a:buClr>
                <a:schemeClr val="lt1"/>
              </a:buClr>
              <a:buSzPts val="2000"/>
              <a:buChar char="○"/>
              <a:defRPr>
                <a:solidFill>
                  <a:schemeClr val="lt1"/>
                </a:solidFill>
              </a:defRPr>
            </a:lvl5pPr>
            <a:lvl6pPr marL="2743200" lvl="5" indent="-355600" rtl="0">
              <a:lnSpc>
                <a:spcPct val="100000"/>
              </a:lnSpc>
              <a:spcBef>
                <a:spcPts val="0"/>
              </a:spcBef>
              <a:spcAft>
                <a:spcPts val="0"/>
              </a:spcAft>
              <a:buClr>
                <a:schemeClr val="lt1"/>
              </a:buClr>
              <a:buSzPts val="2000"/>
              <a:buChar char="■"/>
              <a:defRPr>
                <a:solidFill>
                  <a:schemeClr val="lt1"/>
                </a:solidFill>
              </a:defRPr>
            </a:lvl6pPr>
            <a:lvl7pPr marL="3200400" lvl="6" indent="-355600" rtl="0">
              <a:lnSpc>
                <a:spcPct val="100000"/>
              </a:lnSpc>
              <a:spcBef>
                <a:spcPts val="0"/>
              </a:spcBef>
              <a:spcAft>
                <a:spcPts val="0"/>
              </a:spcAft>
              <a:buClr>
                <a:schemeClr val="lt1"/>
              </a:buClr>
              <a:buSzPts val="2000"/>
              <a:buChar char="●"/>
              <a:defRPr>
                <a:solidFill>
                  <a:schemeClr val="lt1"/>
                </a:solidFill>
              </a:defRPr>
            </a:lvl7pPr>
            <a:lvl8pPr marL="3657600" lvl="7" indent="-355600" rtl="0">
              <a:lnSpc>
                <a:spcPct val="100000"/>
              </a:lnSpc>
              <a:spcBef>
                <a:spcPts val="0"/>
              </a:spcBef>
              <a:spcAft>
                <a:spcPts val="0"/>
              </a:spcAft>
              <a:buClr>
                <a:schemeClr val="lt1"/>
              </a:buClr>
              <a:buSzPts val="2000"/>
              <a:buChar char="○"/>
              <a:defRPr>
                <a:solidFill>
                  <a:schemeClr val="lt1"/>
                </a:solidFill>
              </a:defRPr>
            </a:lvl8pPr>
            <a:lvl9pPr marL="4114800" lvl="8" indent="-355600" rtl="0">
              <a:lnSpc>
                <a:spcPct val="100000"/>
              </a:lnSpc>
              <a:spcBef>
                <a:spcPts val="0"/>
              </a:spcBef>
              <a:spcAft>
                <a:spcPts val="0"/>
              </a:spcAft>
              <a:buClr>
                <a:schemeClr val="lt1"/>
              </a:buClr>
              <a:buSzPts val="2000"/>
              <a:buChar char="■"/>
              <a:defRPr>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8 Custom Layout 1">
  <p:cSld name="CUSTOM_17">
    <p:bg>
      <p:bgPr>
        <a:solidFill>
          <a:schemeClr val="lt2"/>
        </a:solidFill>
        <a:effectLst/>
      </p:bgPr>
    </p:bg>
    <p:spTree>
      <p:nvGrpSpPr>
        <p:cNvPr id="1" name="Shape 828"/>
        <p:cNvGrpSpPr/>
        <p:nvPr/>
      </p:nvGrpSpPr>
      <p:grpSpPr>
        <a:xfrm>
          <a:off x="0" y="0"/>
          <a:ext cx="0" cy="0"/>
          <a:chOff x="0" y="0"/>
          <a:chExt cx="0" cy="0"/>
        </a:xfrm>
      </p:grpSpPr>
      <p:sp>
        <p:nvSpPr>
          <p:cNvPr id="829" name="Google Shape;829;p22"/>
          <p:cNvSpPr/>
          <p:nvPr/>
        </p:nvSpPr>
        <p:spPr>
          <a:xfrm>
            <a:off x="3854775" y="-51900"/>
            <a:ext cx="8354750" cy="6914750"/>
          </a:xfrm>
          <a:custGeom>
            <a:avLst/>
            <a:gdLst/>
            <a:ahLst/>
            <a:cxnLst/>
            <a:rect l="l" t="t" r="r" b="b"/>
            <a:pathLst>
              <a:path w="334190" h="276590" extrusionOk="0">
                <a:moveTo>
                  <a:pt x="0" y="107755"/>
                </a:moveTo>
                <a:lnTo>
                  <a:pt x="74652" y="0"/>
                </a:lnTo>
                <a:lnTo>
                  <a:pt x="334190" y="1399"/>
                </a:lnTo>
                <a:lnTo>
                  <a:pt x="334190" y="276383"/>
                </a:lnTo>
                <a:lnTo>
                  <a:pt x="76773" y="276590"/>
                </a:lnTo>
                <a:lnTo>
                  <a:pt x="0" y="141341"/>
                </a:lnTo>
                <a:close/>
              </a:path>
            </a:pathLst>
          </a:custGeom>
          <a:solidFill>
            <a:schemeClr val="lt1"/>
          </a:solidFill>
          <a:ln w="9525" cap="flat" cmpd="sng">
            <a:solidFill>
              <a:schemeClr val="dk2"/>
            </a:solidFill>
            <a:prstDash val="solid"/>
            <a:round/>
            <a:headEnd type="none" w="med" len="med"/>
            <a:tailEnd type="none" w="med" len="med"/>
          </a:ln>
        </p:spPr>
      </p:sp>
      <p:grpSp>
        <p:nvGrpSpPr>
          <p:cNvPr id="830" name="Google Shape;830;p22"/>
          <p:cNvGrpSpPr/>
          <p:nvPr/>
        </p:nvGrpSpPr>
        <p:grpSpPr>
          <a:xfrm>
            <a:off x="159601" y="840110"/>
            <a:ext cx="3802920" cy="6017894"/>
            <a:chOff x="3246851" y="286060"/>
            <a:chExt cx="3802920" cy="6017894"/>
          </a:xfrm>
        </p:grpSpPr>
        <p:sp>
          <p:nvSpPr>
            <p:cNvPr id="831" name="Google Shape;831;p22"/>
            <p:cNvSpPr/>
            <p:nvPr/>
          </p:nvSpPr>
          <p:spPr>
            <a:xfrm>
              <a:off x="3608029" y="3831784"/>
              <a:ext cx="2866307" cy="2472170"/>
            </a:xfrm>
            <a:custGeom>
              <a:avLst/>
              <a:gdLst/>
              <a:ahLst/>
              <a:cxnLst/>
              <a:rect l="l" t="t" r="r" b="b"/>
              <a:pathLst>
                <a:path w="2866307" h="2472170" extrusionOk="0">
                  <a:moveTo>
                    <a:pt x="1354310" y="2199670"/>
                  </a:moveTo>
                  <a:cubicBezTo>
                    <a:pt x="1370715" y="2187030"/>
                    <a:pt x="1375018" y="2170535"/>
                    <a:pt x="1375018" y="2149916"/>
                  </a:cubicBezTo>
                  <a:cubicBezTo>
                    <a:pt x="1374480" y="1531889"/>
                    <a:pt x="1374328" y="913862"/>
                    <a:pt x="1374570" y="295835"/>
                  </a:cubicBezTo>
                  <a:cubicBezTo>
                    <a:pt x="1374570" y="286871"/>
                    <a:pt x="1373674" y="277458"/>
                    <a:pt x="1373225" y="267776"/>
                  </a:cubicBezTo>
                  <a:cubicBezTo>
                    <a:pt x="1361302" y="269390"/>
                    <a:pt x="1360495" y="278982"/>
                    <a:pt x="1356820" y="285705"/>
                  </a:cubicBezTo>
                  <a:cubicBezTo>
                    <a:pt x="983646" y="948493"/>
                    <a:pt x="610535" y="1611289"/>
                    <a:pt x="237486" y="2274077"/>
                  </a:cubicBezTo>
                  <a:cubicBezTo>
                    <a:pt x="234528" y="2279277"/>
                    <a:pt x="232287" y="2284745"/>
                    <a:pt x="229777" y="2290034"/>
                  </a:cubicBezTo>
                  <a:cubicBezTo>
                    <a:pt x="213102" y="2306260"/>
                    <a:pt x="216150" y="2325176"/>
                    <a:pt x="219378" y="2345795"/>
                  </a:cubicBezTo>
                  <a:cubicBezTo>
                    <a:pt x="228047" y="2406226"/>
                    <a:pt x="186092" y="2462237"/>
                    <a:pt x="125670" y="2470906"/>
                  </a:cubicBezTo>
                  <a:cubicBezTo>
                    <a:pt x="116257" y="2472260"/>
                    <a:pt x="106718" y="2472394"/>
                    <a:pt x="97278" y="2471300"/>
                  </a:cubicBezTo>
                  <a:cubicBezTo>
                    <a:pt x="14803" y="2461709"/>
                    <a:pt x="-22131" y="2386405"/>
                    <a:pt x="13010" y="2299627"/>
                  </a:cubicBezTo>
                  <a:cubicBezTo>
                    <a:pt x="30940" y="2278918"/>
                    <a:pt x="50393" y="2259464"/>
                    <a:pt x="78721" y="2253458"/>
                  </a:cubicBezTo>
                  <a:cubicBezTo>
                    <a:pt x="96651" y="2249603"/>
                    <a:pt x="101133" y="2233288"/>
                    <a:pt x="108395" y="2220378"/>
                  </a:cubicBezTo>
                  <a:cubicBezTo>
                    <a:pt x="368192" y="1759117"/>
                    <a:pt x="627900" y="1297821"/>
                    <a:pt x="887517" y="836497"/>
                  </a:cubicBezTo>
                  <a:cubicBezTo>
                    <a:pt x="999218" y="637929"/>
                    <a:pt x="1110111" y="438822"/>
                    <a:pt x="1223604" y="241240"/>
                  </a:cubicBezTo>
                  <a:cubicBezTo>
                    <a:pt x="1240996" y="211029"/>
                    <a:pt x="1240279" y="190142"/>
                    <a:pt x="1222170" y="161903"/>
                  </a:cubicBezTo>
                  <a:cubicBezTo>
                    <a:pt x="1189180" y="110356"/>
                    <a:pt x="1160224" y="56119"/>
                    <a:pt x="1127861" y="0"/>
                  </a:cubicBezTo>
                  <a:lnTo>
                    <a:pt x="1736206" y="0"/>
                  </a:lnTo>
                  <a:cubicBezTo>
                    <a:pt x="1702140" y="58988"/>
                    <a:pt x="1671660" y="114838"/>
                    <a:pt x="1638043" y="168716"/>
                  </a:cubicBezTo>
                  <a:cubicBezTo>
                    <a:pt x="1623071" y="192741"/>
                    <a:pt x="1623430" y="210850"/>
                    <a:pt x="1637505" y="235772"/>
                  </a:cubicBezTo>
                  <a:cubicBezTo>
                    <a:pt x="2009118" y="894203"/>
                    <a:pt x="2380051" y="1552983"/>
                    <a:pt x="2750294" y="2212131"/>
                  </a:cubicBezTo>
                  <a:cubicBezTo>
                    <a:pt x="2762844" y="2234543"/>
                    <a:pt x="2775484" y="2253458"/>
                    <a:pt x="2802648" y="2260271"/>
                  </a:cubicBezTo>
                  <a:cubicBezTo>
                    <a:pt x="2822729" y="2265381"/>
                    <a:pt x="2835100" y="2283401"/>
                    <a:pt x="2849354" y="2297564"/>
                  </a:cubicBezTo>
                  <a:cubicBezTo>
                    <a:pt x="2850698" y="2300792"/>
                    <a:pt x="2852133" y="2304019"/>
                    <a:pt x="2853567" y="2307246"/>
                  </a:cubicBezTo>
                  <a:cubicBezTo>
                    <a:pt x="2876517" y="2359690"/>
                    <a:pt x="2867552" y="2409713"/>
                    <a:pt x="2829004" y="2444048"/>
                  </a:cubicBezTo>
                  <a:cubicBezTo>
                    <a:pt x="2794113" y="2474850"/>
                    <a:pt x="2743839" y="2480947"/>
                    <a:pt x="2702601" y="2459378"/>
                  </a:cubicBezTo>
                  <a:cubicBezTo>
                    <a:pt x="2657061" y="2435352"/>
                    <a:pt x="2636353" y="2389722"/>
                    <a:pt x="2647110" y="2332796"/>
                  </a:cubicBezTo>
                  <a:cubicBezTo>
                    <a:pt x="2650866" y="2320102"/>
                    <a:pt x="2647433" y="2306368"/>
                    <a:pt x="2638146" y="2296937"/>
                  </a:cubicBezTo>
                  <a:cubicBezTo>
                    <a:pt x="2550112" y="2139517"/>
                    <a:pt x="2462527" y="1981828"/>
                    <a:pt x="2374045" y="1824587"/>
                  </a:cubicBezTo>
                  <a:cubicBezTo>
                    <a:pt x="2088250" y="1316826"/>
                    <a:pt x="1802159" y="808948"/>
                    <a:pt x="1515764" y="300945"/>
                  </a:cubicBezTo>
                  <a:lnTo>
                    <a:pt x="1494607" y="263383"/>
                  </a:lnTo>
                  <a:cubicBezTo>
                    <a:pt x="1483670" y="275754"/>
                    <a:pt x="1488063" y="286781"/>
                    <a:pt x="1488063" y="296553"/>
                  </a:cubicBezTo>
                  <a:cubicBezTo>
                    <a:pt x="1488063" y="912428"/>
                    <a:pt x="1487884" y="1528330"/>
                    <a:pt x="1487525" y="2144268"/>
                  </a:cubicBezTo>
                  <a:cubicBezTo>
                    <a:pt x="1487525" y="2165425"/>
                    <a:pt x="1488691" y="2184520"/>
                    <a:pt x="1507965" y="2197519"/>
                  </a:cubicBezTo>
                  <a:cubicBezTo>
                    <a:pt x="1534859" y="2264844"/>
                    <a:pt x="1510654" y="2322038"/>
                    <a:pt x="1450680" y="2334051"/>
                  </a:cubicBezTo>
                  <a:cubicBezTo>
                    <a:pt x="1418855" y="2342021"/>
                    <a:pt x="1385292" y="2330958"/>
                    <a:pt x="1364440" y="2305633"/>
                  </a:cubicBezTo>
                  <a:cubicBezTo>
                    <a:pt x="1336470" y="2273181"/>
                    <a:pt x="1338263" y="2237322"/>
                    <a:pt x="1354310" y="219967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2" name="Google Shape;832;p22"/>
            <p:cNvGrpSpPr/>
            <p:nvPr/>
          </p:nvGrpSpPr>
          <p:grpSpPr>
            <a:xfrm>
              <a:off x="3246851" y="286060"/>
              <a:ext cx="3802920" cy="3481447"/>
              <a:chOff x="3246851" y="286060"/>
              <a:chExt cx="3802920" cy="3481447"/>
            </a:xfrm>
          </p:grpSpPr>
          <p:sp>
            <p:nvSpPr>
              <p:cNvPr id="833" name="Google Shape;833;p22"/>
              <p:cNvSpPr/>
              <p:nvPr/>
            </p:nvSpPr>
            <p:spPr>
              <a:xfrm>
                <a:off x="3246851" y="286060"/>
                <a:ext cx="3802920" cy="3481447"/>
              </a:xfrm>
              <a:custGeom>
                <a:avLst/>
                <a:gdLst/>
                <a:ahLst/>
                <a:cxnLst/>
                <a:rect l="l" t="t" r="r" b="b"/>
                <a:pathLst>
                  <a:path w="3802920" h="3481447" extrusionOk="0">
                    <a:moveTo>
                      <a:pt x="1157587" y="3347192"/>
                    </a:moveTo>
                    <a:cubicBezTo>
                      <a:pt x="1137802" y="3347496"/>
                      <a:pt x="1121557" y="3362916"/>
                      <a:pt x="1120231" y="3382656"/>
                    </a:cubicBezTo>
                    <a:cubicBezTo>
                      <a:pt x="1119245" y="3407399"/>
                      <a:pt x="1134933" y="3418336"/>
                      <a:pt x="1157345" y="3422818"/>
                    </a:cubicBezTo>
                    <a:lnTo>
                      <a:pt x="1157345" y="3422639"/>
                    </a:lnTo>
                    <a:cubicBezTo>
                      <a:pt x="1179756" y="3419680"/>
                      <a:pt x="1195893" y="3407668"/>
                      <a:pt x="1196162" y="3384628"/>
                    </a:cubicBezTo>
                    <a:cubicBezTo>
                      <a:pt x="1195848" y="3363642"/>
                      <a:pt x="1178573" y="3346878"/>
                      <a:pt x="1157587" y="3347192"/>
                    </a:cubicBezTo>
                    <a:close/>
                    <a:moveTo>
                      <a:pt x="2428988" y="3346439"/>
                    </a:moveTo>
                    <a:cubicBezTo>
                      <a:pt x="2408083" y="3345219"/>
                      <a:pt x="2390144" y="3361186"/>
                      <a:pt x="2388925" y="3382091"/>
                    </a:cubicBezTo>
                    <a:cubicBezTo>
                      <a:pt x="2387715" y="3402997"/>
                      <a:pt x="2403672" y="3420935"/>
                      <a:pt x="2424587" y="3422155"/>
                    </a:cubicBezTo>
                    <a:cubicBezTo>
                      <a:pt x="2425779" y="3422226"/>
                      <a:pt x="2426980" y="3422235"/>
                      <a:pt x="2428181" y="3422190"/>
                    </a:cubicBezTo>
                    <a:cubicBezTo>
                      <a:pt x="2450773" y="3422459"/>
                      <a:pt x="2463502" y="3407399"/>
                      <a:pt x="2467895" y="3382298"/>
                    </a:cubicBezTo>
                    <a:cubicBezTo>
                      <a:pt x="2463323" y="3362665"/>
                      <a:pt x="2453462" y="3345990"/>
                      <a:pt x="2428988" y="3346439"/>
                    </a:cubicBezTo>
                    <a:close/>
                    <a:moveTo>
                      <a:pt x="2681255" y="3346170"/>
                    </a:moveTo>
                    <a:cubicBezTo>
                      <a:pt x="2657409" y="3346797"/>
                      <a:pt x="2644590" y="3361679"/>
                      <a:pt x="2645396" y="3385077"/>
                    </a:cubicBezTo>
                    <a:cubicBezTo>
                      <a:pt x="2644338" y="3404306"/>
                      <a:pt x="2659076" y="3420747"/>
                      <a:pt x="2678306" y="3421805"/>
                    </a:cubicBezTo>
                    <a:cubicBezTo>
                      <a:pt x="2679893" y="3421895"/>
                      <a:pt x="2681470" y="3421868"/>
                      <a:pt x="2683048" y="3421742"/>
                    </a:cubicBezTo>
                    <a:cubicBezTo>
                      <a:pt x="2705998" y="3420935"/>
                      <a:pt x="2718907" y="3406413"/>
                      <a:pt x="2719893" y="3381401"/>
                    </a:cubicBezTo>
                    <a:lnTo>
                      <a:pt x="2720341" y="3381401"/>
                    </a:lnTo>
                    <a:cubicBezTo>
                      <a:pt x="2717562" y="3359168"/>
                      <a:pt x="2705101" y="3345542"/>
                      <a:pt x="2681255" y="3346170"/>
                    </a:cubicBezTo>
                    <a:close/>
                    <a:moveTo>
                      <a:pt x="2045747" y="3346170"/>
                    </a:moveTo>
                    <a:cubicBezTo>
                      <a:pt x="2021991" y="3347246"/>
                      <a:pt x="2009261" y="3362127"/>
                      <a:pt x="2009888" y="3385525"/>
                    </a:cubicBezTo>
                    <a:cubicBezTo>
                      <a:pt x="2009198" y="3404772"/>
                      <a:pt x="2024232" y="3420935"/>
                      <a:pt x="2043479" y="3421635"/>
                    </a:cubicBezTo>
                    <a:cubicBezTo>
                      <a:pt x="2045344" y="3421697"/>
                      <a:pt x="2047217" y="3421617"/>
                      <a:pt x="2049064" y="3421384"/>
                    </a:cubicBezTo>
                    <a:cubicBezTo>
                      <a:pt x="2071297" y="3420667"/>
                      <a:pt x="2084654" y="3406143"/>
                      <a:pt x="2084654" y="3380505"/>
                    </a:cubicBezTo>
                    <a:lnTo>
                      <a:pt x="2085102" y="3380146"/>
                    </a:lnTo>
                    <a:cubicBezTo>
                      <a:pt x="2082233" y="3358720"/>
                      <a:pt x="2069503" y="3345094"/>
                      <a:pt x="2045747" y="3346170"/>
                    </a:cubicBezTo>
                    <a:close/>
                    <a:moveTo>
                      <a:pt x="2557900" y="3345990"/>
                    </a:moveTo>
                    <a:cubicBezTo>
                      <a:pt x="2533696" y="3344646"/>
                      <a:pt x="2520876" y="3358183"/>
                      <a:pt x="2517111" y="3380505"/>
                    </a:cubicBezTo>
                    <a:cubicBezTo>
                      <a:pt x="2517111" y="3404978"/>
                      <a:pt x="2529931" y="3419949"/>
                      <a:pt x="2552970" y="3421563"/>
                    </a:cubicBezTo>
                    <a:cubicBezTo>
                      <a:pt x="2573840" y="3422925"/>
                      <a:pt x="2591859" y="3407112"/>
                      <a:pt x="2593221" y="3386242"/>
                    </a:cubicBezTo>
                    <a:cubicBezTo>
                      <a:pt x="2594584" y="3365372"/>
                      <a:pt x="2578770" y="3347353"/>
                      <a:pt x="2557900" y="3345990"/>
                    </a:cubicBezTo>
                    <a:close/>
                    <a:moveTo>
                      <a:pt x="1544100" y="3345928"/>
                    </a:moveTo>
                    <a:cubicBezTo>
                      <a:pt x="1542065" y="3345802"/>
                      <a:pt x="1540021" y="3345847"/>
                      <a:pt x="1537986" y="3346080"/>
                    </a:cubicBezTo>
                    <a:cubicBezTo>
                      <a:pt x="1518568" y="3344897"/>
                      <a:pt x="1501858" y="3359680"/>
                      <a:pt x="1500675" y="3379106"/>
                    </a:cubicBezTo>
                    <a:cubicBezTo>
                      <a:pt x="1500558" y="3380971"/>
                      <a:pt x="1500594" y="3382853"/>
                      <a:pt x="1500782" y="3384718"/>
                    </a:cubicBezTo>
                    <a:cubicBezTo>
                      <a:pt x="1501231" y="3407399"/>
                      <a:pt x="1516829" y="3420218"/>
                      <a:pt x="1540227" y="3422639"/>
                    </a:cubicBezTo>
                    <a:cubicBezTo>
                      <a:pt x="1562012" y="3418336"/>
                      <a:pt x="1577520" y="3407219"/>
                      <a:pt x="1576624" y="3382835"/>
                    </a:cubicBezTo>
                    <a:cubicBezTo>
                      <a:pt x="1577834" y="3363660"/>
                      <a:pt x="1563275" y="3347138"/>
                      <a:pt x="1544100" y="3345928"/>
                    </a:cubicBezTo>
                    <a:close/>
                    <a:moveTo>
                      <a:pt x="1412211" y="3345901"/>
                    </a:moveTo>
                    <a:cubicBezTo>
                      <a:pt x="1388275" y="3345632"/>
                      <a:pt x="1374828" y="3360155"/>
                      <a:pt x="1374470" y="3383373"/>
                    </a:cubicBezTo>
                    <a:cubicBezTo>
                      <a:pt x="1372695" y="3402701"/>
                      <a:pt x="1386922" y="3419806"/>
                      <a:pt x="1406241" y="3421590"/>
                    </a:cubicBezTo>
                    <a:cubicBezTo>
                      <a:pt x="1408105" y="3421760"/>
                      <a:pt x="1409988" y="3421778"/>
                      <a:pt x="1411853" y="3421653"/>
                    </a:cubicBezTo>
                    <a:cubicBezTo>
                      <a:pt x="1434354" y="3421921"/>
                      <a:pt x="1448249" y="3407937"/>
                      <a:pt x="1449773" y="3383194"/>
                    </a:cubicBezTo>
                    <a:lnTo>
                      <a:pt x="1449863" y="3383015"/>
                    </a:lnTo>
                    <a:cubicBezTo>
                      <a:pt x="1447980" y="3360513"/>
                      <a:pt x="1436147" y="3346170"/>
                      <a:pt x="1412211" y="3345901"/>
                    </a:cubicBezTo>
                    <a:close/>
                    <a:moveTo>
                      <a:pt x="1284464" y="3345901"/>
                    </a:moveTo>
                    <a:cubicBezTo>
                      <a:pt x="1260528" y="3346618"/>
                      <a:pt x="1248695" y="3361051"/>
                      <a:pt x="1246902" y="3383911"/>
                    </a:cubicBezTo>
                    <a:lnTo>
                      <a:pt x="1246992" y="3383732"/>
                    </a:lnTo>
                    <a:cubicBezTo>
                      <a:pt x="1248964" y="3408116"/>
                      <a:pt x="1263038" y="3421921"/>
                      <a:pt x="1285629" y="3421653"/>
                    </a:cubicBezTo>
                    <a:cubicBezTo>
                      <a:pt x="1306535" y="3420362"/>
                      <a:pt x="1322439" y="3402378"/>
                      <a:pt x="1321148" y="3381473"/>
                    </a:cubicBezTo>
                    <a:cubicBezTo>
                      <a:pt x="1319946" y="3361921"/>
                      <a:pt x="1304043" y="3346501"/>
                      <a:pt x="1284464" y="3345901"/>
                    </a:cubicBezTo>
                    <a:close/>
                    <a:moveTo>
                      <a:pt x="902119" y="3345901"/>
                    </a:moveTo>
                    <a:cubicBezTo>
                      <a:pt x="881187" y="3346457"/>
                      <a:pt x="864656" y="3363875"/>
                      <a:pt x="865212" y="3384808"/>
                    </a:cubicBezTo>
                    <a:cubicBezTo>
                      <a:pt x="865767" y="3405740"/>
                      <a:pt x="883186" y="3422271"/>
                      <a:pt x="904118" y="3421715"/>
                    </a:cubicBezTo>
                    <a:cubicBezTo>
                      <a:pt x="904585" y="3421706"/>
                      <a:pt x="905060" y="3421679"/>
                      <a:pt x="905526" y="3421653"/>
                    </a:cubicBezTo>
                    <a:cubicBezTo>
                      <a:pt x="928207" y="3420577"/>
                      <a:pt x="941474" y="3406054"/>
                      <a:pt x="942102" y="3380505"/>
                    </a:cubicBezTo>
                    <a:cubicBezTo>
                      <a:pt x="938427" y="3359079"/>
                      <a:pt x="926055" y="3344646"/>
                      <a:pt x="902119" y="3345901"/>
                    </a:cubicBezTo>
                    <a:close/>
                    <a:moveTo>
                      <a:pt x="2300569" y="3345497"/>
                    </a:moveTo>
                    <a:cubicBezTo>
                      <a:pt x="2279573" y="3345820"/>
                      <a:pt x="2262819" y="3363095"/>
                      <a:pt x="2263141" y="3384090"/>
                    </a:cubicBezTo>
                    <a:cubicBezTo>
                      <a:pt x="2263141" y="3407399"/>
                      <a:pt x="2278919" y="3419770"/>
                      <a:pt x="2301779" y="3422728"/>
                    </a:cubicBezTo>
                    <a:lnTo>
                      <a:pt x="2301869" y="3422370"/>
                    </a:lnTo>
                    <a:cubicBezTo>
                      <a:pt x="2323922" y="3418246"/>
                      <a:pt x="2339969" y="3406861"/>
                      <a:pt x="2339162" y="3382925"/>
                    </a:cubicBezTo>
                    <a:cubicBezTo>
                      <a:pt x="2338839" y="3361930"/>
                      <a:pt x="2321564" y="3345175"/>
                      <a:pt x="2300569" y="3345497"/>
                    </a:cubicBezTo>
                    <a:close/>
                    <a:moveTo>
                      <a:pt x="2174121" y="3345273"/>
                    </a:moveTo>
                    <a:cubicBezTo>
                      <a:pt x="2149290" y="3347604"/>
                      <a:pt x="2135573" y="3361948"/>
                      <a:pt x="2136021" y="3384539"/>
                    </a:cubicBezTo>
                    <a:cubicBezTo>
                      <a:pt x="2135250" y="3404324"/>
                      <a:pt x="2150670" y="3420998"/>
                      <a:pt x="2170455" y="3421769"/>
                    </a:cubicBezTo>
                    <a:cubicBezTo>
                      <a:pt x="2171979" y="3421823"/>
                      <a:pt x="2173503" y="3421787"/>
                      <a:pt x="2175018" y="3421653"/>
                    </a:cubicBezTo>
                    <a:cubicBezTo>
                      <a:pt x="2194453" y="3422603"/>
                      <a:pt x="2210976" y="3407623"/>
                      <a:pt x="2211926" y="3388187"/>
                    </a:cubicBezTo>
                    <a:cubicBezTo>
                      <a:pt x="2212015" y="3386367"/>
                      <a:pt x="2211962" y="3384548"/>
                      <a:pt x="2211773" y="3382746"/>
                    </a:cubicBezTo>
                    <a:cubicBezTo>
                      <a:pt x="2210967" y="3358900"/>
                      <a:pt x="2196265" y="3347425"/>
                      <a:pt x="2174032" y="3345453"/>
                    </a:cubicBezTo>
                    <a:close/>
                    <a:moveTo>
                      <a:pt x="1916655" y="3345273"/>
                    </a:moveTo>
                    <a:lnTo>
                      <a:pt x="1916706" y="3345292"/>
                    </a:lnTo>
                    <a:lnTo>
                      <a:pt x="1892428" y="3356860"/>
                    </a:lnTo>
                    <a:cubicBezTo>
                      <a:pt x="1886220" y="3363024"/>
                      <a:pt x="1882410" y="3371764"/>
                      <a:pt x="1882500" y="3383911"/>
                    </a:cubicBezTo>
                    <a:cubicBezTo>
                      <a:pt x="1882500" y="3404709"/>
                      <a:pt x="1899353" y="3421563"/>
                      <a:pt x="1920151" y="3421563"/>
                    </a:cubicBezTo>
                    <a:cubicBezTo>
                      <a:pt x="1940950" y="3421563"/>
                      <a:pt x="1957803" y="3404709"/>
                      <a:pt x="1957803" y="3383911"/>
                    </a:cubicBezTo>
                    <a:cubicBezTo>
                      <a:pt x="1957624" y="3372212"/>
                      <a:pt x="1954061" y="3363068"/>
                      <a:pt x="1947180" y="3356591"/>
                    </a:cubicBezTo>
                    <a:lnTo>
                      <a:pt x="1916706" y="3345292"/>
                    </a:lnTo>
                    <a:lnTo>
                      <a:pt x="1916745" y="3345273"/>
                    </a:lnTo>
                    <a:close/>
                    <a:moveTo>
                      <a:pt x="1030942" y="3345184"/>
                    </a:moveTo>
                    <a:cubicBezTo>
                      <a:pt x="1007544" y="3347514"/>
                      <a:pt x="993022" y="3360424"/>
                      <a:pt x="992753" y="3383553"/>
                    </a:cubicBezTo>
                    <a:cubicBezTo>
                      <a:pt x="993774" y="3404620"/>
                      <a:pt x="1011677" y="3420873"/>
                      <a:pt x="1032744" y="3419851"/>
                    </a:cubicBezTo>
                    <a:cubicBezTo>
                      <a:pt x="1052386" y="3418892"/>
                      <a:pt x="1068092" y="3403194"/>
                      <a:pt x="1069042" y="3383553"/>
                    </a:cubicBezTo>
                    <a:cubicBezTo>
                      <a:pt x="1068863" y="3360603"/>
                      <a:pt x="1054430" y="3347694"/>
                      <a:pt x="1030942" y="3345363"/>
                    </a:cubicBezTo>
                    <a:close/>
                    <a:moveTo>
                      <a:pt x="1794287" y="3345094"/>
                    </a:moveTo>
                    <a:cubicBezTo>
                      <a:pt x="1771517" y="3346708"/>
                      <a:pt x="1756456" y="3358093"/>
                      <a:pt x="1755291" y="3381939"/>
                    </a:cubicBezTo>
                    <a:cubicBezTo>
                      <a:pt x="1752951" y="3401258"/>
                      <a:pt x="1766711" y="3418811"/>
                      <a:pt x="1786030" y="3421150"/>
                    </a:cubicBezTo>
                    <a:cubicBezTo>
                      <a:pt x="1787877" y="3421375"/>
                      <a:pt x="1789742" y="3421455"/>
                      <a:pt x="1791598" y="3421384"/>
                    </a:cubicBezTo>
                    <a:cubicBezTo>
                      <a:pt x="1811293" y="3423463"/>
                      <a:pt x="1828945" y="3409192"/>
                      <a:pt x="1831033" y="3389496"/>
                    </a:cubicBezTo>
                    <a:cubicBezTo>
                      <a:pt x="1831186" y="3387999"/>
                      <a:pt x="1831248" y="3386493"/>
                      <a:pt x="1831222" y="3384987"/>
                    </a:cubicBezTo>
                    <a:cubicBezTo>
                      <a:pt x="1832118" y="3362575"/>
                      <a:pt x="1818133" y="3348590"/>
                      <a:pt x="1794197" y="3345453"/>
                    </a:cubicBezTo>
                    <a:close/>
                    <a:moveTo>
                      <a:pt x="1662237" y="3345094"/>
                    </a:moveTo>
                    <a:cubicBezTo>
                      <a:pt x="1642514" y="3349128"/>
                      <a:pt x="1627095" y="3361230"/>
                      <a:pt x="1627902" y="3384718"/>
                    </a:cubicBezTo>
                    <a:cubicBezTo>
                      <a:pt x="1628494" y="3405758"/>
                      <a:pt x="1646038" y="3422334"/>
                      <a:pt x="1667078" y="3421742"/>
                    </a:cubicBezTo>
                    <a:cubicBezTo>
                      <a:pt x="1688118" y="3421150"/>
                      <a:pt x="1704694" y="3403607"/>
                      <a:pt x="1704102" y="3382567"/>
                    </a:cubicBezTo>
                    <a:cubicBezTo>
                      <a:pt x="1703026" y="3359617"/>
                      <a:pt x="1688503" y="3346887"/>
                      <a:pt x="1662147" y="3345273"/>
                    </a:cubicBezTo>
                    <a:close/>
                    <a:moveTo>
                      <a:pt x="2770544" y="3285927"/>
                    </a:moveTo>
                    <a:cubicBezTo>
                      <a:pt x="2801293" y="3285927"/>
                      <a:pt x="2811423" y="3292202"/>
                      <a:pt x="2809719" y="3324565"/>
                    </a:cubicBezTo>
                    <a:cubicBezTo>
                      <a:pt x="2804520" y="3420129"/>
                      <a:pt x="2743201" y="3481447"/>
                      <a:pt x="2647637" y="3481447"/>
                    </a:cubicBezTo>
                    <a:cubicBezTo>
                      <a:pt x="2078495" y="3481447"/>
                      <a:pt x="1509388" y="3481447"/>
                      <a:pt x="940309" y="3481447"/>
                    </a:cubicBezTo>
                    <a:cubicBezTo>
                      <a:pt x="839097" y="3481447"/>
                      <a:pt x="777331" y="3417349"/>
                      <a:pt x="777241" y="3315779"/>
                    </a:cubicBezTo>
                    <a:cubicBezTo>
                      <a:pt x="777241" y="3292471"/>
                      <a:pt x="783337" y="3285927"/>
                      <a:pt x="806735" y="3286106"/>
                    </a:cubicBezTo>
                    <a:cubicBezTo>
                      <a:pt x="932241" y="3287272"/>
                      <a:pt x="1058554" y="3286644"/>
                      <a:pt x="1184508" y="3286644"/>
                    </a:cubicBezTo>
                    <a:lnTo>
                      <a:pt x="1794018" y="3286644"/>
                    </a:lnTo>
                    <a:cubicBezTo>
                      <a:pt x="2119527" y="3286644"/>
                      <a:pt x="2445035" y="3287092"/>
                      <a:pt x="2770544" y="3285927"/>
                    </a:cubicBezTo>
                    <a:close/>
                    <a:moveTo>
                      <a:pt x="785130" y="2939799"/>
                    </a:moveTo>
                    <a:cubicBezTo>
                      <a:pt x="776793" y="2939799"/>
                      <a:pt x="768456" y="2939799"/>
                      <a:pt x="760118" y="2940337"/>
                    </a:cubicBezTo>
                    <a:cubicBezTo>
                      <a:pt x="749029" y="2940086"/>
                      <a:pt x="739840" y="2948871"/>
                      <a:pt x="739589" y="2959961"/>
                    </a:cubicBezTo>
                    <a:cubicBezTo>
                      <a:pt x="739589" y="2960203"/>
                      <a:pt x="739589" y="2960445"/>
                      <a:pt x="739589" y="2960687"/>
                    </a:cubicBezTo>
                    <a:cubicBezTo>
                      <a:pt x="739051" y="2975030"/>
                      <a:pt x="747747" y="2982202"/>
                      <a:pt x="761822" y="2982650"/>
                    </a:cubicBezTo>
                    <a:cubicBezTo>
                      <a:pt x="771324" y="2982650"/>
                      <a:pt x="780827" y="2982650"/>
                      <a:pt x="790329" y="2982650"/>
                    </a:cubicBezTo>
                    <a:lnTo>
                      <a:pt x="1792225" y="2982471"/>
                    </a:lnTo>
                    <a:lnTo>
                      <a:pt x="2797617" y="2982471"/>
                    </a:lnTo>
                    <a:cubicBezTo>
                      <a:pt x="2807120" y="2982471"/>
                      <a:pt x="2816622" y="2982471"/>
                      <a:pt x="2826125" y="2982471"/>
                    </a:cubicBezTo>
                    <a:cubicBezTo>
                      <a:pt x="2837707" y="2982390"/>
                      <a:pt x="2847040" y="2972941"/>
                      <a:pt x="2846959" y="2961359"/>
                    </a:cubicBezTo>
                    <a:cubicBezTo>
                      <a:pt x="2846887" y="2950575"/>
                      <a:pt x="2838657" y="2941601"/>
                      <a:pt x="2827918" y="2940606"/>
                    </a:cubicBezTo>
                    <a:cubicBezTo>
                      <a:pt x="2818442" y="2939709"/>
                      <a:pt x="2808922" y="2939440"/>
                      <a:pt x="2799410" y="2939799"/>
                    </a:cubicBezTo>
                    <a:close/>
                    <a:moveTo>
                      <a:pt x="360749" y="2696594"/>
                    </a:moveTo>
                    <a:cubicBezTo>
                      <a:pt x="426811" y="2696738"/>
                      <a:pt x="426811" y="2706740"/>
                      <a:pt x="426811" y="2792240"/>
                    </a:cubicBezTo>
                    <a:cubicBezTo>
                      <a:pt x="426811" y="2828099"/>
                      <a:pt x="426005" y="2863420"/>
                      <a:pt x="426811" y="2898920"/>
                    </a:cubicBezTo>
                    <a:cubicBezTo>
                      <a:pt x="427439" y="2917836"/>
                      <a:pt x="423226" y="2925814"/>
                      <a:pt x="401889" y="2925814"/>
                    </a:cubicBezTo>
                    <a:cubicBezTo>
                      <a:pt x="301126" y="2928772"/>
                      <a:pt x="301126" y="2929490"/>
                      <a:pt x="301126" y="2828906"/>
                    </a:cubicBezTo>
                    <a:lnTo>
                      <a:pt x="301305" y="2811425"/>
                    </a:lnTo>
                    <a:cubicBezTo>
                      <a:pt x="301305" y="2782917"/>
                      <a:pt x="302381" y="2754499"/>
                      <a:pt x="301305" y="2726081"/>
                    </a:cubicBezTo>
                    <a:cubicBezTo>
                      <a:pt x="300319" y="2705641"/>
                      <a:pt x="304802" y="2697304"/>
                      <a:pt x="328200" y="2696945"/>
                    </a:cubicBezTo>
                    <a:cubicBezTo>
                      <a:pt x="340527" y="2696755"/>
                      <a:pt x="351312" y="2696574"/>
                      <a:pt x="360749" y="2696594"/>
                    </a:cubicBezTo>
                    <a:close/>
                    <a:moveTo>
                      <a:pt x="2743291" y="2674981"/>
                    </a:moveTo>
                    <a:cubicBezTo>
                      <a:pt x="2666553" y="2674981"/>
                      <a:pt x="2666553" y="2674981"/>
                      <a:pt x="2666553" y="2751899"/>
                    </a:cubicBezTo>
                    <a:cubicBezTo>
                      <a:pt x="2666553" y="2834016"/>
                      <a:pt x="2666553" y="2834016"/>
                      <a:pt x="2749028" y="2834016"/>
                    </a:cubicBezTo>
                    <a:cubicBezTo>
                      <a:pt x="2825587" y="2833657"/>
                      <a:pt x="2825587" y="2833657"/>
                      <a:pt x="2825587" y="2756919"/>
                    </a:cubicBezTo>
                    <a:cubicBezTo>
                      <a:pt x="2825587" y="2674981"/>
                      <a:pt x="2825587" y="2674981"/>
                      <a:pt x="2743291" y="2674981"/>
                    </a:cubicBezTo>
                    <a:close/>
                    <a:moveTo>
                      <a:pt x="2474977" y="2674981"/>
                    </a:moveTo>
                    <a:cubicBezTo>
                      <a:pt x="2394295" y="2674981"/>
                      <a:pt x="2394295" y="2674981"/>
                      <a:pt x="2394295" y="2755664"/>
                    </a:cubicBezTo>
                    <a:cubicBezTo>
                      <a:pt x="2394295" y="2834374"/>
                      <a:pt x="2394295" y="2834374"/>
                      <a:pt x="2473453" y="2834374"/>
                    </a:cubicBezTo>
                    <a:cubicBezTo>
                      <a:pt x="2552612" y="2834374"/>
                      <a:pt x="2554136" y="2834374"/>
                      <a:pt x="2554136" y="2753692"/>
                    </a:cubicBezTo>
                    <a:cubicBezTo>
                      <a:pt x="2553867" y="2674981"/>
                      <a:pt x="2553867" y="2674981"/>
                      <a:pt x="2474977" y="2674981"/>
                    </a:cubicBezTo>
                    <a:close/>
                    <a:moveTo>
                      <a:pt x="2194651" y="2674892"/>
                    </a:moveTo>
                    <a:cubicBezTo>
                      <a:pt x="2121051" y="2674892"/>
                      <a:pt x="2121051" y="2674892"/>
                      <a:pt x="2121051" y="2748851"/>
                    </a:cubicBezTo>
                    <a:cubicBezTo>
                      <a:pt x="2121051" y="2834195"/>
                      <a:pt x="2121051" y="2834195"/>
                      <a:pt x="2205050" y="2834195"/>
                    </a:cubicBezTo>
                    <a:cubicBezTo>
                      <a:pt x="2281877" y="2834195"/>
                      <a:pt x="2281877" y="2834195"/>
                      <a:pt x="2281877" y="2756291"/>
                    </a:cubicBezTo>
                    <a:cubicBezTo>
                      <a:pt x="2281877" y="2674892"/>
                      <a:pt x="2281877" y="2674892"/>
                      <a:pt x="2201823" y="2674892"/>
                    </a:cubicBezTo>
                    <a:close/>
                    <a:moveTo>
                      <a:pt x="1927772" y="2674892"/>
                    </a:moveTo>
                    <a:cubicBezTo>
                      <a:pt x="1848344" y="2674892"/>
                      <a:pt x="1848344" y="2674892"/>
                      <a:pt x="1848344" y="2752795"/>
                    </a:cubicBezTo>
                    <a:cubicBezTo>
                      <a:pt x="1848344" y="2834195"/>
                      <a:pt x="1848344" y="2834195"/>
                      <a:pt x="1928220" y="2834195"/>
                    </a:cubicBezTo>
                    <a:cubicBezTo>
                      <a:pt x="2009799" y="2834195"/>
                      <a:pt x="2009799" y="2834195"/>
                      <a:pt x="2009799" y="2754140"/>
                    </a:cubicBezTo>
                    <a:cubicBezTo>
                      <a:pt x="2009799" y="2674085"/>
                      <a:pt x="2009799" y="2674892"/>
                      <a:pt x="1927772" y="2674892"/>
                    </a:cubicBezTo>
                    <a:close/>
                    <a:moveTo>
                      <a:pt x="1659010" y="2674623"/>
                    </a:moveTo>
                    <a:cubicBezTo>
                      <a:pt x="1576714" y="2674623"/>
                      <a:pt x="1576714" y="2674623"/>
                      <a:pt x="1576714" y="2757009"/>
                    </a:cubicBezTo>
                    <a:cubicBezTo>
                      <a:pt x="1576714" y="2833657"/>
                      <a:pt x="1576714" y="2833657"/>
                      <a:pt x="1654079" y="2833657"/>
                    </a:cubicBezTo>
                    <a:cubicBezTo>
                      <a:pt x="1736823" y="2833657"/>
                      <a:pt x="1736823" y="2833657"/>
                      <a:pt x="1736823" y="2751092"/>
                    </a:cubicBezTo>
                    <a:cubicBezTo>
                      <a:pt x="1736823" y="2674623"/>
                      <a:pt x="1736823" y="2674623"/>
                      <a:pt x="1659010" y="2674623"/>
                    </a:cubicBezTo>
                    <a:close/>
                    <a:moveTo>
                      <a:pt x="1381104" y="2674623"/>
                    </a:moveTo>
                    <a:cubicBezTo>
                      <a:pt x="1304993" y="2674623"/>
                      <a:pt x="1304993" y="2674623"/>
                      <a:pt x="1304993" y="2751899"/>
                    </a:cubicBezTo>
                    <a:cubicBezTo>
                      <a:pt x="1304993" y="2833657"/>
                      <a:pt x="1304993" y="2833657"/>
                      <a:pt x="1387379" y="2833657"/>
                    </a:cubicBezTo>
                    <a:cubicBezTo>
                      <a:pt x="1463579" y="2833657"/>
                      <a:pt x="1463579" y="2833657"/>
                      <a:pt x="1463579" y="2756291"/>
                    </a:cubicBezTo>
                    <a:cubicBezTo>
                      <a:pt x="1463579" y="2674623"/>
                      <a:pt x="1463579" y="2674623"/>
                      <a:pt x="1381104" y="2674623"/>
                    </a:cubicBezTo>
                    <a:close/>
                    <a:moveTo>
                      <a:pt x="1115480" y="2674623"/>
                    </a:moveTo>
                    <a:cubicBezTo>
                      <a:pt x="1033183" y="2674623"/>
                      <a:pt x="1033183" y="2674623"/>
                      <a:pt x="1033183" y="2756381"/>
                    </a:cubicBezTo>
                    <a:cubicBezTo>
                      <a:pt x="1033542" y="2833657"/>
                      <a:pt x="1033542" y="2833657"/>
                      <a:pt x="1109473" y="2833657"/>
                    </a:cubicBezTo>
                    <a:cubicBezTo>
                      <a:pt x="1191769" y="2833657"/>
                      <a:pt x="1191769" y="2833657"/>
                      <a:pt x="1191769" y="2751719"/>
                    </a:cubicBezTo>
                    <a:cubicBezTo>
                      <a:pt x="1191769" y="2674623"/>
                      <a:pt x="1191769" y="2674623"/>
                      <a:pt x="1115480" y="2674623"/>
                    </a:cubicBezTo>
                    <a:close/>
                    <a:moveTo>
                      <a:pt x="839008" y="2674623"/>
                    </a:moveTo>
                    <a:cubicBezTo>
                      <a:pt x="759939" y="2674623"/>
                      <a:pt x="759939" y="2674623"/>
                      <a:pt x="759939" y="2753423"/>
                    </a:cubicBezTo>
                    <a:cubicBezTo>
                      <a:pt x="759939" y="2833657"/>
                      <a:pt x="759939" y="2833657"/>
                      <a:pt x="841339" y="2833657"/>
                    </a:cubicBezTo>
                    <a:cubicBezTo>
                      <a:pt x="920139" y="2833657"/>
                      <a:pt x="920139" y="2833657"/>
                      <a:pt x="920139" y="2754678"/>
                    </a:cubicBezTo>
                    <a:cubicBezTo>
                      <a:pt x="920139" y="2675699"/>
                      <a:pt x="920139" y="2674623"/>
                      <a:pt x="839008" y="2674623"/>
                    </a:cubicBezTo>
                    <a:close/>
                    <a:moveTo>
                      <a:pt x="108474" y="2640288"/>
                    </a:moveTo>
                    <a:cubicBezTo>
                      <a:pt x="160021" y="2658845"/>
                      <a:pt x="209506" y="2677043"/>
                      <a:pt x="259350" y="2694076"/>
                    </a:cubicBezTo>
                    <a:cubicBezTo>
                      <a:pt x="271632" y="2698290"/>
                      <a:pt x="271004" y="2706985"/>
                      <a:pt x="271004" y="2716578"/>
                    </a:cubicBezTo>
                    <a:cubicBezTo>
                      <a:pt x="271004" y="2779331"/>
                      <a:pt x="271004" y="2842084"/>
                      <a:pt x="271004" y="2905464"/>
                    </a:cubicBezTo>
                    <a:cubicBezTo>
                      <a:pt x="271004" y="2917028"/>
                      <a:pt x="269749" y="2925993"/>
                      <a:pt x="256930" y="2930386"/>
                    </a:cubicBezTo>
                    <a:cubicBezTo>
                      <a:pt x="208072" y="2947688"/>
                      <a:pt x="159304" y="2965259"/>
                      <a:pt x="108474" y="2983278"/>
                    </a:cubicBezTo>
                    <a:close/>
                    <a:moveTo>
                      <a:pt x="764601" y="2526616"/>
                    </a:moveTo>
                    <a:cubicBezTo>
                      <a:pt x="749271" y="2526616"/>
                      <a:pt x="738693" y="2533429"/>
                      <a:pt x="739141" y="2549476"/>
                    </a:cubicBezTo>
                    <a:cubicBezTo>
                      <a:pt x="739141" y="2563640"/>
                      <a:pt x="749450" y="2569826"/>
                      <a:pt x="763346" y="2569646"/>
                    </a:cubicBezTo>
                    <a:cubicBezTo>
                      <a:pt x="772848" y="2569646"/>
                      <a:pt x="782351" y="2569646"/>
                      <a:pt x="791854" y="2569646"/>
                    </a:cubicBezTo>
                    <a:lnTo>
                      <a:pt x="1794108" y="2569377"/>
                    </a:lnTo>
                    <a:lnTo>
                      <a:pt x="2796183" y="2569377"/>
                    </a:lnTo>
                    <a:cubicBezTo>
                      <a:pt x="2806851" y="2569377"/>
                      <a:pt x="2817608" y="2569377"/>
                      <a:pt x="2828277" y="2568660"/>
                    </a:cubicBezTo>
                    <a:cubicBezTo>
                      <a:pt x="2838209" y="2568526"/>
                      <a:pt x="2846313" y="2560655"/>
                      <a:pt x="2846744" y="2550731"/>
                    </a:cubicBezTo>
                    <a:cubicBezTo>
                      <a:pt x="2848644" y="2539955"/>
                      <a:pt x="2841446" y="2529682"/>
                      <a:pt x="2830670" y="2527781"/>
                    </a:cubicBezTo>
                    <a:cubicBezTo>
                      <a:pt x="2830267" y="2527709"/>
                      <a:pt x="2829854" y="2527647"/>
                      <a:pt x="2829442" y="2527602"/>
                    </a:cubicBezTo>
                    <a:cubicBezTo>
                      <a:pt x="2820020" y="2526418"/>
                      <a:pt x="2810509" y="2526087"/>
                      <a:pt x="2801023" y="2526616"/>
                    </a:cubicBezTo>
                    <a:close/>
                    <a:moveTo>
                      <a:pt x="3196905" y="1796979"/>
                    </a:moveTo>
                    <a:cubicBezTo>
                      <a:pt x="3261092" y="1798682"/>
                      <a:pt x="3325280" y="1798324"/>
                      <a:pt x="3389467" y="1796979"/>
                    </a:cubicBezTo>
                    <a:cubicBezTo>
                      <a:pt x="3409369" y="1796979"/>
                      <a:pt x="3416361" y="1802179"/>
                      <a:pt x="3416361" y="1822797"/>
                    </a:cubicBezTo>
                    <a:cubicBezTo>
                      <a:pt x="3415706" y="2093890"/>
                      <a:pt x="3415706" y="2364983"/>
                      <a:pt x="3416361" y="2636075"/>
                    </a:cubicBezTo>
                    <a:cubicBezTo>
                      <a:pt x="3416361" y="2658308"/>
                      <a:pt x="3407396" y="2660908"/>
                      <a:pt x="3388749" y="2660728"/>
                    </a:cubicBezTo>
                    <a:cubicBezTo>
                      <a:pt x="3325996" y="2659922"/>
                      <a:pt x="3262706" y="2659205"/>
                      <a:pt x="3199774" y="2660728"/>
                    </a:cubicBezTo>
                    <a:cubicBezTo>
                      <a:pt x="3175031" y="2661356"/>
                      <a:pt x="3167680" y="2654722"/>
                      <a:pt x="3167949" y="2629352"/>
                    </a:cubicBezTo>
                    <a:cubicBezTo>
                      <a:pt x="3168845" y="2497033"/>
                      <a:pt x="3168218" y="2363817"/>
                      <a:pt x="3168218" y="2230691"/>
                    </a:cubicBezTo>
                    <a:cubicBezTo>
                      <a:pt x="3168218" y="2096221"/>
                      <a:pt x="3168218" y="1961750"/>
                      <a:pt x="3167680" y="1827280"/>
                    </a:cubicBezTo>
                    <a:cubicBezTo>
                      <a:pt x="3167680" y="1804599"/>
                      <a:pt x="3172700" y="1796351"/>
                      <a:pt x="3196905" y="1796979"/>
                    </a:cubicBezTo>
                    <a:close/>
                    <a:moveTo>
                      <a:pt x="616317" y="1763002"/>
                    </a:moveTo>
                    <a:cubicBezTo>
                      <a:pt x="528193" y="1763352"/>
                      <a:pt x="457032" y="1835079"/>
                      <a:pt x="457381" y="1923202"/>
                    </a:cubicBezTo>
                    <a:cubicBezTo>
                      <a:pt x="457381" y="1923327"/>
                      <a:pt x="457381" y="1923444"/>
                      <a:pt x="457381" y="1923560"/>
                    </a:cubicBezTo>
                    <a:cubicBezTo>
                      <a:pt x="458986" y="2011074"/>
                      <a:pt x="530058" y="2081348"/>
                      <a:pt x="617580" y="2081967"/>
                    </a:cubicBezTo>
                    <a:lnTo>
                      <a:pt x="617580" y="2082146"/>
                    </a:lnTo>
                    <a:cubicBezTo>
                      <a:pt x="705712" y="2081796"/>
                      <a:pt x="776865" y="2010070"/>
                      <a:pt x="776525" y="1921947"/>
                    </a:cubicBezTo>
                    <a:cubicBezTo>
                      <a:pt x="776175" y="1833815"/>
                      <a:pt x="704449" y="1762653"/>
                      <a:pt x="616317" y="1763002"/>
                    </a:cubicBezTo>
                    <a:close/>
                    <a:moveTo>
                      <a:pt x="3799513" y="1577433"/>
                    </a:moveTo>
                    <a:cubicBezTo>
                      <a:pt x="3800652" y="1608872"/>
                      <a:pt x="3801782" y="1640338"/>
                      <a:pt x="3802920" y="1671831"/>
                    </a:cubicBezTo>
                    <a:cubicBezTo>
                      <a:pt x="3802472" y="1707063"/>
                      <a:pt x="3802472" y="1742294"/>
                      <a:pt x="3802382" y="1777525"/>
                    </a:cubicBezTo>
                    <a:lnTo>
                      <a:pt x="3802382" y="1875689"/>
                    </a:lnTo>
                    <a:cubicBezTo>
                      <a:pt x="3802382" y="1908858"/>
                      <a:pt x="3802382" y="1942028"/>
                      <a:pt x="3802382" y="1975197"/>
                    </a:cubicBezTo>
                    <a:lnTo>
                      <a:pt x="3802382" y="2097745"/>
                    </a:lnTo>
                    <a:cubicBezTo>
                      <a:pt x="3802382" y="2121591"/>
                      <a:pt x="3802382" y="2145526"/>
                      <a:pt x="3802382" y="2169462"/>
                    </a:cubicBezTo>
                    <a:lnTo>
                      <a:pt x="3802382" y="2254089"/>
                    </a:lnTo>
                    <a:cubicBezTo>
                      <a:pt x="3802382" y="2279307"/>
                      <a:pt x="3802382" y="2304498"/>
                      <a:pt x="3802382" y="2329662"/>
                    </a:cubicBezTo>
                    <a:cubicBezTo>
                      <a:pt x="3802382" y="2372692"/>
                      <a:pt x="3802382" y="2415750"/>
                      <a:pt x="3802382" y="2458843"/>
                    </a:cubicBezTo>
                    <a:cubicBezTo>
                      <a:pt x="3802382" y="2493178"/>
                      <a:pt x="3802382" y="2527602"/>
                      <a:pt x="3802382" y="2562027"/>
                    </a:cubicBezTo>
                    <a:cubicBezTo>
                      <a:pt x="3802382" y="2596451"/>
                      <a:pt x="3802382" y="2630069"/>
                      <a:pt x="3802382" y="2664045"/>
                    </a:cubicBezTo>
                    <a:lnTo>
                      <a:pt x="3802920" y="2775028"/>
                    </a:lnTo>
                    <a:cubicBezTo>
                      <a:pt x="3802920" y="2809811"/>
                      <a:pt x="3801934" y="2844505"/>
                      <a:pt x="3801486" y="2879288"/>
                    </a:cubicBezTo>
                    <a:cubicBezTo>
                      <a:pt x="3779253" y="2872743"/>
                      <a:pt x="3763027" y="2856517"/>
                      <a:pt x="3744560" y="2843967"/>
                    </a:cubicBezTo>
                    <a:cubicBezTo>
                      <a:pt x="3665132" y="2790178"/>
                      <a:pt x="3586691" y="2734597"/>
                      <a:pt x="3506816" y="2681347"/>
                    </a:cubicBezTo>
                    <a:cubicBezTo>
                      <a:pt x="3487138" y="2670473"/>
                      <a:pt x="3475439" y="2649289"/>
                      <a:pt x="3476695" y="2626842"/>
                    </a:cubicBezTo>
                    <a:cubicBezTo>
                      <a:pt x="3477474" y="2362203"/>
                      <a:pt x="3477474" y="2097565"/>
                      <a:pt x="3476695" y="1832927"/>
                    </a:cubicBezTo>
                    <a:cubicBezTo>
                      <a:pt x="3475180" y="1810542"/>
                      <a:pt x="3486645" y="1789269"/>
                      <a:pt x="3506188" y="1778243"/>
                    </a:cubicBezTo>
                    <a:cubicBezTo>
                      <a:pt x="3604800" y="1712262"/>
                      <a:pt x="3701888" y="1644489"/>
                      <a:pt x="3799513" y="1577433"/>
                    </a:cubicBezTo>
                    <a:close/>
                    <a:moveTo>
                      <a:pt x="612291" y="1507688"/>
                    </a:moveTo>
                    <a:cubicBezTo>
                      <a:pt x="587997" y="1507867"/>
                      <a:pt x="573116" y="1523017"/>
                      <a:pt x="571502" y="1547760"/>
                    </a:cubicBezTo>
                    <a:cubicBezTo>
                      <a:pt x="570937" y="1570333"/>
                      <a:pt x="588768" y="1589087"/>
                      <a:pt x="611341" y="1589652"/>
                    </a:cubicBezTo>
                    <a:cubicBezTo>
                      <a:pt x="612309" y="1589679"/>
                      <a:pt x="613286" y="1589670"/>
                      <a:pt x="614264" y="1589625"/>
                    </a:cubicBezTo>
                    <a:cubicBezTo>
                      <a:pt x="639096" y="1587563"/>
                      <a:pt x="651288" y="1571785"/>
                      <a:pt x="653977" y="1548118"/>
                    </a:cubicBezTo>
                    <a:lnTo>
                      <a:pt x="653977" y="1547939"/>
                    </a:lnTo>
                    <a:cubicBezTo>
                      <a:pt x="650481" y="1523197"/>
                      <a:pt x="636586" y="1507508"/>
                      <a:pt x="612291" y="1507688"/>
                    </a:cubicBezTo>
                    <a:close/>
                    <a:moveTo>
                      <a:pt x="262309" y="1506970"/>
                    </a:moveTo>
                    <a:cubicBezTo>
                      <a:pt x="174276" y="1506926"/>
                      <a:pt x="102872" y="1578249"/>
                      <a:pt x="102827" y="1666282"/>
                    </a:cubicBezTo>
                    <a:cubicBezTo>
                      <a:pt x="102782" y="1754307"/>
                      <a:pt x="174105" y="1825711"/>
                      <a:pt x="262130" y="1825755"/>
                    </a:cubicBezTo>
                    <a:cubicBezTo>
                      <a:pt x="262524" y="1825755"/>
                      <a:pt x="262910" y="1825755"/>
                      <a:pt x="263295" y="1825755"/>
                    </a:cubicBezTo>
                    <a:cubicBezTo>
                      <a:pt x="350710" y="1824778"/>
                      <a:pt x="421173" y="1753867"/>
                      <a:pt x="421612" y="1666453"/>
                    </a:cubicBezTo>
                    <a:cubicBezTo>
                      <a:pt x="421657" y="1578419"/>
                      <a:pt x="350334" y="1507024"/>
                      <a:pt x="262309" y="1506970"/>
                    </a:cubicBezTo>
                    <a:close/>
                    <a:moveTo>
                      <a:pt x="972224" y="1503295"/>
                    </a:moveTo>
                    <a:cubicBezTo>
                      <a:pt x="884594" y="1503447"/>
                      <a:pt x="813665" y="1574609"/>
                      <a:pt x="813818" y="1662239"/>
                    </a:cubicBezTo>
                    <a:cubicBezTo>
                      <a:pt x="814598" y="1749609"/>
                      <a:pt x="885392" y="1820161"/>
                      <a:pt x="972762" y="1820645"/>
                    </a:cubicBezTo>
                    <a:cubicBezTo>
                      <a:pt x="1060392" y="1820493"/>
                      <a:pt x="1131321" y="1749331"/>
                      <a:pt x="1131169" y="1661701"/>
                    </a:cubicBezTo>
                    <a:cubicBezTo>
                      <a:pt x="1131016" y="1574071"/>
                      <a:pt x="1059854" y="1503142"/>
                      <a:pt x="972224" y="1503295"/>
                    </a:cubicBezTo>
                    <a:close/>
                    <a:moveTo>
                      <a:pt x="1631074" y="1345258"/>
                    </a:moveTo>
                    <a:cubicBezTo>
                      <a:pt x="1652219" y="1344395"/>
                      <a:pt x="1672771" y="1345202"/>
                      <a:pt x="1691193" y="1351881"/>
                    </a:cubicBezTo>
                    <a:cubicBezTo>
                      <a:pt x="1728038" y="1365238"/>
                      <a:pt x="1741126" y="1414634"/>
                      <a:pt x="1766228" y="1446638"/>
                    </a:cubicBezTo>
                    <a:cubicBezTo>
                      <a:pt x="2079033" y="1851439"/>
                      <a:pt x="2658682" y="1930561"/>
                      <a:pt x="3068531" y="1624408"/>
                    </a:cubicBezTo>
                    <a:cubicBezTo>
                      <a:pt x="3077495" y="1617774"/>
                      <a:pt x="3084667" y="1606747"/>
                      <a:pt x="3101431" y="1607016"/>
                    </a:cubicBezTo>
                    <a:lnTo>
                      <a:pt x="3101431" y="3054368"/>
                    </a:lnTo>
                    <a:cubicBezTo>
                      <a:pt x="3101431" y="3164006"/>
                      <a:pt x="3041099" y="3224697"/>
                      <a:pt x="2931908" y="3224697"/>
                    </a:cubicBezTo>
                    <a:lnTo>
                      <a:pt x="652811" y="3224697"/>
                    </a:lnTo>
                    <a:cubicBezTo>
                      <a:pt x="545683" y="3224697"/>
                      <a:pt x="485171" y="3164186"/>
                      <a:pt x="485081" y="3056878"/>
                    </a:cubicBezTo>
                    <a:cubicBezTo>
                      <a:pt x="485081" y="2787040"/>
                      <a:pt x="485529" y="2517113"/>
                      <a:pt x="484364" y="2247186"/>
                    </a:cubicBezTo>
                    <a:cubicBezTo>
                      <a:pt x="484364" y="2216616"/>
                      <a:pt x="489833" y="2211327"/>
                      <a:pt x="521299" y="2216168"/>
                    </a:cubicBezTo>
                    <a:cubicBezTo>
                      <a:pt x="872267" y="2271570"/>
                      <a:pt x="1223414" y="2013297"/>
                      <a:pt x="1277382" y="1662149"/>
                    </a:cubicBezTo>
                    <a:cubicBezTo>
                      <a:pt x="1293303" y="1566908"/>
                      <a:pt x="1288812" y="1469372"/>
                      <a:pt x="1264204" y="1375996"/>
                    </a:cubicBezTo>
                    <a:cubicBezTo>
                      <a:pt x="1262052" y="1368107"/>
                      <a:pt x="1261604" y="1359769"/>
                      <a:pt x="1259811" y="1348653"/>
                    </a:cubicBezTo>
                    <a:lnTo>
                      <a:pt x="1567390" y="1348653"/>
                    </a:lnTo>
                    <a:cubicBezTo>
                      <a:pt x="1588189" y="1348653"/>
                      <a:pt x="1609928" y="1346121"/>
                      <a:pt x="1631074" y="1345258"/>
                    </a:cubicBezTo>
                    <a:close/>
                    <a:moveTo>
                      <a:pt x="2516215" y="1180754"/>
                    </a:moveTo>
                    <a:cubicBezTo>
                      <a:pt x="2390655" y="1180009"/>
                      <a:pt x="2288269" y="1281194"/>
                      <a:pt x="2287525" y="1406745"/>
                    </a:cubicBezTo>
                    <a:cubicBezTo>
                      <a:pt x="2287525" y="1407256"/>
                      <a:pt x="2287525" y="1407758"/>
                      <a:pt x="2287525" y="1408269"/>
                    </a:cubicBezTo>
                    <a:cubicBezTo>
                      <a:pt x="2287328" y="1533353"/>
                      <a:pt x="2388441" y="1634986"/>
                      <a:pt x="2513526" y="1635434"/>
                    </a:cubicBezTo>
                    <a:cubicBezTo>
                      <a:pt x="2639085" y="1636179"/>
                      <a:pt x="2741471" y="1534994"/>
                      <a:pt x="2742215" y="1409434"/>
                    </a:cubicBezTo>
                    <a:cubicBezTo>
                      <a:pt x="2742950" y="1283883"/>
                      <a:pt x="2641774" y="1181498"/>
                      <a:pt x="2516215" y="1180754"/>
                    </a:cubicBezTo>
                    <a:close/>
                    <a:moveTo>
                      <a:pt x="838471" y="1093886"/>
                    </a:moveTo>
                    <a:cubicBezTo>
                      <a:pt x="750446" y="1093294"/>
                      <a:pt x="678603" y="1164169"/>
                      <a:pt x="678003" y="1252193"/>
                    </a:cubicBezTo>
                    <a:cubicBezTo>
                      <a:pt x="678003" y="1252552"/>
                      <a:pt x="678003" y="1252911"/>
                      <a:pt x="678003" y="1253269"/>
                    </a:cubicBezTo>
                    <a:cubicBezTo>
                      <a:pt x="679051" y="1340442"/>
                      <a:pt x="749155" y="1411021"/>
                      <a:pt x="836319" y="1412662"/>
                    </a:cubicBezTo>
                    <a:cubicBezTo>
                      <a:pt x="924344" y="1413253"/>
                      <a:pt x="996187" y="1342378"/>
                      <a:pt x="996787" y="1254345"/>
                    </a:cubicBezTo>
                    <a:cubicBezTo>
                      <a:pt x="997379" y="1166320"/>
                      <a:pt x="926495" y="1094477"/>
                      <a:pt x="838471" y="1093886"/>
                    </a:cubicBezTo>
                    <a:close/>
                    <a:moveTo>
                      <a:pt x="395704" y="1093285"/>
                    </a:moveTo>
                    <a:cubicBezTo>
                      <a:pt x="307930" y="1094630"/>
                      <a:pt x="237871" y="1166876"/>
                      <a:pt x="239216" y="1254641"/>
                    </a:cubicBezTo>
                    <a:cubicBezTo>
                      <a:pt x="240561" y="1342334"/>
                      <a:pt x="312673" y="1412366"/>
                      <a:pt x="400366" y="1411138"/>
                    </a:cubicBezTo>
                    <a:cubicBezTo>
                      <a:pt x="488049" y="1409667"/>
                      <a:pt x="558064" y="1337636"/>
                      <a:pt x="557069" y="1249952"/>
                    </a:cubicBezTo>
                    <a:lnTo>
                      <a:pt x="557069" y="1249773"/>
                    </a:lnTo>
                    <a:cubicBezTo>
                      <a:pt x="555724" y="1162000"/>
                      <a:pt x="483477" y="1091940"/>
                      <a:pt x="395704" y="1093285"/>
                    </a:cubicBezTo>
                    <a:close/>
                    <a:moveTo>
                      <a:pt x="612650" y="935919"/>
                    </a:moveTo>
                    <a:cubicBezTo>
                      <a:pt x="951041" y="932467"/>
                      <a:pt x="1228158" y="1203981"/>
                      <a:pt x="1231609" y="1542363"/>
                    </a:cubicBezTo>
                    <a:cubicBezTo>
                      <a:pt x="1235070" y="1880754"/>
                      <a:pt x="963555" y="2157871"/>
                      <a:pt x="625165" y="2161331"/>
                    </a:cubicBezTo>
                    <a:cubicBezTo>
                      <a:pt x="620279" y="2161376"/>
                      <a:pt x="615384" y="2161367"/>
                      <a:pt x="610498" y="2161304"/>
                    </a:cubicBezTo>
                    <a:cubicBezTo>
                      <a:pt x="269839" y="2160677"/>
                      <a:pt x="-984" y="1885102"/>
                      <a:pt x="2" y="1540588"/>
                    </a:cubicBezTo>
                    <a:cubicBezTo>
                      <a:pt x="898" y="1208894"/>
                      <a:pt x="277908" y="936008"/>
                      <a:pt x="612650" y="935919"/>
                    </a:cubicBezTo>
                    <a:close/>
                    <a:moveTo>
                      <a:pt x="2008176" y="814993"/>
                    </a:moveTo>
                    <a:cubicBezTo>
                      <a:pt x="1882518" y="814949"/>
                      <a:pt x="1780616" y="916779"/>
                      <a:pt x="1780571" y="1042437"/>
                    </a:cubicBezTo>
                    <a:cubicBezTo>
                      <a:pt x="1780526" y="1167360"/>
                      <a:pt x="1881209" y="1268948"/>
                      <a:pt x="2006123" y="1270033"/>
                    </a:cubicBezTo>
                    <a:cubicBezTo>
                      <a:pt x="2132274" y="1270625"/>
                      <a:pt x="2235028" y="1168848"/>
                      <a:pt x="2235620" y="1042697"/>
                    </a:cubicBezTo>
                    <a:cubicBezTo>
                      <a:pt x="2235620" y="1042662"/>
                      <a:pt x="2235620" y="1042634"/>
                      <a:pt x="2235620" y="1042598"/>
                    </a:cubicBezTo>
                    <a:cubicBezTo>
                      <a:pt x="2235664" y="916940"/>
                      <a:pt x="2133834" y="815038"/>
                      <a:pt x="2008176" y="814993"/>
                    </a:cubicBezTo>
                    <a:close/>
                    <a:moveTo>
                      <a:pt x="2508057" y="814984"/>
                    </a:moveTo>
                    <a:cubicBezTo>
                      <a:pt x="2475327" y="814984"/>
                      <a:pt x="2448800" y="841511"/>
                      <a:pt x="2448800" y="874241"/>
                    </a:cubicBezTo>
                    <a:cubicBezTo>
                      <a:pt x="2448800" y="906971"/>
                      <a:pt x="2475327" y="933498"/>
                      <a:pt x="2508057" y="933498"/>
                    </a:cubicBezTo>
                    <a:cubicBezTo>
                      <a:pt x="2540787" y="933498"/>
                      <a:pt x="2567314" y="906971"/>
                      <a:pt x="2567314" y="874241"/>
                    </a:cubicBezTo>
                    <a:cubicBezTo>
                      <a:pt x="2567314" y="841511"/>
                      <a:pt x="2540787" y="814984"/>
                      <a:pt x="2508057" y="814984"/>
                    </a:cubicBezTo>
                    <a:close/>
                    <a:moveTo>
                      <a:pt x="3025276" y="808808"/>
                    </a:moveTo>
                    <a:cubicBezTo>
                      <a:pt x="2900362" y="807983"/>
                      <a:pt x="2798182" y="908101"/>
                      <a:pt x="2796452" y="1033006"/>
                    </a:cubicBezTo>
                    <a:cubicBezTo>
                      <a:pt x="2794910" y="1158754"/>
                      <a:pt x="2895601" y="1261938"/>
                      <a:pt x="3021349" y="1263480"/>
                    </a:cubicBezTo>
                    <a:cubicBezTo>
                      <a:pt x="3021627" y="1263480"/>
                      <a:pt x="3021905" y="1263489"/>
                      <a:pt x="3022183" y="1263489"/>
                    </a:cubicBezTo>
                    <a:lnTo>
                      <a:pt x="3022273" y="1263489"/>
                    </a:lnTo>
                    <a:cubicBezTo>
                      <a:pt x="3147832" y="1264322"/>
                      <a:pt x="3250281" y="1163210"/>
                      <a:pt x="3251115" y="1037650"/>
                    </a:cubicBezTo>
                    <a:cubicBezTo>
                      <a:pt x="3251948" y="912099"/>
                      <a:pt x="3150836" y="809642"/>
                      <a:pt x="3025276" y="808808"/>
                    </a:cubicBezTo>
                    <a:close/>
                    <a:moveTo>
                      <a:pt x="2829522" y="225019"/>
                    </a:moveTo>
                    <a:cubicBezTo>
                      <a:pt x="2704016" y="224674"/>
                      <a:pt x="2601989" y="326140"/>
                      <a:pt x="2601648" y="451649"/>
                    </a:cubicBezTo>
                    <a:cubicBezTo>
                      <a:pt x="2601648" y="452245"/>
                      <a:pt x="2601648" y="452842"/>
                      <a:pt x="2601648" y="453438"/>
                    </a:cubicBezTo>
                    <a:cubicBezTo>
                      <a:pt x="2602581" y="578126"/>
                      <a:pt x="2703586" y="678891"/>
                      <a:pt x="2828276" y="679528"/>
                    </a:cubicBezTo>
                    <a:cubicBezTo>
                      <a:pt x="2953782" y="679868"/>
                      <a:pt x="3055809" y="578407"/>
                      <a:pt x="3056159" y="452898"/>
                    </a:cubicBezTo>
                    <a:cubicBezTo>
                      <a:pt x="3056500" y="327389"/>
                      <a:pt x="2955037" y="225364"/>
                      <a:pt x="2829522" y="225019"/>
                    </a:cubicBezTo>
                    <a:close/>
                    <a:moveTo>
                      <a:pt x="2203257" y="221521"/>
                    </a:moveTo>
                    <a:cubicBezTo>
                      <a:pt x="2077948" y="220677"/>
                      <a:pt x="1975679" y="321576"/>
                      <a:pt x="1974836" y="446885"/>
                    </a:cubicBezTo>
                    <a:cubicBezTo>
                      <a:pt x="1974827" y="447814"/>
                      <a:pt x="1974827" y="448744"/>
                      <a:pt x="1974836" y="449673"/>
                    </a:cubicBezTo>
                    <a:cubicBezTo>
                      <a:pt x="1974738" y="574689"/>
                      <a:pt x="2075554" y="676354"/>
                      <a:pt x="2200567" y="677287"/>
                    </a:cubicBezTo>
                    <a:cubicBezTo>
                      <a:pt x="2326423" y="678031"/>
                      <a:pt x="2429051" y="576605"/>
                      <a:pt x="2429795" y="450749"/>
                    </a:cubicBezTo>
                    <a:cubicBezTo>
                      <a:pt x="2430539" y="324892"/>
                      <a:pt x="2329112" y="222263"/>
                      <a:pt x="2203257" y="221521"/>
                    </a:cubicBezTo>
                    <a:close/>
                    <a:moveTo>
                      <a:pt x="2519800" y="3"/>
                    </a:moveTo>
                    <a:cubicBezTo>
                      <a:pt x="2994482" y="810"/>
                      <a:pt x="3383998" y="396153"/>
                      <a:pt x="3383102" y="875407"/>
                    </a:cubicBezTo>
                    <a:cubicBezTo>
                      <a:pt x="3383156" y="1357789"/>
                      <a:pt x="2992151" y="1748883"/>
                      <a:pt x="2509769" y="1748928"/>
                    </a:cubicBezTo>
                    <a:cubicBezTo>
                      <a:pt x="2508810" y="1748937"/>
                      <a:pt x="2507850" y="1748928"/>
                      <a:pt x="2506891" y="1748928"/>
                    </a:cubicBezTo>
                    <a:cubicBezTo>
                      <a:pt x="2019570" y="1748300"/>
                      <a:pt x="1632205" y="1357080"/>
                      <a:pt x="1633102" y="866263"/>
                    </a:cubicBezTo>
                    <a:cubicBezTo>
                      <a:pt x="1634177" y="384141"/>
                      <a:pt x="2028624" y="-1252"/>
                      <a:pt x="2519800" y="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22"/>
              <p:cNvSpPr/>
              <p:nvPr/>
            </p:nvSpPr>
            <p:spPr>
              <a:xfrm>
                <a:off x="3986158" y="2812162"/>
                <a:ext cx="2107832" cy="456388"/>
              </a:xfrm>
              <a:custGeom>
                <a:avLst/>
                <a:gdLst/>
                <a:ahLst/>
                <a:cxnLst/>
                <a:rect l="l" t="t" r="r" b="b"/>
                <a:pathLst>
                  <a:path w="2107832" h="456388" extrusionOk="0">
                    <a:moveTo>
                      <a:pt x="45822" y="413517"/>
                    </a:moveTo>
                    <a:lnTo>
                      <a:pt x="2060282" y="413517"/>
                    </a:lnTo>
                    <a:cubicBezTo>
                      <a:pt x="2069793" y="413158"/>
                      <a:pt x="2079314" y="413427"/>
                      <a:pt x="2088789" y="414324"/>
                    </a:cubicBezTo>
                    <a:cubicBezTo>
                      <a:pt x="2100327" y="415390"/>
                      <a:pt x="2108817" y="425610"/>
                      <a:pt x="2107741" y="437148"/>
                    </a:cubicBezTo>
                    <a:cubicBezTo>
                      <a:pt x="2106755" y="447879"/>
                      <a:pt x="2097781" y="456117"/>
                      <a:pt x="2086996" y="456189"/>
                    </a:cubicBezTo>
                    <a:cubicBezTo>
                      <a:pt x="2077494" y="456637"/>
                      <a:pt x="2067991" y="456189"/>
                      <a:pt x="2058489" y="456189"/>
                    </a:cubicBezTo>
                    <a:lnTo>
                      <a:pt x="1052918" y="456368"/>
                    </a:lnTo>
                    <a:lnTo>
                      <a:pt x="51022" y="456368"/>
                    </a:lnTo>
                    <a:cubicBezTo>
                      <a:pt x="41519" y="456368"/>
                      <a:pt x="32017" y="456368"/>
                      <a:pt x="22514" y="456368"/>
                    </a:cubicBezTo>
                    <a:cubicBezTo>
                      <a:pt x="8440" y="455920"/>
                      <a:pt x="-256" y="448748"/>
                      <a:pt x="282" y="434404"/>
                    </a:cubicBezTo>
                    <a:cubicBezTo>
                      <a:pt x="129" y="423315"/>
                      <a:pt x="8995" y="414207"/>
                      <a:pt x="20085" y="414055"/>
                    </a:cubicBezTo>
                    <a:cubicBezTo>
                      <a:pt x="20327" y="414046"/>
                      <a:pt x="20569" y="414046"/>
                      <a:pt x="20811" y="414055"/>
                    </a:cubicBezTo>
                    <a:cubicBezTo>
                      <a:pt x="29148" y="413427"/>
                      <a:pt x="37485" y="413517"/>
                      <a:pt x="45822" y="413517"/>
                    </a:cubicBezTo>
                    <a:close/>
                    <a:moveTo>
                      <a:pt x="2003983" y="148879"/>
                    </a:moveTo>
                    <a:cubicBezTo>
                      <a:pt x="2086279" y="148879"/>
                      <a:pt x="2086279" y="148879"/>
                      <a:pt x="2086279" y="230817"/>
                    </a:cubicBezTo>
                    <a:cubicBezTo>
                      <a:pt x="2086279" y="307913"/>
                      <a:pt x="2086279" y="307913"/>
                      <a:pt x="2009720" y="307913"/>
                    </a:cubicBezTo>
                    <a:cubicBezTo>
                      <a:pt x="1927245" y="307913"/>
                      <a:pt x="1927245" y="307913"/>
                      <a:pt x="1927245" y="225796"/>
                    </a:cubicBezTo>
                    <a:cubicBezTo>
                      <a:pt x="1927245" y="148879"/>
                      <a:pt x="1927245" y="148879"/>
                      <a:pt x="2003983" y="148879"/>
                    </a:cubicBezTo>
                    <a:close/>
                    <a:moveTo>
                      <a:pt x="1735669" y="148879"/>
                    </a:moveTo>
                    <a:cubicBezTo>
                      <a:pt x="1814559" y="148879"/>
                      <a:pt x="1814559" y="148879"/>
                      <a:pt x="1814559" y="227410"/>
                    </a:cubicBezTo>
                    <a:cubicBezTo>
                      <a:pt x="1814559" y="308092"/>
                      <a:pt x="1814559" y="308092"/>
                      <a:pt x="1733877" y="308092"/>
                    </a:cubicBezTo>
                    <a:cubicBezTo>
                      <a:pt x="1653194" y="308092"/>
                      <a:pt x="1654718" y="308092"/>
                      <a:pt x="1654718" y="229382"/>
                    </a:cubicBezTo>
                    <a:cubicBezTo>
                      <a:pt x="1654897" y="148879"/>
                      <a:pt x="1654897" y="148879"/>
                      <a:pt x="1735669" y="148879"/>
                    </a:cubicBezTo>
                    <a:close/>
                    <a:moveTo>
                      <a:pt x="1455343" y="148789"/>
                    </a:moveTo>
                    <a:lnTo>
                      <a:pt x="1462515" y="148789"/>
                    </a:lnTo>
                    <a:cubicBezTo>
                      <a:pt x="1542570" y="148789"/>
                      <a:pt x="1542570" y="148789"/>
                      <a:pt x="1542570" y="230188"/>
                    </a:cubicBezTo>
                    <a:cubicBezTo>
                      <a:pt x="1542570" y="308092"/>
                      <a:pt x="1542570" y="308092"/>
                      <a:pt x="1465742" y="308092"/>
                    </a:cubicBezTo>
                    <a:cubicBezTo>
                      <a:pt x="1381743" y="308092"/>
                      <a:pt x="1381743" y="308092"/>
                      <a:pt x="1381743" y="222748"/>
                    </a:cubicBezTo>
                    <a:cubicBezTo>
                      <a:pt x="1381743" y="148789"/>
                      <a:pt x="1381743" y="148789"/>
                      <a:pt x="1455343" y="148789"/>
                    </a:cubicBezTo>
                    <a:close/>
                    <a:moveTo>
                      <a:pt x="1188464" y="148789"/>
                    </a:moveTo>
                    <a:cubicBezTo>
                      <a:pt x="1270491" y="148789"/>
                      <a:pt x="1270491" y="148789"/>
                      <a:pt x="1270491" y="228037"/>
                    </a:cubicBezTo>
                    <a:cubicBezTo>
                      <a:pt x="1270491" y="307285"/>
                      <a:pt x="1270491" y="308092"/>
                      <a:pt x="1188912" y="308092"/>
                    </a:cubicBezTo>
                    <a:cubicBezTo>
                      <a:pt x="1109037" y="308092"/>
                      <a:pt x="1109037" y="308092"/>
                      <a:pt x="1109037" y="226692"/>
                    </a:cubicBezTo>
                    <a:cubicBezTo>
                      <a:pt x="1109037" y="148789"/>
                      <a:pt x="1109037" y="148789"/>
                      <a:pt x="1188464" y="148789"/>
                    </a:cubicBezTo>
                    <a:close/>
                    <a:moveTo>
                      <a:pt x="919702" y="148520"/>
                    </a:moveTo>
                    <a:cubicBezTo>
                      <a:pt x="997516" y="148520"/>
                      <a:pt x="997516" y="148520"/>
                      <a:pt x="997516" y="224989"/>
                    </a:cubicBezTo>
                    <a:cubicBezTo>
                      <a:pt x="997516" y="307554"/>
                      <a:pt x="997516" y="307554"/>
                      <a:pt x="914771" y="307554"/>
                    </a:cubicBezTo>
                    <a:cubicBezTo>
                      <a:pt x="837406" y="307554"/>
                      <a:pt x="837406" y="307554"/>
                      <a:pt x="837406" y="230906"/>
                    </a:cubicBezTo>
                    <a:cubicBezTo>
                      <a:pt x="837406" y="148520"/>
                      <a:pt x="837406" y="148520"/>
                      <a:pt x="919702" y="148520"/>
                    </a:cubicBezTo>
                    <a:close/>
                    <a:moveTo>
                      <a:pt x="641796" y="148520"/>
                    </a:moveTo>
                    <a:cubicBezTo>
                      <a:pt x="724272" y="148520"/>
                      <a:pt x="724272" y="148520"/>
                      <a:pt x="724272" y="230188"/>
                    </a:cubicBezTo>
                    <a:cubicBezTo>
                      <a:pt x="724541" y="307554"/>
                      <a:pt x="724541" y="307554"/>
                      <a:pt x="648072" y="307554"/>
                    </a:cubicBezTo>
                    <a:cubicBezTo>
                      <a:pt x="565686" y="307554"/>
                      <a:pt x="565686" y="307554"/>
                      <a:pt x="565686" y="225796"/>
                    </a:cubicBezTo>
                    <a:cubicBezTo>
                      <a:pt x="565686" y="148520"/>
                      <a:pt x="565686" y="148520"/>
                      <a:pt x="641796" y="148520"/>
                    </a:cubicBezTo>
                    <a:close/>
                    <a:moveTo>
                      <a:pt x="376172" y="148520"/>
                    </a:moveTo>
                    <a:cubicBezTo>
                      <a:pt x="452462" y="148520"/>
                      <a:pt x="452462" y="148520"/>
                      <a:pt x="452462" y="225616"/>
                    </a:cubicBezTo>
                    <a:cubicBezTo>
                      <a:pt x="452462" y="307554"/>
                      <a:pt x="452462" y="307554"/>
                      <a:pt x="370166" y="307554"/>
                    </a:cubicBezTo>
                    <a:cubicBezTo>
                      <a:pt x="293876" y="307554"/>
                      <a:pt x="293876" y="307554"/>
                      <a:pt x="293876" y="230278"/>
                    </a:cubicBezTo>
                    <a:cubicBezTo>
                      <a:pt x="293876" y="148520"/>
                      <a:pt x="293876" y="148520"/>
                      <a:pt x="376172" y="148520"/>
                    </a:cubicBezTo>
                    <a:close/>
                    <a:moveTo>
                      <a:pt x="99701" y="148072"/>
                    </a:moveTo>
                    <a:cubicBezTo>
                      <a:pt x="180831" y="148072"/>
                      <a:pt x="180831" y="148072"/>
                      <a:pt x="180831" y="228127"/>
                    </a:cubicBezTo>
                    <a:cubicBezTo>
                      <a:pt x="180831" y="308182"/>
                      <a:pt x="180831" y="307554"/>
                      <a:pt x="102031" y="307554"/>
                    </a:cubicBezTo>
                    <a:cubicBezTo>
                      <a:pt x="20632" y="307554"/>
                      <a:pt x="20632" y="307554"/>
                      <a:pt x="20632" y="226872"/>
                    </a:cubicBezTo>
                    <a:cubicBezTo>
                      <a:pt x="20632" y="148072"/>
                      <a:pt x="20632" y="148072"/>
                      <a:pt x="99701" y="148072"/>
                    </a:cubicBezTo>
                    <a:close/>
                    <a:moveTo>
                      <a:pt x="25472" y="244"/>
                    </a:moveTo>
                    <a:lnTo>
                      <a:pt x="2061716" y="244"/>
                    </a:lnTo>
                    <a:cubicBezTo>
                      <a:pt x="2071201" y="-285"/>
                      <a:pt x="2080712" y="47"/>
                      <a:pt x="2090134" y="1230"/>
                    </a:cubicBezTo>
                    <a:cubicBezTo>
                      <a:pt x="2101009" y="2449"/>
                      <a:pt x="2108835" y="12257"/>
                      <a:pt x="2107616" y="23131"/>
                    </a:cubicBezTo>
                    <a:cubicBezTo>
                      <a:pt x="2107571" y="23543"/>
                      <a:pt x="2107508" y="23947"/>
                      <a:pt x="2107436" y="24359"/>
                    </a:cubicBezTo>
                    <a:cubicBezTo>
                      <a:pt x="2107006" y="34283"/>
                      <a:pt x="2098902" y="42154"/>
                      <a:pt x="2088969" y="42289"/>
                    </a:cubicBezTo>
                    <a:cubicBezTo>
                      <a:pt x="2078301" y="43006"/>
                      <a:pt x="2067543" y="43006"/>
                      <a:pt x="2056875" y="43006"/>
                    </a:cubicBezTo>
                    <a:lnTo>
                      <a:pt x="1054800" y="43275"/>
                    </a:lnTo>
                    <a:lnTo>
                      <a:pt x="52725" y="43275"/>
                    </a:lnTo>
                    <a:cubicBezTo>
                      <a:pt x="43223" y="43275"/>
                      <a:pt x="33720" y="43275"/>
                      <a:pt x="24218" y="43275"/>
                    </a:cubicBezTo>
                    <a:cubicBezTo>
                      <a:pt x="10322" y="43275"/>
                      <a:pt x="371" y="37268"/>
                      <a:pt x="13" y="23104"/>
                    </a:cubicBezTo>
                    <a:cubicBezTo>
                      <a:pt x="-435" y="7057"/>
                      <a:pt x="10143" y="244"/>
                      <a:pt x="25472" y="2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22"/>
              <p:cNvSpPr/>
              <p:nvPr/>
            </p:nvSpPr>
            <p:spPr>
              <a:xfrm>
                <a:off x="5027422" y="507576"/>
                <a:ext cx="1470757" cy="1413927"/>
              </a:xfrm>
              <a:custGeom>
                <a:avLst/>
                <a:gdLst/>
                <a:ahLst/>
                <a:cxnLst/>
                <a:rect l="l" t="t" r="r" b="b"/>
                <a:pathLst>
                  <a:path w="1470757" h="1413927" extrusionOk="0">
                    <a:moveTo>
                      <a:pt x="736361" y="959238"/>
                    </a:moveTo>
                    <a:cubicBezTo>
                      <a:pt x="861321" y="960179"/>
                      <a:pt x="962102" y="1061794"/>
                      <a:pt x="962003" y="1186753"/>
                    </a:cubicBezTo>
                    <a:cubicBezTo>
                      <a:pt x="962255" y="1311963"/>
                      <a:pt x="860962" y="1413676"/>
                      <a:pt x="735743" y="1413927"/>
                    </a:cubicBezTo>
                    <a:cubicBezTo>
                      <a:pt x="734819" y="1413927"/>
                      <a:pt x="733887" y="1413927"/>
                      <a:pt x="732955" y="1413918"/>
                    </a:cubicBezTo>
                    <a:cubicBezTo>
                      <a:pt x="607395" y="1412977"/>
                      <a:pt x="506381" y="1310430"/>
                      <a:pt x="507323" y="1184879"/>
                    </a:cubicBezTo>
                    <a:cubicBezTo>
                      <a:pt x="508264" y="1059320"/>
                      <a:pt x="610811" y="958296"/>
                      <a:pt x="736361" y="959238"/>
                    </a:cubicBezTo>
                    <a:close/>
                    <a:moveTo>
                      <a:pt x="727486" y="593469"/>
                    </a:moveTo>
                    <a:cubicBezTo>
                      <a:pt x="760207" y="593666"/>
                      <a:pt x="786582" y="620354"/>
                      <a:pt x="786384" y="653084"/>
                    </a:cubicBezTo>
                    <a:cubicBezTo>
                      <a:pt x="786187" y="685805"/>
                      <a:pt x="759499" y="712180"/>
                      <a:pt x="726769" y="711982"/>
                    </a:cubicBezTo>
                    <a:cubicBezTo>
                      <a:pt x="694218" y="711785"/>
                      <a:pt x="667925" y="685366"/>
                      <a:pt x="667871" y="652815"/>
                    </a:cubicBezTo>
                    <a:cubicBezTo>
                      <a:pt x="669081" y="620453"/>
                      <a:pt x="695115" y="594527"/>
                      <a:pt x="727486" y="593469"/>
                    </a:cubicBezTo>
                    <a:close/>
                    <a:moveTo>
                      <a:pt x="228161" y="592922"/>
                    </a:moveTo>
                    <a:cubicBezTo>
                      <a:pt x="228573" y="592922"/>
                      <a:pt x="228994" y="592931"/>
                      <a:pt x="229407" y="592931"/>
                    </a:cubicBezTo>
                    <a:cubicBezTo>
                      <a:pt x="354536" y="594060"/>
                      <a:pt x="455299" y="695953"/>
                      <a:pt x="455049" y="821083"/>
                    </a:cubicBezTo>
                    <a:cubicBezTo>
                      <a:pt x="454699" y="946741"/>
                      <a:pt x="352546" y="1048320"/>
                      <a:pt x="226888" y="1047970"/>
                    </a:cubicBezTo>
                    <a:cubicBezTo>
                      <a:pt x="101230" y="1047621"/>
                      <a:pt x="-350" y="945468"/>
                      <a:pt x="0" y="819810"/>
                    </a:cubicBezTo>
                    <a:cubicBezTo>
                      <a:pt x="350" y="694151"/>
                      <a:pt x="102503" y="592572"/>
                      <a:pt x="228161" y="592922"/>
                    </a:cubicBezTo>
                    <a:close/>
                    <a:moveTo>
                      <a:pt x="1245198" y="587283"/>
                    </a:moveTo>
                    <a:cubicBezTo>
                      <a:pt x="1370758" y="588269"/>
                      <a:pt x="1471736" y="690861"/>
                      <a:pt x="1470750" y="816421"/>
                    </a:cubicBezTo>
                    <a:cubicBezTo>
                      <a:pt x="1469764" y="941981"/>
                      <a:pt x="1367172" y="1042959"/>
                      <a:pt x="1241612" y="1041973"/>
                    </a:cubicBezTo>
                    <a:cubicBezTo>
                      <a:pt x="1116052" y="1040987"/>
                      <a:pt x="1015074" y="938395"/>
                      <a:pt x="1016060" y="812835"/>
                    </a:cubicBezTo>
                    <a:cubicBezTo>
                      <a:pt x="1017055" y="687275"/>
                      <a:pt x="1119639" y="586297"/>
                      <a:pt x="1245198" y="587283"/>
                    </a:cubicBezTo>
                    <a:close/>
                    <a:moveTo>
                      <a:pt x="1050575" y="3511"/>
                    </a:moveTo>
                    <a:cubicBezTo>
                      <a:pt x="1175139" y="4298"/>
                      <a:pt x="1275849" y="105209"/>
                      <a:pt x="1276396" y="229771"/>
                    </a:cubicBezTo>
                    <a:cubicBezTo>
                      <a:pt x="1277489" y="354731"/>
                      <a:pt x="1177085" y="456919"/>
                      <a:pt x="1052117" y="458012"/>
                    </a:cubicBezTo>
                    <a:cubicBezTo>
                      <a:pt x="1050646" y="458030"/>
                      <a:pt x="1049176" y="458030"/>
                      <a:pt x="1047706" y="458012"/>
                    </a:cubicBezTo>
                    <a:cubicBezTo>
                      <a:pt x="922200" y="457214"/>
                      <a:pt x="821096" y="354832"/>
                      <a:pt x="821894" y="229325"/>
                    </a:cubicBezTo>
                    <a:cubicBezTo>
                      <a:pt x="822683" y="103818"/>
                      <a:pt x="925069" y="2717"/>
                      <a:pt x="1050575" y="3511"/>
                    </a:cubicBezTo>
                    <a:close/>
                    <a:moveTo>
                      <a:pt x="419898" y="4"/>
                    </a:moveTo>
                    <a:cubicBezTo>
                      <a:pt x="420831" y="-2"/>
                      <a:pt x="421754" y="-1"/>
                      <a:pt x="422686" y="5"/>
                    </a:cubicBezTo>
                    <a:cubicBezTo>
                      <a:pt x="548542" y="302"/>
                      <a:pt x="650327" y="102570"/>
                      <a:pt x="650032" y="228425"/>
                    </a:cubicBezTo>
                    <a:cubicBezTo>
                      <a:pt x="649736" y="354282"/>
                      <a:pt x="547466" y="456067"/>
                      <a:pt x="421610" y="455771"/>
                    </a:cubicBezTo>
                    <a:cubicBezTo>
                      <a:pt x="296069" y="455475"/>
                      <a:pt x="194418" y="353698"/>
                      <a:pt x="194266" y="228157"/>
                    </a:cubicBezTo>
                    <a:cubicBezTo>
                      <a:pt x="193566" y="102848"/>
                      <a:pt x="294590" y="700"/>
                      <a:pt x="419898" y="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22"/>
              <p:cNvSpPr/>
              <p:nvPr/>
            </p:nvSpPr>
            <p:spPr>
              <a:xfrm>
                <a:off x="3349677" y="1377875"/>
                <a:ext cx="1030592" cy="990151"/>
              </a:xfrm>
              <a:custGeom>
                <a:avLst/>
                <a:gdLst/>
                <a:ahLst/>
                <a:cxnLst/>
                <a:rect l="l" t="t" r="r" b="b"/>
                <a:pathLst>
                  <a:path w="1030592" h="990151" extrusionOk="0">
                    <a:moveTo>
                      <a:pt x="514575" y="671008"/>
                    </a:moveTo>
                    <a:cubicBezTo>
                      <a:pt x="602707" y="670963"/>
                      <a:pt x="674192" y="742358"/>
                      <a:pt x="674237" y="830490"/>
                    </a:cubicBezTo>
                    <a:cubicBezTo>
                      <a:pt x="674237" y="830732"/>
                      <a:pt x="674237" y="830965"/>
                      <a:pt x="674237" y="831207"/>
                    </a:cubicBezTo>
                    <a:cubicBezTo>
                      <a:pt x="672515" y="918470"/>
                      <a:pt x="602026" y="988717"/>
                      <a:pt x="514754" y="990151"/>
                    </a:cubicBezTo>
                    <a:cubicBezTo>
                      <a:pt x="426622" y="990196"/>
                      <a:pt x="355147" y="918802"/>
                      <a:pt x="355093" y="830669"/>
                    </a:cubicBezTo>
                    <a:cubicBezTo>
                      <a:pt x="355048" y="742537"/>
                      <a:pt x="426452" y="671053"/>
                      <a:pt x="514575" y="671008"/>
                    </a:cubicBezTo>
                    <a:close/>
                    <a:moveTo>
                      <a:pt x="509465" y="416052"/>
                    </a:moveTo>
                    <a:cubicBezTo>
                      <a:pt x="533490" y="415872"/>
                      <a:pt x="547654" y="431560"/>
                      <a:pt x="551150" y="456303"/>
                    </a:cubicBezTo>
                    <a:cubicBezTo>
                      <a:pt x="548461" y="479970"/>
                      <a:pt x="535821" y="495389"/>
                      <a:pt x="511437" y="497989"/>
                    </a:cubicBezTo>
                    <a:cubicBezTo>
                      <a:pt x="488881" y="499038"/>
                      <a:pt x="469751" y="481601"/>
                      <a:pt x="468702" y="459046"/>
                    </a:cubicBezTo>
                    <a:cubicBezTo>
                      <a:pt x="468657" y="458078"/>
                      <a:pt x="468648" y="457101"/>
                      <a:pt x="468675" y="456124"/>
                    </a:cubicBezTo>
                    <a:cubicBezTo>
                      <a:pt x="470289" y="431381"/>
                      <a:pt x="485439" y="416231"/>
                      <a:pt x="509465" y="416052"/>
                    </a:cubicBezTo>
                    <a:close/>
                    <a:moveTo>
                      <a:pt x="159581" y="415057"/>
                    </a:moveTo>
                    <a:cubicBezTo>
                      <a:pt x="159993" y="415057"/>
                      <a:pt x="160415" y="415066"/>
                      <a:pt x="160827" y="415066"/>
                    </a:cubicBezTo>
                    <a:cubicBezTo>
                      <a:pt x="248242" y="416142"/>
                      <a:pt x="318597" y="487214"/>
                      <a:pt x="318785" y="574638"/>
                    </a:cubicBezTo>
                    <a:cubicBezTo>
                      <a:pt x="318687" y="662671"/>
                      <a:pt x="247238" y="733950"/>
                      <a:pt x="159204" y="733842"/>
                    </a:cubicBezTo>
                    <a:cubicBezTo>
                      <a:pt x="71180" y="733744"/>
                      <a:pt x="-98" y="662295"/>
                      <a:pt x="0" y="574270"/>
                    </a:cubicBezTo>
                    <a:cubicBezTo>
                      <a:pt x="99" y="486237"/>
                      <a:pt x="71548" y="414959"/>
                      <a:pt x="159581" y="415057"/>
                    </a:cubicBezTo>
                    <a:close/>
                    <a:moveTo>
                      <a:pt x="873898" y="411507"/>
                    </a:moveTo>
                    <a:cubicBezTo>
                      <a:pt x="961412" y="412600"/>
                      <a:pt x="1031516" y="484345"/>
                      <a:pt x="1030583" y="571858"/>
                    </a:cubicBezTo>
                    <a:cubicBezTo>
                      <a:pt x="1029301" y="659453"/>
                      <a:pt x="957539" y="729583"/>
                      <a:pt x="869936" y="728830"/>
                    </a:cubicBezTo>
                    <a:cubicBezTo>
                      <a:pt x="782306" y="727737"/>
                      <a:pt x="712157" y="655813"/>
                      <a:pt x="713251" y="568183"/>
                    </a:cubicBezTo>
                    <a:cubicBezTo>
                      <a:pt x="714344" y="480562"/>
                      <a:pt x="786268" y="410413"/>
                      <a:pt x="873898" y="411507"/>
                    </a:cubicBezTo>
                    <a:close/>
                    <a:moveTo>
                      <a:pt x="736389" y="2071"/>
                    </a:moveTo>
                    <a:cubicBezTo>
                      <a:pt x="824413" y="2877"/>
                      <a:pt x="895127" y="74882"/>
                      <a:pt x="894329" y="162906"/>
                    </a:cubicBezTo>
                    <a:cubicBezTo>
                      <a:pt x="894320" y="163077"/>
                      <a:pt x="894320" y="163256"/>
                      <a:pt x="894320" y="163426"/>
                    </a:cubicBezTo>
                    <a:cubicBezTo>
                      <a:pt x="892895" y="251101"/>
                      <a:pt x="821177" y="321304"/>
                      <a:pt x="733493" y="320847"/>
                    </a:cubicBezTo>
                    <a:cubicBezTo>
                      <a:pt x="645469" y="320049"/>
                      <a:pt x="574755" y="248044"/>
                      <a:pt x="575553" y="160011"/>
                    </a:cubicBezTo>
                    <a:cubicBezTo>
                      <a:pt x="576351" y="71986"/>
                      <a:pt x="648355" y="1273"/>
                      <a:pt x="736389" y="2071"/>
                    </a:cubicBezTo>
                    <a:close/>
                    <a:moveTo>
                      <a:pt x="294491" y="0"/>
                    </a:moveTo>
                    <a:cubicBezTo>
                      <a:pt x="294671" y="0"/>
                      <a:pt x="294850" y="0"/>
                      <a:pt x="295029" y="0"/>
                    </a:cubicBezTo>
                    <a:cubicBezTo>
                      <a:pt x="382301" y="574"/>
                      <a:pt x="453077" y="70875"/>
                      <a:pt x="454242" y="158137"/>
                    </a:cubicBezTo>
                    <a:cubicBezTo>
                      <a:pt x="454691" y="245920"/>
                      <a:pt x="383888" y="317440"/>
                      <a:pt x="296105" y="317889"/>
                    </a:cubicBezTo>
                    <a:cubicBezTo>
                      <a:pt x="208323" y="318328"/>
                      <a:pt x="136802" y="247533"/>
                      <a:pt x="136354" y="159751"/>
                    </a:cubicBezTo>
                    <a:cubicBezTo>
                      <a:pt x="135915" y="71969"/>
                      <a:pt x="206709" y="448"/>
                      <a:pt x="29449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22"/>
              <p:cNvSpPr/>
              <p:nvPr/>
            </p:nvSpPr>
            <p:spPr>
              <a:xfrm>
                <a:off x="4112048" y="3631332"/>
                <a:ext cx="1854696" cy="77544"/>
              </a:xfrm>
              <a:custGeom>
                <a:avLst/>
                <a:gdLst/>
                <a:ahLst/>
                <a:cxnLst/>
                <a:rect l="l" t="t" r="r" b="b"/>
                <a:pathLst>
                  <a:path w="1854696" h="77544" extrusionOk="0">
                    <a:moveTo>
                      <a:pt x="295499" y="2178"/>
                    </a:moveTo>
                    <a:cubicBezTo>
                      <a:pt x="315240" y="3505"/>
                      <a:pt x="330668" y="19749"/>
                      <a:pt x="330964" y="39534"/>
                    </a:cubicBezTo>
                    <a:cubicBezTo>
                      <a:pt x="330695" y="62573"/>
                      <a:pt x="314559" y="74586"/>
                      <a:pt x="292147" y="77544"/>
                    </a:cubicBezTo>
                    <a:cubicBezTo>
                      <a:pt x="269735" y="73062"/>
                      <a:pt x="254047" y="61856"/>
                      <a:pt x="255033" y="37562"/>
                    </a:cubicBezTo>
                    <a:cubicBezTo>
                      <a:pt x="256440" y="16620"/>
                      <a:pt x="274558" y="780"/>
                      <a:pt x="295499" y="2178"/>
                    </a:cubicBezTo>
                    <a:close/>
                    <a:moveTo>
                      <a:pt x="1180280" y="1613"/>
                    </a:moveTo>
                    <a:cubicBezTo>
                      <a:pt x="1204396" y="538"/>
                      <a:pt x="1216587" y="13447"/>
                      <a:pt x="1219456" y="35231"/>
                    </a:cubicBezTo>
                    <a:cubicBezTo>
                      <a:pt x="1219456" y="61229"/>
                      <a:pt x="1206099" y="75751"/>
                      <a:pt x="1183597" y="76827"/>
                    </a:cubicBezTo>
                    <a:cubicBezTo>
                      <a:pt x="1164485" y="79212"/>
                      <a:pt x="1147057" y="65657"/>
                      <a:pt x="1144672" y="46553"/>
                    </a:cubicBezTo>
                    <a:cubicBezTo>
                      <a:pt x="1144439" y="44698"/>
                      <a:pt x="1144359" y="42833"/>
                      <a:pt x="1144422" y="40969"/>
                    </a:cubicBezTo>
                    <a:cubicBezTo>
                      <a:pt x="1143615" y="17571"/>
                      <a:pt x="1156165" y="2689"/>
                      <a:pt x="1180280" y="1613"/>
                    </a:cubicBezTo>
                    <a:close/>
                    <a:moveTo>
                      <a:pt x="1815341" y="897"/>
                    </a:moveTo>
                    <a:cubicBezTo>
                      <a:pt x="1839008" y="89"/>
                      <a:pt x="1851917" y="13895"/>
                      <a:pt x="1854696" y="36128"/>
                    </a:cubicBezTo>
                    <a:cubicBezTo>
                      <a:pt x="1854068" y="61139"/>
                      <a:pt x="1840801" y="75662"/>
                      <a:pt x="1818209" y="76469"/>
                    </a:cubicBezTo>
                    <a:cubicBezTo>
                      <a:pt x="1799070" y="78629"/>
                      <a:pt x="1781804" y="64869"/>
                      <a:pt x="1779643" y="45729"/>
                    </a:cubicBezTo>
                    <a:cubicBezTo>
                      <a:pt x="1779419" y="43766"/>
                      <a:pt x="1779365" y="41776"/>
                      <a:pt x="1779482" y="39803"/>
                    </a:cubicBezTo>
                    <a:cubicBezTo>
                      <a:pt x="1778944" y="16405"/>
                      <a:pt x="1791674" y="1703"/>
                      <a:pt x="1815341" y="897"/>
                    </a:cubicBezTo>
                    <a:close/>
                    <a:moveTo>
                      <a:pt x="672789" y="807"/>
                    </a:moveTo>
                    <a:cubicBezTo>
                      <a:pt x="691875" y="-1363"/>
                      <a:pt x="709105" y="12353"/>
                      <a:pt x="711274" y="31448"/>
                    </a:cubicBezTo>
                    <a:cubicBezTo>
                      <a:pt x="711507" y="33474"/>
                      <a:pt x="711552" y="35518"/>
                      <a:pt x="711427" y="37562"/>
                    </a:cubicBezTo>
                    <a:cubicBezTo>
                      <a:pt x="712323" y="62125"/>
                      <a:pt x="697262" y="73062"/>
                      <a:pt x="675030" y="77365"/>
                    </a:cubicBezTo>
                    <a:cubicBezTo>
                      <a:pt x="651632" y="74945"/>
                      <a:pt x="636034" y="62394"/>
                      <a:pt x="635585" y="39445"/>
                    </a:cubicBezTo>
                    <a:cubicBezTo>
                      <a:pt x="633667" y="20081"/>
                      <a:pt x="647813" y="2833"/>
                      <a:pt x="667177" y="914"/>
                    </a:cubicBezTo>
                    <a:cubicBezTo>
                      <a:pt x="669041" y="726"/>
                      <a:pt x="670915" y="690"/>
                      <a:pt x="672789" y="807"/>
                    </a:cubicBezTo>
                    <a:close/>
                    <a:moveTo>
                      <a:pt x="546924" y="807"/>
                    </a:moveTo>
                    <a:cubicBezTo>
                      <a:pt x="570949" y="986"/>
                      <a:pt x="582693" y="15419"/>
                      <a:pt x="584575" y="37920"/>
                    </a:cubicBezTo>
                    <a:cubicBezTo>
                      <a:pt x="583051" y="62663"/>
                      <a:pt x="569156" y="76648"/>
                      <a:pt x="546565" y="76558"/>
                    </a:cubicBezTo>
                    <a:cubicBezTo>
                      <a:pt x="527201" y="77876"/>
                      <a:pt x="510437" y="63246"/>
                      <a:pt x="509119" y="43891"/>
                    </a:cubicBezTo>
                    <a:cubicBezTo>
                      <a:pt x="508985" y="42017"/>
                      <a:pt x="509012" y="40144"/>
                      <a:pt x="509182" y="38279"/>
                    </a:cubicBezTo>
                    <a:cubicBezTo>
                      <a:pt x="509182" y="15060"/>
                      <a:pt x="522898" y="627"/>
                      <a:pt x="546924" y="807"/>
                    </a:cubicBezTo>
                    <a:close/>
                    <a:moveTo>
                      <a:pt x="419177" y="807"/>
                    </a:moveTo>
                    <a:cubicBezTo>
                      <a:pt x="440109" y="1452"/>
                      <a:pt x="456559" y="18943"/>
                      <a:pt x="455914" y="39875"/>
                    </a:cubicBezTo>
                    <a:cubicBezTo>
                      <a:pt x="455313" y="59454"/>
                      <a:pt x="439894" y="75358"/>
                      <a:pt x="420342" y="76559"/>
                    </a:cubicBezTo>
                    <a:cubicBezTo>
                      <a:pt x="397751" y="76828"/>
                      <a:pt x="383497" y="63022"/>
                      <a:pt x="381704" y="38638"/>
                    </a:cubicBezTo>
                    <a:cubicBezTo>
                      <a:pt x="383587" y="15778"/>
                      <a:pt x="395331" y="1345"/>
                      <a:pt x="419177" y="807"/>
                    </a:cubicBezTo>
                    <a:close/>
                    <a:moveTo>
                      <a:pt x="1560195" y="771"/>
                    </a:moveTo>
                    <a:cubicBezTo>
                      <a:pt x="1561397" y="727"/>
                      <a:pt x="1562589" y="736"/>
                      <a:pt x="1563790" y="807"/>
                    </a:cubicBezTo>
                    <a:cubicBezTo>
                      <a:pt x="1587816" y="718"/>
                      <a:pt x="1597677" y="17302"/>
                      <a:pt x="1602697" y="37025"/>
                    </a:cubicBezTo>
                    <a:cubicBezTo>
                      <a:pt x="1598753" y="61678"/>
                      <a:pt x="1586023" y="77186"/>
                      <a:pt x="1562983" y="76559"/>
                    </a:cubicBezTo>
                    <a:cubicBezTo>
                      <a:pt x="1542051" y="77330"/>
                      <a:pt x="1524462" y="60987"/>
                      <a:pt x="1523691" y="40055"/>
                    </a:cubicBezTo>
                    <a:cubicBezTo>
                      <a:pt x="1522920" y="19131"/>
                      <a:pt x="1539263" y="1542"/>
                      <a:pt x="1560195" y="771"/>
                    </a:cubicBezTo>
                    <a:close/>
                    <a:moveTo>
                      <a:pt x="1692345" y="717"/>
                    </a:moveTo>
                    <a:cubicBezTo>
                      <a:pt x="1713215" y="2079"/>
                      <a:pt x="1729028" y="20099"/>
                      <a:pt x="1727666" y="40968"/>
                    </a:cubicBezTo>
                    <a:cubicBezTo>
                      <a:pt x="1726303" y="61838"/>
                      <a:pt x="1708284" y="77652"/>
                      <a:pt x="1687414" y="76289"/>
                    </a:cubicBezTo>
                    <a:cubicBezTo>
                      <a:pt x="1664733" y="74855"/>
                      <a:pt x="1652004" y="59884"/>
                      <a:pt x="1651914" y="35231"/>
                    </a:cubicBezTo>
                    <a:cubicBezTo>
                      <a:pt x="1655679" y="12729"/>
                      <a:pt x="1668499" y="-628"/>
                      <a:pt x="1692345" y="717"/>
                    </a:cubicBezTo>
                    <a:close/>
                    <a:moveTo>
                      <a:pt x="36921" y="627"/>
                    </a:moveTo>
                    <a:cubicBezTo>
                      <a:pt x="60767" y="-90"/>
                      <a:pt x="73229" y="13985"/>
                      <a:pt x="76904" y="35231"/>
                    </a:cubicBezTo>
                    <a:cubicBezTo>
                      <a:pt x="76277" y="60601"/>
                      <a:pt x="63009" y="75124"/>
                      <a:pt x="40328" y="76379"/>
                    </a:cubicBezTo>
                    <a:cubicBezTo>
                      <a:pt x="19431" y="77706"/>
                      <a:pt x="1403" y="61838"/>
                      <a:pt x="77" y="40941"/>
                    </a:cubicBezTo>
                    <a:cubicBezTo>
                      <a:pt x="-1250" y="20045"/>
                      <a:pt x="14617" y="2017"/>
                      <a:pt x="35514" y="690"/>
                    </a:cubicBezTo>
                    <a:cubicBezTo>
                      <a:pt x="35980" y="663"/>
                      <a:pt x="36455" y="636"/>
                      <a:pt x="36921" y="627"/>
                    </a:cubicBezTo>
                    <a:close/>
                    <a:moveTo>
                      <a:pt x="1435282" y="583"/>
                    </a:moveTo>
                    <a:cubicBezTo>
                      <a:pt x="1456277" y="260"/>
                      <a:pt x="1473552" y="17015"/>
                      <a:pt x="1473875" y="38010"/>
                    </a:cubicBezTo>
                    <a:cubicBezTo>
                      <a:pt x="1474682" y="62125"/>
                      <a:pt x="1458635" y="73331"/>
                      <a:pt x="1436582" y="77455"/>
                    </a:cubicBezTo>
                    <a:cubicBezTo>
                      <a:pt x="1413722" y="74497"/>
                      <a:pt x="1397944" y="62484"/>
                      <a:pt x="1397855" y="39176"/>
                    </a:cubicBezTo>
                    <a:cubicBezTo>
                      <a:pt x="1397532" y="18180"/>
                      <a:pt x="1414286" y="905"/>
                      <a:pt x="1435282" y="583"/>
                    </a:cubicBezTo>
                    <a:close/>
                    <a:moveTo>
                      <a:pt x="1308834" y="179"/>
                    </a:moveTo>
                    <a:cubicBezTo>
                      <a:pt x="1331067" y="2151"/>
                      <a:pt x="1345769" y="13626"/>
                      <a:pt x="1346486" y="37651"/>
                    </a:cubicBezTo>
                    <a:cubicBezTo>
                      <a:pt x="1348539" y="56997"/>
                      <a:pt x="1334518" y="74353"/>
                      <a:pt x="1315172" y="76406"/>
                    </a:cubicBezTo>
                    <a:cubicBezTo>
                      <a:pt x="1313361" y="76594"/>
                      <a:pt x="1311541" y="76648"/>
                      <a:pt x="1309730" y="76558"/>
                    </a:cubicBezTo>
                    <a:cubicBezTo>
                      <a:pt x="1290008" y="78306"/>
                      <a:pt x="1272598" y="63730"/>
                      <a:pt x="1270850" y="44008"/>
                    </a:cubicBezTo>
                    <a:cubicBezTo>
                      <a:pt x="1270716" y="42492"/>
                      <a:pt x="1270671" y="40969"/>
                      <a:pt x="1270734" y="39444"/>
                    </a:cubicBezTo>
                    <a:cubicBezTo>
                      <a:pt x="1270286" y="17302"/>
                      <a:pt x="1284002" y="2510"/>
                      <a:pt x="1308834" y="179"/>
                    </a:cubicBezTo>
                    <a:close/>
                    <a:moveTo>
                      <a:pt x="929000" y="179"/>
                    </a:moveTo>
                    <a:cubicBezTo>
                      <a:pt x="952936" y="3317"/>
                      <a:pt x="966921" y="17302"/>
                      <a:pt x="965935" y="40072"/>
                    </a:cubicBezTo>
                    <a:cubicBezTo>
                      <a:pt x="966338" y="59875"/>
                      <a:pt x="950623" y="76253"/>
                      <a:pt x="930820" y="76657"/>
                    </a:cubicBezTo>
                    <a:cubicBezTo>
                      <a:pt x="929314" y="76693"/>
                      <a:pt x="927808" y="76630"/>
                      <a:pt x="926310" y="76469"/>
                    </a:cubicBezTo>
                    <a:cubicBezTo>
                      <a:pt x="906866" y="77204"/>
                      <a:pt x="890506" y="62035"/>
                      <a:pt x="889770" y="42591"/>
                    </a:cubicBezTo>
                    <a:cubicBezTo>
                      <a:pt x="889699" y="40735"/>
                      <a:pt x="889779" y="38871"/>
                      <a:pt x="890003" y="37024"/>
                    </a:cubicBezTo>
                    <a:cubicBezTo>
                      <a:pt x="891169" y="13178"/>
                      <a:pt x="906230" y="1793"/>
                      <a:pt x="929000" y="179"/>
                    </a:cubicBezTo>
                    <a:close/>
                    <a:moveTo>
                      <a:pt x="165744" y="89"/>
                    </a:moveTo>
                    <a:cubicBezTo>
                      <a:pt x="189232" y="2420"/>
                      <a:pt x="203665" y="15329"/>
                      <a:pt x="203844" y="38637"/>
                    </a:cubicBezTo>
                    <a:cubicBezTo>
                      <a:pt x="202823" y="59705"/>
                      <a:pt x="184920" y="75957"/>
                      <a:pt x="163853" y="74935"/>
                    </a:cubicBezTo>
                    <a:cubicBezTo>
                      <a:pt x="144211" y="73976"/>
                      <a:pt x="128505" y="58279"/>
                      <a:pt x="127555" y="38637"/>
                    </a:cubicBezTo>
                    <a:cubicBezTo>
                      <a:pt x="127824" y="15329"/>
                      <a:pt x="142347" y="2420"/>
                      <a:pt x="165744" y="89"/>
                    </a:cubicBezTo>
                    <a:close/>
                    <a:moveTo>
                      <a:pt x="1051458" y="0"/>
                    </a:moveTo>
                    <a:cubicBezTo>
                      <a:pt x="1078352" y="2062"/>
                      <a:pt x="1092247" y="15240"/>
                      <a:pt x="1092516" y="38369"/>
                    </a:cubicBezTo>
                    <a:cubicBezTo>
                      <a:pt x="1092516" y="59167"/>
                      <a:pt x="1075662" y="76021"/>
                      <a:pt x="1054864" y="76021"/>
                    </a:cubicBezTo>
                    <a:cubicBezTo>
                      <a:pt x="1034066" y="76021"/>
                      <a:pt x="1017213" y="59167"/>
                      <a:pt x="1017213" y="38369"/>
                    </a:cubicBezTo>
                    <a:cubicBezTo>
                      <a:pt x="1017033" y="14344"/>
                      <a:pt x="1032453" y="3676"/>
                      <a:pt x="1051458" y="0"/>
                    </a:cubicBezTo>
                    <a:close/>
                    <a:moveTo>
                      <a:pt x="796950" y="0"/>
                    </a:moveTo>
                    <a:cubicBezTo>
                      <a:pt x="823306" y="1614"/>
                      <a:pt x="837829" y="14344"/>
                      <a:pt x="838815" y="37472"/>
                    </a:cubicBezTo>
                    <a:cubicBezTo>
                      <a:pt x="839407" y="58512"/>
                      <a:pt x="822831" y="76056"/>
                      <a:pt x="801791" y="76648"/>
                    </a:cubicBezTo>
                    <a:cubicBezTo>
                      <a:pt x="780751" y="77240"/>
                      <a:pt x="763207" y="60664"/>
                      <a:pt x="762615" y="39624"/>
                    </a:cubicBezTo>
                    <a:cubicBezTo>
                      <a:pt x="761808" y="16136"/>
                      <a:pt x="777228" y="4034"/>
                      <a:pt x="79695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38" name="Google Shape;838;p22"/>
          <p:cNvSpPr txBox="1">
            <a:spLocks noGrp="1"/>
          </p:cNvSpPr>
          <p:nvPr>
            <p:ph type="subTitle" idx="1"/>
          </p:nvPr>
        </p:nvSpPr>
        <p:spPr>
          <a:xfrm>
            <a:off x="5521000" y="2974025"/>
            <a:ext cx="55815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dk1"/>
              </a:buClr>
              <a:buSzPts val="2100"/>
              <a:buNone/>
              <a:defRPr sz="2100" b="1">
                <a:solidFill>
                  <a:schemeClr val="dk1"/>
                </a:solidFill>
              </a:defRPr>
            </a:lvl1pPr>
            <a:lvl2pPr lvl="1" rtl="0">
              <a:spcBef>
                <a:spcPts val="2100"/>
              </a:spcBef>
              <a:spcAft>
                <a:spcPts val="0"/>
              </a:spcAft>
              <a:buClr>
                <a:schemeClr val="dk1"/>
              </a:buClr>
              <a:buSzPts val="2100"/>
              <a:buNone/>
              <a:defRPr sz="2100" b="1">
                <a:solidFill>
                  <a:schemeClr val="dk1"/>
                </a:solidFill>
              </a:defRPr>
            </a:lvl2pPr>
            <a:lvl3pPr lvl="2" rtl="0">
              <a:spcBef>
                <a:spcPts val="2100"/>
              </a:spcBef>
              <a:spcAft>
                <a:spcPts val="0"/>
              </a:spcAft>
              <a:buClr>
                <a:schemeClr val="dk1"/>
              </a:buClr>
              <a:buSzPts val="2100"/>
              <a:buNone/>
              <a:defRPr sz="2100" b="1">
                <a:solidFill>
                  <a:schemeClr val="dk1"/>
                </a:solidFill>
              </a:defRPr>
            </a:lvl3pPr>
            <a:lvl4pPr lvl="3" rtl="0">
              <a:spcBef>
                <a:spcPts val="2100"/>
              </a:spcBef>
              <a:spcAft>
                <a:spcPts val="0"/>
              </a:spcAft>
              <a:buClr>
                <a:schemeClr val="dk1"/>
              </a:buClr>
              <a:buSzPts val="2100"/>
              <a:buNone/>
              <a:defRPr sz="2100" b="1">
                <a:solidFill>
                  <a:schemeClr val="dk1"/>
                </a:solidFill>
              </a:defRPr>
            </a:lvl4pPr>
            <a:lvl5pPr lvl="4" rtl="0">
              <a:spcBef>
                <a:spcPts val="2100"/>
              </a:spcBef>
              <a:spcAft>
                <a:spcPts val="0"/>
              </a:spcAft>
              <a:buClr>
                <a:schemeClr val="dk1"/>
              </a:buClr>
              <a:buSzPts val="2100"/>
              <a:buNone/>
              <a:defRPr sz="2100" b="1">
                <a:solidFill>
                  <a:schemeClr val="dk1"/>
                </a:solidFill>
              </a:defRPr>
            </a:lvl5pPr>
            <a:lvl6pPr lvl="5" rtl="0">
              <a:spcBef>
                <a:spcPts val="2100"/>
              </a:spcBef>
              <a:spcAft>
                <a:spcPts val="0"/>
              </a:spcAft>
              <a:buClr>
                <a:schemeClr val="dk1"/>
              </a:buClr>
              <a:buSzPts val="2100"/>
              <a:buNone/>
              <a:defRPr sz="2100" b="1">
                <a:solidFill>
                  <a:schemeClr val="dk1"/>
                </a:solidFill>
              </a:defRPr>
            </a:lvl6pPr>
            <a:lvl7pPr lvl="6" rtl="0">
              <a:spcBef>
                <a:spcPts val="2100"/>
              </a:spcBef>
              <a:spcAft>
                <a:spcPts val="0"/>
              </a:spcAft>
              <a:buClr>
                <a:schemeClr val="dk1"/>
              </a:buClr>
              <a:buSzPts val="2100"/>
              <a:buNone/>
              <a:defRPr sz="2100" b="1">
                <a:solidFill>
                  <a:schemeClr val="dk1"/>
                </a:solidFill>
              </a:defRPr>
            </a:lvl7pPr>
            <a:lvl8pPr lvl="7" rtl="0">
              <a:spcBef>
                <a:spcPts val="2100"/>
              </a:spcBef>
              <a:spcAft>
                <a:spcPts val="0"/>
              </a:spcAft>
              <a:buClr>
                <a:schemeClr val="dk1"/>
              </a:buClr>
              <a:buSzPts val="2100"/>
              <a:buNone/>
              <a:defRPr sz="2100" b="1">
                <a:solidFill>
                  <a:schemeClr val="dk1"/>
                </a:solidFill>
              </a:defRPr>
            </a:lvl8pPr>
            <a:lvl9pPr lvl="8" rtl="0">
              <a:spcBef>
                <a:spcPts val="2100"/>
              </a:spcBef>
              <a:spcAft>
                <a:spcPts val="2100"/>
              </a:spcAft>
              <a:buClr>
                <a:schemeClr val="dk1"/>
              </a:buClr>
              <a:buSzPts val="2100"/>
              <a:buNone/>
              <a:defRPr sz="2100" b="1">
                <a:solidFill>
                  <a:schemeClr val="dk1"/>
                </a:solidFill>
              </a:defRPr>
            </a:lvl9pPr>
          </a:lstStyle>
          <a:p>
            <a:endParaRPr/>
          </a:p>
        </p:txBody>
      </p:sp>
      <p:sp>
        <p:nvSpPr>
          <p:cNvPr id="839" name="Google Shape;839;p22"/>
          <p:cNvSpPr txBox="1">
            <a:spLocks noGrp="1"/>
          </p:cNvSpPr>
          <p:nvPr>
            <p:ph type="title"/>
          </p:nvPr>
        </p:nvSpPr>
        <p:spPr>
          <a:xfrm>
            <a:off x="5521000" y="1736375"/>
            <a:ext cx="5581500" cy="1341600"/>
          </a:xfrm>
          <a:prstGeom prst="rect">
            <a:avLst/>
          </a:prstGeom>
        </p:spPr>
        <p:txBody>
          <a:bodyPr spcFirstLastPara="1" wrap="square" lIns="121900" tIns="121900" rIns="121900" bIns="121900" anchor="b" anchorCtr="0">
            <a:noAutofit/>
          </a:bodyPr>
          <a:lstStyle>
            <a:lvl1pPr marL="0" marR="0" lvl="0" indent="0" algn="l" rtl="0">
              <a:lnSpc>
                <a:spcPct val="100000"/>
              </a:lnSpc>
              <a:spcBef>
                <a:spcPts val="0"/>
              </a:spcBef>
              <a:spcAft>
                <a:spcPts val="0"/>
              </a:spcAft>
              <a:buSzPts val="7000"/>
              <a:buFont typeface="Aldrich"/>
              <a:buNone/>
              <a:defRPr sz="7000"/>
            </a:lvl1pPr>
            <a:lvl2pPr lvl="1" rtl="0">
              <a:spcBef>
                <a:spcPts val="0"/>
              </a:spcBef>
              <a:spcAft>
                <a:spcPts val="0"/>
              </a:spcAft>
              <a:buSzPts val="8000"/>
              <a:buFont typeface="Abril Fatface"/>
              <a:buNone/>
              <a:defRPr sz="8000">
                <a:latin typeface="Abril Fatface"/>
                <a:ea typeface="Abril Fatface"/>
                <a:cs typeface="Abril Fatface"/>
                <a:sym typeface="Abril Fatface"/>
              </a:defRPr>
            </a:lvl2pPr>
            <a:lvl3pPr lvl="2" rtl="0">
              <a:spcBef>
                <a:spcPts val="0"/>
              </a:spcBef>
              <a:spcAft>
                <a:spcPts val="0"/>
              </a:spcAft>
              <a:buSzPts val="8000"/>
              <a:buFont typeface="Abril Fatface"/>
              <a:buNone/>
              <a:defRPr sz="8000">
                <a:latin typeface="Abril Fatface"/>
                <a:ea typeface="Abril Fatface"/>
                <a:cs typeface="Abril Fatface"/>
                <a:sym typeface="Abril Fatface"/>
              </a:defRPr>
            </a:lvl3pPr>
            <a:lvl4pPr lvl="3" rtl="0">
              <a:spcBef>
                <a:spcPts val="0"/>
              </a:spcBef>
              <a:spcAft>
                <a:spcPts val="0"/>
              </a:spcAft>
              <a:buSzPts val="8000"/>
              <a:buFont typeface="Abril Fatface"/>
              <a:buNone/>
              <a:defRPr sz="8000">
                <a:latin typeface="Abril Fatface"/>
                <a:ea typeface="Abril Fatface"/>
                <a:cs typeface="Abril Fatface"/>
                <a:sym typeface="Abril Fatface"/>
              </a:defRPr>
            </a:lvl4pPr>
            <a:lvl5pPr lvl="4" rtl="0">
              <a:spcBef>
                <a:spcPts val="0"/>
              </a:spcBef>
              <a:spcAft>
                <a:spcPts val="0"/>
              </a:spcAft>
              <a:buSzPts val="8000"/>
              <a:buFont typeface="Abril Fatface"/>
              <a:buNone/>
              <a:defRPr sz="8000">
                <a:latin typeface="Abril Fatface"/>
                <a:ea typeface="Abril Fatface"/>
                <a:cs typeface="Abril Fatface"/>
                <a:sym typeface="Abril Fatface"/>
              </a:defRPr>
            </a:lvl5pPr>
            <a:lvl6pPr lvl="5" rtl="0">
              <a:spcBef>
                <a:spcPts val="0"/>
              </a:spcBef>
              <a:spcAft>
                <a:spcPts val="0"/>
              </a:spcAft>
              <a:buSzPts val="8000"/>
              <a:buFont typeface="Abril Fatface"/>
              <a:buNone/>
              <a:defRPr sz="8000">
                <a:latin typeface="Abril Fatface"/>
                <a:ea typeface="Abril Fatface"/>
                <a:cs typeface="Abril Fatface"/>
                <a:sym typeface="Abril Fatface"/>
              </a:defRPr>
            </a:lvl6pPr>
            <a:lvl7pPr lvl="6" rtl="0">
              <a:spcBef>
                <a:spcPts val="0"/>
              </a:spcBef>
              <a:spcAft>
                <a:spcPts val="0"/>
              </a:spcAft>
              <a:buSzPts val="8000"/>
              <a:buFont typeface="Abril Fatface"/>
              <a:buNone/>
              <a:defRPr sz="8000">
                <a:latin typeface="Abril Fatface"/>
                <a:ea typeface="Abril Fatface"/>
                <a:cs typeface="Abril Fatface"/>
                <a:sym typeface="Abril Fatface"/>
              </a:defRPr>
            </a:lvl7pPr>
            <a:lvl8pPr lvl="7" rtl="0">
              <a:spcBef>
                <a:spcPts val="0"/>
              </a:spcBef>
              <a:spcAft>
                <a:spcPts val="0"/>
              </a:spcAft>
              <a:buSzPts val="8000"/>
              <a:buFont typeface="Abril Fatface"/>
              <a:buNone/>
              <a:defRPr sz="8000">
                <a:latin typeface="Abril Fatface"/>
                <a:ea typeface="Abril Fatface"/>
                <a:cs typeface="Abril Fatface"/>
                <a:sym typeface="Abril Fatface"/>
              </a:defRPr>
            </a:lvl8pPr>
            <a:lvl9pPr lvl="8" rtl="0">
              <a:spcBef>
                <a:spcPts val="0"/>
              </a:spcBef>
              <a:spcAft>
                <a:spcPts val="0"/>
              </a:spcAft>
              <a:buSzPts val="8000"/>
              <a:buFont typeface="Abril Fatface"/>
              <a:buNone/>
              <a:defRPr sz="8000">
                <a:latin typeface="Abril Fatface"/>
                <a:ea typeface="Abril Fatface"/>
                <a:cs typeface="Abril Fatface"/>
                <a:sym typeface="Abril Fatface"/>
              </a:defRPr>
            </a:lvl9pPr>
          </a:lstStyle>
          <a:p>
            <a:endParaRPr/>
          </a:p>
        </p:txBody>
      </p:sp>
      <p:sp>
        <p:nvSpPr>
          <p:cNvPr id="840" name="Google Shape;840;p22"/>
          <p:cNvSpPr txBox="1">
            <a:spLocks noGrp="1"/>
          </p:cNvSpPr>
          <p:nvPr>
            <p:ph type="body" idx="2"/>
          </p:nvPr>
        </p:nvSpPr>
        <p:spPr>
          <a:xfrm>
            <a:off x="5521000" y="3381625"/>
            <a:ext cx="5581500" cy="1341600"/>
          </a:xfrm>
          <a:prstGeom prst="rect">
            <a:avLst/>
          </a:prstGeom>
        </p:spPr>
        <p:txBody>
          <a:bodyPr spcFirstLastPara="1" wrap="square" lIns="121900" tIns="121900" rIns="121900" bIns="121900" anchor="t" anchorCtr="0">
            <a:noAutofit/>
          </a:bodyPr>
          <a:lstStyle>
            <a:lvl1pPr marL="457200" lvl="0" indent="-355600">
              <a:lnSpc>
                <a:spcPct val="100000"/>
              </a:lnSpc>
              <a:spcBef>
                <a:spcPts val="0"/>
              </a:spcBef>
              <a:spcAft>
                <a:spcPts val="0"/>
              </a:spcAft>
              <a:buClr>
                <a:schemeClr val="dk1"/>
              </a:buClr>
              <a:buSzPts val="2000"/>
              <a:buChar char="●"/>
              <a:defRPr>
                <a:solidFill>
                  <a:schemeClr val="dk1"/>
                </a:solidFill>
              </a:defRPr>
            </a:lvl1pPr>
            <a:lvl2pPr marL="914400" lvl="1" indent="-355600">
              <a:lnSpc>
                <a:spcPct val="100000"/>
              </a:lnSpc>
              <a:spcBef>
                <a:spcPts val="0"/>
              </a:spcBef>
              <a:spcAft>
                <a:spcPts val="0"/>
              </a:spcAft>
              <a:buClr>
                <a:schemeClr val="dk1"/>
              </a:buClr>
              <a:buSzPts val="2000"/>
              <a:buChar char="○"/>
              <a:defRPr>
                <a:solidFill>
                  <a:schemeClr val="dk1"/>
                </a:solidFill>
              </a:defRPr>
            </a:lvl2pPr>
            <a:lvl3pPr marL="1371600" lvl="2" indent="-355600">
              <a:lnSpc>
                <a:spcPct val="100000"/>
              </a:lnSpc>
              <a:spcBef>
                <a:spcPts val="0"/>
              </a:spcBef>
              <a:spcAft>
                <a:spcPts val="0"/>
              </a:spcAft>
              <a:buClr>
                <a:schemeClr val="dk1"/>
              </a:buClr>
              <a:buSzPts val="2000"/>
              <a:buChar char="■"/>
              <a:defRPr>
                <a:solidFill>
                  <a:schemeClr val="dk1"/>
                </a:solidFill>
              </a:defRPr>
            </a:lvl3pPr>
            <a:lvl4pPr marL="1828800" lvl="3" indent="-355600">
              <a:lnSpc>
                <a:spcPct val="100000"/>
              </a:lnSpc>
              <a:spcBef>
                <a:spcPts val="0"/>
              </a:spcBef>
              <a:spcAft>
                <a:spcPts val="0"/>
              </a:spcAft>
              <a:buClr>
                <a:schemeClr val="dk1"/>
              </a:buClr>
              <a:buSzPts val="2000"/>
              <a:buChar char="●"/>
              <a:defRPr>
                <a:solidFill>
                  <a:schemeClr val="dk1"/>
                </a:solidFill>
              </a:defRPr>
            </a:lvl4pPr>
            <a:lvl5pPr marL="2286000" lvl="4" indent="-355600">
              <a:lnSpc>
                <a:spcPct val="100000"/>
              </a:lnSpc>
              <a:spcBef>
                <a:spcPts val="0"/>
              </a:spcBef>
              <a:spcAft>
                <a:spcPts val="0"/>
              </a:spcAft>
              <a:buClr>
                <a:schemeClr val="dk1"/>
              </a:buClr>
              <a:buSzPts val="2000"/>
              <a:buChar char="○"/>
              <a:defRPr>
                <a:solidFill>
                  <a:schemeClr val="dk1"/>
                </a:solidFill>
              </a:defRPr>
            </a:lvl5pPr>
            <a:lvl6pPr marL="2743200" lvl="5" indent="-355600">
              <a:lnSpc>
                <a:spcPct val="100000"/>
              </a:lnSpc>
              <a:spcBef>
                <a:spcPts val="0"/>
              </a:spcBef>
              <a:spcAft>
                <a:spcPts val="0"/>
              </a:spcAft>
              <a:buClr>
                <a:schemeClr val="dk1"/>
              </a:buClr>
              <a:buSzPts val="2000"/>
              <a:buChar char="■"/>
              <a:defRPr>
                <a:solidFill>
                  <a:schemeClr val="dk1"/>
                </a:solidFill>
              </a:defRPr>
            </a:lvl6pPr>
            <a:lvl7pPr marL="3200400" lvl="6" indent="-355600">
              <a:lnSpc>
                <a:spcPct val="100000"/>
              </a:lnSpc>
              <a:spcBef>
                <a:spcPts val="0"/>
              </a:spcBef>
              <a:spcAft>
                <a:spcPts val="0"/>
              </a:spcAft>
              <a:buClr>
                <a:schemeClr val="dk1"/>
              </a:buClr>
              <a:buSzPts val="2000"/>
              <a:buChar char="●"/>
              <a:defRPr>
                <a:solidFill>
                  <a:schemeClr val="dk1"/>
                </a:solidFill>
              </a:defRPr>
            </a:lvl7pPr>
            <a:lvl8pPr marL="3657600" lvl="7" indent="-355600">
              <a:lnSpc>
                <a:spcPct val="100000"/>
              </a:lnSpc>
              <a:spcBef>
                <a:spcPts val="0"/>
              </a:spcBef>
              <a:spcAft>
                <a:spcPts val="0"/>
              </a:spcAft>
              <a:buClr>
                <a:schemeClr val="dk1"/>
              </a:buClr>
              <a:buSzPts val="2000"/>
              <a:buChar char="○"/>
              <a:defRPr>
                <a:solidFill>
                  <a:schemeClr val="dk1"/>
                </a:solidFill>
              </a:defRPr>
            </a:lvl8pPr>
            <a:lvl9pPr marL="4114800" lvl="8" indent="-355600">
              <a:lnSpc>
                <a:spcPct val="100000"/>
              </a:lnSpc>
              <a:spcBef>
                <a:spcPts val="0"/>
              </a:spcBef>
              <a:spcAft>
                <a:spcPts val="0"/>
              </a:spcAft>
              <a:buClr>
                <a:schemeClr val="dk1"/>
              </a:buClr>
              <a:buSzPts val="2000"/>
              <a:buChar char="■"/>
              <a:defRPr>
                <a:solidFill>
                  <a:schemeClr val="dk1"/>
                </a:solidFill>
              </a:defRPr>
            </a:lvl9pPr>
          </a:lstStyle>
          <a:p>
            <a:endParaRPr/>
          </a:p>
        </p:txBody>
      </p:sp>
      <p:sp>
        <p:nvSpPr>
          <p:cNvPr id="841" name="Google Shape;841;p22"/>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1">
  <p:cSld name="CUSTOM_22">
    <p:bg>
      <p:bgPr>
        <a:solidFill>
          <a:schemeClr val="lt2"/>
        </a:solidFill>
        <a:effectLst/>
      </p:bgPr>
    </p:bg>
    <p:spTree>
      <p:nvGrpSpPr>
        <p:cNvPr id="1" name="Shape 98"/>
        <p:cNvGrpSpPr/>
        <p:nvPr/>
      </p:nvGrpSpPr>
      <p:grpSpPr>
        <a:xfrm>
          <a:off x="0" y="0"/>
          <a:ext cx="0" cy="0"/>
          <a:chOff x="0" y="0"/>
          <a:chExt cx="0" cy="0"/>
        </a:xfrm>
      </p:grpSpPr>
      <p:grpSp>
        <p:nvGrpSpPr>
          <p:cNvPr id="99" name="Google Shape;99;p5"/>
          <p:cNvGrpSpPr/>
          <p:nvPr/>
        </p:nvGrpSpPr>
        <p:grpSpPr>
          <a:xfrm>
            <a:off x="-98425" y="-1027209"/>
            <a:ext cx="12290546" cy="7559870"/>
            <a:chOff x="-98420" y="-1018888"/>
            <a:chExt cx="12277041" cy="7551563"/>
          </a:xfrm>
        </p:grpSpPr>
        <p:sp>
          <p:nvSpPr>
            <p:cNvPr id="100" name="Google Shape;100;p5"/>
            <p:cNvSpPr/>
            <p:nvPr/>
          </p:nvSpPr>
          <p:spPr>
            <a:xfrm rot="10800000" flipH="1">
              <a:off x="144300" y="1091875"/>
              <a:ext cx="11903400" cy="5440800"/>
            </a:xfrm>
            <a:prstGeom prst="round2SameRect">
              <a:avLst>
                <a:gd name="adj1" fmla="val 2451"/>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22" y="790031"/>
              <a:ext cx="12178500" cy="7680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7439343"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 name="Google Shape;103;p5"/>
            <p:cNvSpPr/>
            <p:nvPr/>
          </p:nvSpPr>
          <p:spPr>
            <a:xfrm>
              <a:off x="635730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527526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419323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6" name="Google Shape;106;p5"/>
            <p:cNvSpPr/>
            <p:nvPr/>
          </p:nvSpPr>
          <p:spPr>
            <a:xfrm>
              <a:off x="311119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 name="Google Shape;107;p5"/>
            <p:cNvSpPr/>
            <p:nvPr/>
          </p:nvSpPr>
          <p:spPr>
            <a:xfrm>
              <a:off x="202915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 name="Google Shape;108;p5"/>
            <p:cNvSpPr/>
            <p:nvPr/>
          </p:nvSpPr>
          <p:spPr>
            <a:xfrm>
              <a:off x="94712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9" name="Google Shape;109;p5"/>
            <p:cNvGrpSpPr/>
            <p:nvPr/>
          </p:nvGrpSpPr>
          <p:grpSpPr>
            <a:xfrm rot="-300150">
              <a:off x="-87683" y="-494520"/>
              <a:ext cx="12060686" cy="773107"/>
              <a:chOff x="-10951" y="32910"/>
              <a:chExt cx="12060576" cy="773100"/>
            </a:xfrm>
          </p:grpSpPr>
          <p:sp>
            <p:nvSpPr>
              <p:cNvPr id="110" name="Google Shape;110;p5"/>
              <p:cNvSpPr/>
              <p:nvPr/>
            </p:nvSpPr>
            <p:spPr>
              <a:xfrm>
                <a:off x="125" y="32910"/>
                <a:ext cx="12049500" cy="7680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flipH="1">
                <a:off x="942513"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 name="Google Shape;112;p5"/>
              <p:cNvSpPr/>
              <p:nvPr/>
            </p:nvSpPr>
            <p:spPr>
              <a:xfrm flipH="1">
                <a:off x="2023438"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 name="Google Shape;113;p5"/>
              <p:cNvSpPr/>
              <p:nvPr/>
            </p:nvSpPr>
            <p:spPr>
              <a:xfrm flipH="1">
                <a:off x="3104362"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4" name="Google Shape;114;p5"/>
              <p:cNvSpPr/>
              <p:nvPr/>
            </p:nvSpPr>
            <p:spPr>
              <a:xfrm flipH="1">
                <a:off x="4185287"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 name="Google Shape;115;p5"/>
              <p:cNvSpPr/>
              <p:nvPr/>
            </p:nvSpPr>
            <p:spPr>
              <a:xfrm flipH="1">
                <a:off x="5266211"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flipH="1">
                <a:off x="6347136"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flipH="1">
                <a:off x="7428060"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 name="Google Shape;118;p5"/>
              <p:cNvSpPr/>
              <p:nvPr/>
            </p:nvSpPr>
            <p:spPr>
              <a:xfrm flipH="1">
                <a:off x="8508985"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9" name="Google Shape;119;p5"/>
              <p:cNvSpPr/>
              <p:nvPr/>
            </p:nvSpPr>
            <p:spPr>
              <a:xfrm flipH="1">
                <a:off x="-10951" y="32910"/>
                <a:ext cx="711940" cy="772968"/>
              </a:xfrm>
              <a:custGeom>
                <a:avLst/>
                <a:gdLst/>
                <a:ahLst/>
                <a:cxnLst/>
                <a:rect l="l" t="t" r="r" b="b"/>
                <a:pathLst>
                  <a:path w="868219" h="951345" extrusionOk="0">
                    <a:moveTo>
                      <a:pt x="0" y="951345"/>
                    </a:moveTo>
                    <a:lnTo>
                      <a:pt x="367181" y="1"/>
                    </a:lnTo>
                    <a:lnTo>
                      <a:pt x="868219" y="0"/>
                    </a:lnTo>
                    <a:lnTo>
                      <a:pt x="842784" y="951345"/>
                    </a:lnTo>
                    <a:lnTo>
                      <a:pt x="0" y="95134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 name="Google Shape;120;p5"/>
              <p:cNvSpPr/>
              <p:nvPr/>
            </p:nvSpPr>
            <p:spPr>
              <a:xfrm flipH="1">
                <a:off x="9589909"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 name="Google Shape;121;p5"/>
              <p:cNvSpPr/>
              <p:nvPr/>
            </p:nvSpPr>
            <p:spPr>
              <a:xfrm flipH="1">
                <a:off x="10670834"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22" name="Google Shape;122;p5"/>
            <p:cNvSpPr/>
            <p:nvPr/>
          </p:nvSpPr>
          <p:spPr>
            <a:xfrm>
              <a:off x="852137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 name="Google Shape;123;p5"/>
            <p:cNvSpPr/>
            <p:nvPr/>
          </p:nvSpPr>
          <p:spPr>
            <a:xfrm>
              <a:off x="-13851" y="779654"/>
              <a:ext cx="719513" cy="787676"/>
            </a:xfrm>
            <a:custGeom>
              <a:avLst/>
              <a:gdLst/>
              <a:ahLst/>
              <a:cxnLst/>
              <a:rect l="l" t="t" r="r" b="b"/>
              <a:pathLst>
                <a:path w="877455" h="960581" extrusionOk="0">
                  <a:moveTo>
                    <a:pt x="0" y="960581"/>
                  </a:moveTo>
                  <a:lnTo>
                    <a:pt x="25436" y="0"/>
                  </a:lnTo>
                  <a:lnTo>
                    <a:pt x="877455" y="0"/>
                  </a:lnTo>
                  <a:lnTo>
                    <a:pt x="510274" y="951344"/>
                  </a:lnTo>
                  <a:lnTo>
                    <a:pt x="0" y="960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 name="Google Shape;124;p5"/>
            <p:cNvSpPr/>
            <p:nvPr/>
          </p:nvSpPr>
          <p:spPr>
            <a:xfrm>
              <a:off x="11767605" y="772081"/>
              <a:ext cx="410851" cy="795249"/>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 name="Google Shape;125;p5"/>
            <p:cNvSpPr/>
            <p:nvPr/>
          </p:nvSpPr>
          <p:spPr>
            <a:xfrm>
              <a:off x="10685510"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6" name="Google Shape;126;p5"/>
            <p:cNvSpPr/>
            <p:nvPr/>
          </p:nvSpPr>
          <p:spPr>
            <a:xfrm>
              <a:off x="960341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7" name="Google Shape;127;p5"/>
            <p:cNvGrpSpPr/>
            <p:nvPr/>
          </p:nvGrpSpPr>
          <p:grpSpPr>
            <a:xfrm>
              <a:off x="118203" y="32900"/>
              <a:ext cx="1418992" cy="1381492"/>
              <a:chOff x="95978" y="61850"/>
              <a:chExt cx="1418992" cy="1381492"/>
            </a:xfrm>
          </p:grpSpPr>
          <p:sp>
            <p:nvSpPr>
              <p:cNvPr id="128" name="Google Shape;128;p5"/>
              <p:cNvSpPr/>
              <p:nvPr/>
            </p:nvSpPr>
            <p:spPr>
              <a:xfrm>
                <a:off x="95978" y="61850"/>
                <a:ext cx="1418992" cy="1381492"/>
              </a:xfrm>
              <a:custGeom>
                <a:avLst/>
                <a:gdLst/>
                <a:ahLst/>
                <a:cxnLst/>
                <a:rect l="l" t="t" r="r" b="b"/>
                <a:pathLst>
                  <a:path w="1730478" h="1684746" extrusionOk="0">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 name="Google Shape;129;p5"/>
              <p:cNvSpPr/>
              <p:nvPr/>
            </p:nvSpPr>
            <p:spPr>
              <a:xfrm>
                <a:off x="186864" y="294088"/>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 name="Google Shape;130;p5"/>
              <p:cNvSpPr/>
              <p:nvPr/>
            </p:nvSpPr>
            <p:spPr>
              <a:xfrm>
                <a:off x="165319" y="1166043"/>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 name="Google Shape;131;p5"/>
              <p:cNvSpPr/>
              <p:nvPr/>
            </p:nvSpPr>
            <p:spPr>
              <a:xfrm>
                <a:off x="1079619" y="1162192"/>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32" name="Google Shape;132;p5"/>
          <p:cNvSpPr/>
          <p:nvPr/>
        </p:nvSpPr>
        <p:spPr>
          <a:xfrm rot="10495919" flipH="1">
            <a:off x="11622229" y="-1010584"/>
            <a:ext cx="411206" cy="795936"/>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Google Shape;133;p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6072725" y="1583975"/>
            <a:ext cx="5322600" cy="13248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7000"/>
              <a:buFont typeface="Aldrich"/>
              <a:buNone/>
              <a:defRPr sz="7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136" name="Google Shape;136;p6"/>
          <p:cNvSpPr txBox="1">
            <a:spLocks noGrp="1"/>
          </p:cNvSpPr>
          <p:nvPr>
            <p:ph type="body" idx="1"/>
          </p:nvPr>
        </p:nvSpPr>
        <p:spPr>
          <a:xfrm>
            <a:off x="6072700" y="2988275"/>
            <a:ext cx="5322600" cy="2235900"/>
          </a:xfrm>
          <a:prstGeom prst="rect">
            <a:avLst/>
          </a:prstGeom>
        </p:spPr>
        <p:txBody>
          <a:bodyPr spcFirstLastPara="1" wrap="square" lIns="121900" tIns="121900" rIns="121900" bIns="121900" anchor="t" anchorCtr="0">
            <a:noAutofit/>
          </a:bodyPr>
          <a:lstStyle>
            <a:lvl1pPr marL="457200" lvl="0" indent="-355600" algn="r">
              <a:spcBef>
                <a:spcPts val="0"/>
              </a:spcBef>
              <a:spcAft>
                <a:spcPts val="0"/>
              </a:spcAft>
              <a:buSzPts val="2000"/>
              <a:buChar char="●"/>
              <a:defRPr/>
            </a:lvl1pPr>
            <a:lvl2pPr marL="914400" lvl="1" indent="-355600" algn="r">
              <a:spcBef>
                <a:spcPts val="2100"/>
              </a:spcBef>
              <a:spcAft>
                <a:spcPts val="0"/>
              </a:spcAft>
              <a:buSzPts val="2000"/>
              <a:buChar char="○"/>
              <a:defRPr/>
            </a:lvl2pPr>
            <a:lvl3pPr marL="1371600" lvl="2" indent="-355600" algn="r">
              <a:spcBef>
                <a:spcPts val="2100"/>
              </a:spcBef>
              <a:spcAft>
                <a:spcPts val="0"/>
              </a:spcAft>
              <a:buSzPts val="2000"/>
              <a:buChar char="■"/>
              <a:defRPr/>
            </a:lvl3pPr>
            <a:lvl4pPr marL="1828800" lvl="3" indent="-355600" algn="r">
              <a:spcBef>
                <a:spcPts val="2100"/>
              </a:spcBef>
              <a:spcAft>
                <a:spcPts val="0"/>
              </a:spcAft>
              <a:buSzPts val="2000"/>
              <a:buChar char="●"/>
              <a:defRPr/>
            </a:lvl4pPr>
            <a:lvl5pPr marL="2286000" lvl="4" indent="-355600" algn="r">
              <a:spcBef>
                <a:spcPts val="2100"/>
              </a:spcBef>
              <a:spcAft>
                <a:spcPts val="0"/>
              </a:spcAft>
              <a:buSzPts val="2000"/>
              <a:buChar char="○"/>
              <a:defRPr/>
            </a:lvl5pPr>
            <a:lvl6pPr marL="2743200" lvl="5" indent="-355600" algn="r">
              <a:spcBef>
                <a:spcPts val="2100"/>
              </a:spcBef>
              <a:spcAft>
                <a:spcPts val="0"/>
              </a:spcAft>
              <a:buSzPts val="2000"/>
              <a:buChar char="■"/>
              <a:defRPr/>
            </a:lvl6pPr>
            <a:lvl7pPr marL="3200400" lvl="6" indent="-355600" algn="r">
              <a:spcBef>
                <a:spcPts val="2100"/>
              </a:spcBef>
              <a:spcAft>
                <a:spcPts val="0"/>
              </a:spcAft>
              <a:buSzPts val="2000"/>
              <a:buChar char="●"/>
              <a:defRPr/>
            </a:lvl7pPr>
            <a:lvl8pPr marL="3657600" lvl="7" indent="-355600" algn="r">
              <a:spcBef>
                <a:spcPts val="2100"/>
              </a:spcBef>
              <a:spcAft>
                <a:spcPts val="0"/>
              </a:spcAft>
              <a:buSzPts val="2000"/>
              <a:buChar char="○"/>
              <a:defRPr/>
            </a:lvl8pPr>
            <a:lvl9pPr marL="4114800" lvl="8" indent="-355600" algn="r">
              <a:spcBef>
                <a:spcPts val="2100"/>
              </a:spcBef>
              <a:spcAft>
                <a:spcPts val="2100"/>
              </a:spcAft>
              <a:buSzPts val="2000"/>
              <a:buChar char="■"/>
              <a:defRPr/>
            </a:lvl9pPr>
          </a:lstStyle>
          <a:p>
            <a:endParaRPr/>
          </a:p>
        </p:txBody>
      </p:sp>
      <p:sp>
        <p:nvSpPr>
          <p:cNvPr id="137" name="Google Shape;137;p6"/>
          <p:cNvSpPr/>
          <p:nvPr/>
        </p:nvSpPr>
        <p:spPr>
          <a:xfrm rot="-600180">
            <a:off x="568158" y="-418309"/>
            <a:ext cx="4533848" cy="7708611"/>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38" name="Google Shape;138;p6"/>
          <p:cNvGrpSpPr/>
          <p:nvPr/>
        </p:nvGrpSpPr>
        <p:grpSpPr>
          <a:xfrm rot="-600180">
            <a:off x="691347" y="-1473"/>
            <a:ext cx="546671" cy="7534510"/>
            <a:chOff x="709705" y="-338614"/>
            <a:chExt cx="546670" cy="7534500"/>
          </a:xfrm>
        </p:grpSpPr>
        <p:sp>
          <p:nvSpPr>
            <p:cNvPr id="139" name="Google Shape;139;p6"/>
            <p:cNvSpPr/>
            <p:nvPr/>
          </p:nvSpPr>
          <p:spPr>
            <a:xfrm rot="-5400000">
              <a:off x="774761" y="6714271"/>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0" name="Google Shape;140;p6"/>
            <p:cNvSpPr/>
            <p:nvPr/>
          </p:nvSpPr>
          <p:spPr>
            <a:xfrm rot="-5400000">
              <a:off x="774761" y="6205847"/>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1" name="Google Shape;141;p6"/>
            <p:cNvSpPr/>
            <p:nvPr/>
          </p:nvSpPr>
          <p:spPr>
            <a:xfrm rot="-5400000">
              <a:off x="774761" y="5697423"/>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2" name="Google Shape;142;p6"/>
            <p:cNvSpPr/>
            <p:nvPr/>
          </p:nvSpPr>
          <p:spPr>
            <a:xfrm rot="-5400000">
              <a:off x="774761" y="5188998"/>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3" name="Google Shape;143;p6"/>
            <p:cNvSpPr/>
            <p:nvPr/>
          </p:nvSpPr>
          <p:spPr>
            <a:xfrm rot="-5400000">
              <a:off x="774761" y="4680574"/>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4" name="Google Shape;144;p6"/>
            <p:cNvSpPr/>
            <p:nvPr/>
          </p:nvSpPr>
          <p:spPr>
            <a:xfrm rot="-5400000">
              <a:off x="774761" y="4172150"/>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5" name="Google Shape;145;p6"/>
            <p:cNvSpPr/>
            <p:nvPr/>
          </p:nvSpPr>
          <p:spPr>
            <a:xfrm rot="-5400000">
              <a:off x="774761" y="3663726"/>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6" name="Google Shape;146;p6"/>
            <p:cNvSpPr/>
            <p:nvPr/>
          </p:nvSpPr>
          <p:spPr>
            <a:xfrm rot="-5400000">
              <a:off x="774761" y="3155301"/>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7" name="Google Shape;147;p6"/>
            <p:cNvSpPr/>
            <p:nvPr/>
          </p:nvSpPr>
          <p:spPr>
            <a:xfrm rot="-5400000">
              <a:off x="774761" y="2646877"/>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8" name="Google Shape;148;p6"/>
            <p:cNvSpPr/>
            <p:nvPr/>
          </p:nvSpPr>
          <p:spPr>
            <a:xfrm rot="-5400000">
              <a:off x="774761" y="2138453"/>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9" name="Google Shape;149;p6"/>
            <p:cNvSpPr/>
            <p:nvPr/>
          </p:nvSpPr>
          <p:spPr>
            <a:xfrm rot="-5400000">
              <a:off x="774761" y="1630028"/>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0" name="Google Shape;150;p6"/>
            <p:cNvSpPr/>
            <p:nvPr/>
          </p:nvSpPr>
          <p:spPr>
            <a:xfrm rot="-5400000">
              <a:off x="774761" y="1121604"/>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1" name="Google Shape;151;p6"/>
            <p:cNvSpPr/>
            <p:nvPr/>
          </p:nvSpPr>
          <p:spPr>
            <a:xfrm rot="-5400000">
              <a:off x="774761" y="613180"/>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2" name="Google Shape;152;p6"/>
            <p:cNvSpPr/>
            <p:nvPr/>
          </p:nvSpPr>
          <p:spPr>
            <a:xfrm rot="-5400000">
              <a:off x="774761" y="104755"/>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3" name="Google Shape;153;p6"/>
            <p:cNvSpPr/>
            <p:nvPr/>
          </p:nvSpPr>
          <p:spPr>
            <a:xfrm rot="-5400000">
              <a:off x="774761" y="-403669"/>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154" name="Google Shape;154;p6"/>
          <p:cNvGrpSpPr/>
          <p:nvPr/>
        </p:nvGrpSpPr>
        <p:grpSpPr>
          <a:xfrm rot="-600180">
            <a:off x="4431899" y="-661235"/>
            <a:ext cx="546671" cy="7534510"/>
            <a:chOff x="4531436" y="-338614"/>
            <a:chExt cx="546670" cy="7534500"/>
          </a:xfrm>
        </p:grpSpPr>
        <p:sp>
          <p:nvSpPr>
            <p:cNvPr id="155" name="Google Shape;155;p6"/>
            <p:cNvSpPr/>
            <p:nvPr/>
          </p:nvSpPr>
          <p:spPr>
            <a:xfrm rot="-5400000">
              <a:off x="4596492" y="6714271"/>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6" name="Google Shape;156;p6"/>
            <p:cNvSpPr/>
            <p:nvPr/>
          </p:nvSpPr>
          <p:spPr>
            <a:xfrm rot="-5400000">
              <a:off x="4596492" y="6205847"/>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7" name="Google Shape;157;p6"/>
            <p:cNvSpPr/>
            <p:nvPr/>
          </p:nvSpPr>
          <p:spPr>
            <a:xfrm rot="-5400000">
              <a:off x="4596492" y="5697423"/>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8" name="Google Shape;158;p6"/>
            <p:cNvSpPr/>
            <p:nvPr/>
          </p:nvSpPr>
          <p:spPr>
            <a:xfrm rot="-5400000">
              <a:off x="4596492" y="5188998"/>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9" name="Google Shape;159;p6"/>
            <p:cNvSpPr/>
            <p:nvPr/>
          </p:nvSpPr>
          <p:spPr>
            <a:xfrm rot="-5400000">
              <a:off x="4596492" y="4680574"/>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0" name="Google Shape;160;p6"/>
            <p:cNvSpPr/>
            <p:nvPr/>
          </p:nvSpPr>
          <p:spPr>
            <a:xfrm rot="-5400000">
              <a:off x="4596492" y="4172150"/>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1" name="Google Shape;161;p6"/>
            <p:cNvSpPr/>
            <p:nvPr/>
          </p:nvSpPr>
          <p:spPr>
            <a:xfrm rot="-5400000">
              <a:off x="4596492" y="3663726"/>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2" name="Google Shape;162;p6"/>
            <p:cNvSpPr/>
            <p:nvPr/>
          </p:nvSpPr>
          <p:spPr>
            <a:xfrm rot="-5400000">
              <a:off x="4596492" y="3155301"/>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3" name="Google Shape;163;p6"/>
            <p:cNvSpPr/>
            <p:nvPr/>
          </p:nvSpPr>
          <p:spPr>
            <a:xfrm rot="-5400000">
              <a:off x="4596492" y="2646877"/>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4" name="Google Shape;164;p6"/>
            <p:cNvSpPr/>
            <p:nvPr/>
          </p:nvSpPr>
          <p:spPr>
            <a:xfrm rot="-5400000">
              <a:off x="4596492" y="2138453"/>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5" name="Google Shape;165;p6"/>
            <p:cNvSpPr/>
            <p:nvPr/>
          </p:nvSpPr>
          <p:spPr>
            <a:xfrm rot="-5400000">
              <a:off x="4596492" y="1630028"/>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6" name="Google Shape;166;p6"/>
            <p:cNvSpPr/>
            <p:nvPr/>
          </p:nvSpPr>
          <p:spPr>
            <a:xfrm rot="-5400000">
              <a:off x="4596492" y="1121604"/>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7" name="Google Shape;167;p6"/>
            <p:cNvSpPr/>
            <p:nvPr/>
          </p:nvSpPr>
          <p:spPr>
            <a:xfrm rot="-5400000">
              <a:off x="4596492" y="613180"/>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8" name="Google Shape;168;p6"/>
            <p:cNvSpPr/>
            <p:nvPr/>
          </p:nvSpPr>
          <p:spPr>
            <a:xfrm rot="-5400000">
              <a:off x="4596492" y="104755"/>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9" name="Google Shape;169;p6"/>
            <p:cNvSpPr/>
            <p:nvPr/>
          </p:nvSpPr>
          <p:spPr>
            <a:xfrm rot="-5400000">
              <a:off x="4596492" y="-403669"/>
              <a:ext cx="416560" cy="54667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Talking Points">
  <p:cSld name="CUSTOM_2">
    <p:bg>
      <p:bgPr>
        <a:solidFill>
          <a:schemeClr val="lt2"/>
        </a:solidFill>
        <a:effectLst/>
      </p:bgPr>
    </p:bg>
    <p:spTree>
      <p:nvGrpSpPr>
        <p:cNvPr id="1" name="Shape 170"/>
        <p:cNvGrpSpPr/>
        <p:nvPr/>
      </p:nvGrpSpPr>
      <p:grpSpPr>
        <a:xfrm>
          <a:off x="0" y="0"/>
          <a:ext cx="0" cy="0"/>
          <a:chOff x="0" y="0"/>
          <a:chExt cx="0" cy="0"/>
        </a:xfrm>
      </p:grpSpPr>
      <p:sp>
        <p:nvSpPr>
          <p:cNvPr id="171" name="Google Shape;171;p7"/>
          <p:cNvSpPr txBox="1">
            <a:spLocks noGrp="1"/>
          </p:cNvSpPr>
          <p:nvPr>
            <p:ph type="title"/>
          </p:nvPr>
        </p:nvSpPr>
        <p:spPr>
          <a:xfrm>
            <a:off x="490775" y="599475"/>
            <a:ext cx="11210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solidFill>
                  <a:schemeClr val="lt1"/>
                </a:solidFill>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72" name="Google Shape;172;p7"/>
          <p:cNvSpPr txBox="1">
            <a:spLocks noGrp="1"/>
          </p:cNvSpPr>
          <p:nvPr>
            <p:ph type="body" idx="1"/>
          </p:nvPr>
        </p:nvSpPr>
        <p:spPr>
          <a:xfrm>
            <a:off x="1562572" y="2768969"/>
            <a:ext cx="2664300" cy="1322700"/>
          </a:xfrm>
          <a:prstGeom prst="rect">
            <a:avLst/>
          </a:prstGeom>
        </p:spPr>
        <p:txBody>
          <a:bodyPr spcFirstLastPara="1" wrap="square" lIns="121900" tIns="121900" rIns="121900" bIns="121900" anchor="t" anchorCtr="0">
            <a:noAutofit/>
          </a:bodyPr>
          <a:lstStyle>
            <a:lvl1pPr marL="457200" lvl="0" indent="-355600" rtl="0">
              <a:lnSpc>
                <a:spcPct val="100000"/>
              </a:lnSpc>
              <a:spcBef>
                <a:spcPts val="0"/>
              </a:spcBef>
              <a:spcAft>
                <a:spcPts val="0"/>
              </a:spcAft>
              <a:buSzPts val="2000"/>
              <a:buChar char="●"/>
              <a:defRPr>
                <a:solidFill>
                  <a:schemeClr val="lt1"/>
                </a:solidFill>
              </a:defRPr>
            </a:lvl1pPr>
            <a:lvl2pPr marL="914400" lvl="1" indent="-355600" rtl="0">
              <a:lnSpc>
                <a:spcPct val="100000"/>
              </a:lnSpc>
              <a:spcBef>
                <a:spcPts val="210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173" name="Google Shape;173;p7"/>
          <p:cNvSpPr txBox="1">
            <a:spLocks noGrp="1"/>
          </p:cNvSpPr>
          <p:nvPr>
            <p:ph type="body" idx="2"/>
          </p:nvPr>
        </p:nvSpPr>
        <p:spPr>
          <a:xfrm>
            <a:off x="4763728" y="2768969"/>
            <a:ext cx="2664300" cy="1322700"/>
          </a:xfrm>
          <a:prstGeom prst="rect">
            <a:avLst/>
          </a:prstGeom>
        </p:spPr>
        <p:txBody>
          <a:bodyPr spcFirstLastPara="1" wrap="square" lIns="121900" tIns="121900" rIns="121900" bIns="121900" anchor="t" anchorCtr="0">
            <a:noAutofit/>
          </a:bodyPr>
          <a:lstStyle>
            <a:lvl1pPr marL="457200" lvl="0" indent="-355600" rtl="0">
              <a:lnSpc>
                <a:spcPct val="100000"/>
              </a:lnSpc>
              <a:spcBef>
                <a:spcPts val="0"/>
              </a:spcBef>
              <a:spcAft>
                <a:spcPts val="0"/>
              </a:spcAft>
              <a:buSzPts val="2000"/>
              <a:buChar char="●"/>
              <a:defRPr>
                <a:solidFill>
                  <a:schemeClr val="lt1"/>
                </a:solidFill>
              </a:defRPr>
            </a:lvl1pPr>
            <a:lvl2pPr marL="914400" lvl="1" indent="-355600" rtl="0">
              <a:lnSpc>
                <a:spcPct val="100000"/>
              </a:lnSpc>
              <a:spcBef>
                <a:spcPts val="210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174" name="Google Shape;174;p7"/>
          <p:cNvSpPr txBox="1">
            <a:spLocks noGrp="1"/>
          </p:cNvSpPr>
          <p:nvPr>
            <p:ph type="body" idx="3"/>
          </p:nvPr>
        </p:nvSpPr>
        <p:spPr>
          <a:xfrm>
            <a:off x="1562572" y="4886225"/>
            <a:ext cx="2664300" cy="1322700"/>
          </a:xfrm>
          <a:prstGeom prst="rect">
            <a:avLst/>
          </a:prstGeom>
        </p:spPr>
        <p:txBody>
          <a:bodyPr spcFirstLastPara="1" wrap="square" lIns="121900" tIns="121900" rIns="121900" bIns="121900" anchor="t" anchorCtr="0">
            <a:noAutofit/>
          </a:bodyPr>
          <a:lstStyle>
            <a:lvl1pPr marL="457200" lvl="0" indent="-355600" rtl="0">
              <a:lnSpc>
                <a:spcPct val="100000"/>
              </a:lnSpc>
              <a:spcBef>
                <a:spcPts val="0"/>
              </a:spcBef>
              <a:spcAft>
                <a:spcPts val="0"/>
              </a:spcAft>
              <a:buSzPts val="2000"/>
              <a:buChar char="●"/>
              <a:defRPr>
                <a:solidFill>
                  <a:schemeClr val="lt1"/>
                </a:solidFill>
              </a:defRPr>
            </a:lvl1pPr>
            <a:lvl2pPr marL="914400" lvl="1" indent="-355600" rtl="0">
              <a:lnSpc>
                <a:spcPct val="100000"/>
              </a:lnSpc>
              <a:spcBef>
                <a:spcPts val="210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175" name="Google Shape;175;p7"/>
          <p:cNvSpPr txBox="1">
            <a:spLocks noGrp="1"/>
          </p:cNvSpPr>
          <p:nvPr>
            <p:ph type="body" idx="4"/>
          </p:nvPr>
        </p:nvSpPr>
        <p:spPr>
          <a:xfrm>
            <a:off x="4763728" y="4886225"/>
            <a:ext cx="2664300" cy="1322700"/>
          </a:xfrm>
          <a:prstGeom prst="rect">
            <a:avLst/>
          </a:prstGeom>
        </p:spPr>
        <p:txBody>
          <a:bodyPr spcFirstLastPara="1" wrap="square" lIns="121900" tIns="121900" rIns="121900" bIns="121900" anchor="t" anchorCtr="0">
            <a:noAutofit/>
          </a:bodyPr>
          <a:lstStyle>
            <a:lvl1pPr marL="457200" lvl="0" indent="-355600" rtl="0">
              <a:lnSpc>
                <a:spcPct val="100000"/>
              </a:lnSpc>
              <a:spcBef>
                <a:spcPts val="0"/>
              </a:spcBef>
              <a:spcAft>
                <a:spcPts val="0"/>
              </a:spcAft>
              <a:buSzPts val="2000"/>
              <a:buChar char="●"/>
              <a:defRPr>
                <a:solidFill>
                  <a:schemeClr val="lt1"/>
                </a:solidFill>
              </a:defRPr>
            </a:lvl1pPr>
            <a:lvl2pPr marL="914400" lvl="1" indent="-355600" rtl="0">
              <a:lnSpc>
                <a:spcPct val="100000"/>
              </a:lnSpc>
              <a:spcBef>
                <a:spcPts val="210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176" name="Google Shape;176;p7"/>
          <p:cNvSpPr txBox="1">
            <a:spLocks noGrp="1"/>
          </p:cNvSpPr>
          <p:nvPr>
            <p:ph type="title" idx="5"/>
          </p:nvPr>
        </p:nvSpPr>
        <p:spPr>
          <a:xfrm>
            <a:off x="2487518" y="2073200"/>
            <a:ext cx="17397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200">
                <a:solidFill>
                  <a:schemeClr val="lt1"/>
                </a:solidFill>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77" name="Google Shape;177;p7"/>
          <p:cNvSpPr txBox="1">
            <a:spLocks noGrp="1"/>
          </p:cNvSpPr>
          <p:nvPr>
            <p:ph type="title" idx="6"/>
          </p:nvPr>
        </p:nvSpPr>
        <p:spPr>
          <a:xfrm>
            <a:off x="5688565" y="2073200"/>
            <a:ext cx="17397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200">
                <a:solidFill>
                  <a:schemeClr val="lt1"/>
                </a:solidFill>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78" name="Google Shape;178;p7"/>
          <p:cNvSpPr txBox="1">
            <a:spLocks noGrp="1"/>
          </p:cNvSpPr>
          <p:nvPr>
            <p:ph type="title" idx="7"/>
          </p:nvPr>
        </p:nvSpPr>
        <p:spPr>
          <a:xfrm>
            <a:off x="2487518" y="4190451"/>
            <a:ext cx="17397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200">
                <a:solidFill>
                  <a:schemeClr val="lt1"/>
                </a:solidFill>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79" name="Google Shape;179;p7"/>
          <p:cNvSpPr txBox="1">
            <a:spLocks noGrp="1"/>
          </p:cNvSpPr>
          <p:nvPr>
            <p:ph type="title" idx="8"/>
          </p:nvPr>
        </p:nvSpPr>
        <p:spPr>
          <a:xfrm>
            <a:off x="5688565" y="4190451"/>
            <a:ext cx="17397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200">
                <a:solidFill>
                  <a:schemeClr val="lt1"/>
                </a:solidFill>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80" name="Google Shape;180;p7"/>
          <p:cNvSpPr txBox="1">
            <a:spLocks noGrp="1"/>
          </p:cNvSpPr>
          <p:nvPr>
            <p:ph type="body" idx="9"/>
          </p:nvPr>
        </p:nvSpPr>
        <p:spPr>
          <a:xfrm>
            <a:off x="7964884" y="2768969"/>
            <a:ext cx="2664300" cy="1322700"/>
          </a:xfrm>
          <a:prstGeom prst="rect">
            <a:avLst/>
          </a:prstGeom>
        </p:spPr>
        <p:txBody>
          <a:bodyPr spcFirstLastPara="1" wrap="square" lIns="121900" tIns="121900" rIns="121900" bIns="121900" anchor="t" anchorCtr="0">
            <a:noAutofit/>
          </a:bodyPr>
          <a:lstStyle>
            <a:lvl1pPr marL="457200" lvl="0" indent="-355600" rtl="0">
              <a:lnSpc>
                <a:spcPct val="100000"/>
              </a:lnSpc>
              <a:spcBef>
                <a:spcPts val="0"/>
              </a:spcBef>
              <a:spcAft>
                <a:spcPts val="0"/>
              </a:spcAft>
              <a:buSzPts val="2000"/>
              <a:buChar char="●"/>
              <a:defRPr>
                <a:solidFill>
                  <a:schemeClr val="lt1"/>
                </a:solidFill>
              </a:defRPr>
            </a:lvl1pPr>
            <a:lvl2pPr marL="914400" lvl="1" indent="-355600" rtl="0">
              <a:lnSpc>
                <a:spcPct val="100000"/>
              </a:lnSpc>
              <a:spcBef>
                <a:spcPts val="210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181" name="Google Shape;181;p7"/>
          <p:cNvSpPr txBox="1">
            <a:spLocks noGrp="1"/>
          </p:cNvSpPr>
          <p:nvPr>
            <p:ph type="body" idx="13"/>
          </p:nvPr>
        </p:nvSpPr>
        <p:spPr>
          <a:xfrm>
            <a:off x="7964884" y="4886225"/>
            <a:ext cx="2664300" cy="1322700"/>
          </a:xfrm>
          <a:prstGeom prst="rect">
            <a:avLst/>
          </a:prstGeom>
        </p:spPr>
        <p:txBody>
          <a:bodyPr spcFirstLastPara="1" wrap="square" lIns="121900" tIns="121900" rIns="121900" bIns="121900" anchor="t" anchorCtr="0">
            <a:noAutofit/>
          </a:bodyPr>
          <a:lstStyle>
            <a:lvl1pPr marL="457200" lvl="0" indent="-355600" rtl="0">
              <a:lnSpc>
                <a:spcPct val="100000"/>
              </a:lnSpc>
              <a:spcBef>
                <a:spcPts val="0"/>
              </a:spcBef>
              <a:spcAft>
                <a:spcPts val="0"/>
              </a:spcAft>
              <a:buSzPts val="2000"/>
              <a:buChar char="●"/>
              <a:defRPr>
                <a:solidFill>
                  <a:schemeClr val="lt1"/>
                </a:solidFill>
              </a:defRPr>
            </a:lvl1pPr>
            <a:lvl2pPr marL="914400" lvl="1" indent="-355600" rtl="0">
              <a:lnSpc>
                <a:spcPct val="100000"/>
              </a:lnSpc>
              <a:spcBef>
                <a:spcPts val="210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182" name="Google Shape;182;p7"/>
          <p:cNvSpPr txBox="1">
            <a:spLocks noGrp="1"/>
          </p:cNvSpPr>
          <p:nvPr>
            <p:ph type="title" idx="14"/>
          </p:nvPr>
        </p:nvSpPr>
        <p:spPr>
          <a:xfrm>
            <a:off x="8889728" y="2073200"/>
            <a:ext cx="17397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200">
                <a:solidFill>
                  <a:schemeClr val="lt1"/>
                </a:solidFill>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83" name="Google Shape;183;p7"/>
          <p:cNvSpPr txBox="1">
            <a:spLocks noGrp="1"/>
          </p:cNvSpPr>
          <p:nvPr>
            <p:ph type="title" idx="15"/>
          </p:nvPr>
        </p:nvSpPr>
        <p:spPr>
          <a:xfrm>
            <a:off x="8889728" y="4190451"/>
            <a:ext cx="17397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200">
                <a:solidFill>
                  <a:schemeClr val="lt1"/>
                </a:solidFill>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84" name="Google Shape;184;p7"/>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85"/>
        <p:cNvGrpSpPr/>
        <p:nvPr/>
      </p:nvGrpSpPr>
      <p:grpSpPr>
        <a:xfrm>
          <a:off x="0" y="0"/>
          <a:ext cx="0" cy="0"/>
          <a:chOff x="0" y="0"/>
          <a:chExt cx="0" cy="0"/>
        </a:xfrm>
      </p:grpSpPr>
      <p:sp>
        <p:nvSpPr>
          <p:cNvPr id="186" name="Google Shape;186;p8"/>
          <p:cNvSpPr txBox="1">
            <a:spLocks noGrp="1"/>
          </p:cNvSpPr>
          <p:nvPr>
            <p:ph type="title"/>
          </p:nvPr>
        </p:nvSpPr>
        <p:spPr>
          <a:xfrm>
            <a:off x="1573800" y="3314387"/>
            <a:ext cx="9044400" cy="20661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87" name="Google Shape;187;p8"/>
          <p:cNvSpPr txBox="1">
            <a:spLocks noGrp="1"/>
          </p:cNvSpPr>
          <p:nvPr>
            <p:ph type="body" idx="1"/>
          </p:nvPr>
        </p:nvSpPr>
        <p:spPr>
          <a:xfrm>
            <a:off x="1573800" y="5398037"/>
            <a:ext cx="9044400" cy="763500"/>
          </a:xfrm>
          <a:prstGeom prst="rect">
            <a:avLst/>
          </a:prstGeom>
        </p:spPr>
        <p:txBody>
          <a:bodyPr spcFirstLastPara="1" wrap="square" lIns="121900" tIns="121900" rIns="121900" bIns="121900" anchor="t" anchorCtr="0">
            <a:noAutofit/>
          </a:bodyPr>
          <a:lstStyle>
            <a:lvl1pPr marL="457200" lvl="0" indent="-355600" algn="ctr">
              <a:spcBef>
                <a:spcPts val="0"/>
              </a:spcBef>
              <a:spcAft>
                <a:spcPts val="0"/>
              </a:spcAft>
              <a:buSzPts val="2000"/>
              <a:buChar char="●"/>
              <a:defRPr/>
            </a:lvl1pPr>
            <a:lvl2pPr marL="914400" lvl="1" indent="-355600">
              <a:spcBef>
                <a:spcPts val="2100"/>
              </a:spcBef>
              <a:spcAft>
                <a:spcPts val="0"/>
              </a:spcAft>
              <a:buSzPts val="2000"/>
              <a:buChar char="○"/>
              <a:defRPr/>
            </a:lvl2pPr>
            <a:lvl3pPr marL="1371600" lvl="2" indent="-355600">
              <a:spcBef>
                <a:spcPts val="2100"/>
              </a:spcBef>
              <a:spcAft>
                <a:spcPts val="0"/>
              </a:spcAft>
              <a:buSzPts val="2000"/>
              <a:buChar char="■"/>
              <a:defRPr/>
            </a:lvl3pPr>
            <a:lvl4pPr marL="1828800" lvl="3" indent="-355600">
              <a:spcBef>
                <a:spcPts val="2100"/>
              </a:spcBef>
              <a:spcAft>
                <a:spcPts val="0"/>
              </a:spcAft>
              <a:buSzPts val="2000"/>
              <a:buChar char="●"/>
              <a:defRPr/>
            </a:lvl4pPr>
            <a:lvl5pPr marL="2286000" lvl="4" indent="-355600">
              <a:spcBef>
                <a:spcPts val="2100"/>
              </a:spcBef>
              <a:spcAft>
                <a:spcPts val="0"/>
              </a:spcAft>
              <a:buSzPts val="2000"/>
              <a:buChar char="○"/>
              <a:defRPr/>
            </a:lvl5pPr>
            <a:lvl6pPr marL="2743200" lvl="5" indent="-355600">
              <a:spcBef>
                <a:spcPts val="2100"/>
              </a:spcBef>
              <a:spcAft>
                <a:spcPts val="0"/>
              </a:spcAft>
              <a:buSzPts val="2000"/>
              <a:buChar char="■"/>
              <a:defRPr/>
            </a:lvl6pPr>
            <a:lvl7pPr marL="3200400" lvl="6" indent="-355600">
              <a:spcBef>
                <a:spcPts val="2100"/>
              </a:spcBef>
              <a:spcAft>
                <a:spcPts val="0"/>
              </a:spcAft>
              <a:buSzPts val="2000"/>
              <a:buChar char="●"/>
              <a:defRPr/>
            </a:lvl7pPr>
            <a:lvl8pPr marL="3657600" lvl="7" indent="-355600">
              <a:spcBef>
                <a:spcPts val="2100"/>
              </a:spcBef>
              <a:spcAft>
                <a:spcPts val="0"/>
              </a:spcAft>
              <a:buSzPts val="2000"/>
              <a:buChar char="○"/>
              <a:defRPr/>
            </a:lvl8pPr>
            <a:lvl9pPr marL="4114800" lvl="8" indent="-355600">
              <a:spcBef>
                <a:spcPts val="2100"/>
              </a:spcBef>
              <a:spcAft>
                <a:spcPts val="2100"/>
              </a:spcAft>
              <a:buSzPts val="20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88"/>
        <p:cNvGrpSpPr/>
        <p:nvPr/>
      </p:nvGrpSpPr>
      <p:grpSpPr>
        <a:xfrm>
          <a:off x="0" y="0"/>
          <a:ext cx="0" cy="0"/>
          <a:chOff x="0" y="0"/>
          <a:chExt cx="0" cy="0"/>
        </a:xfrm>
      </p:grpSpPr>
      <p:grpSp>
        <p:nvGrpSpPr>
          <p:cNvPr id="189" name="Google Shape;189;p9"/>
          <p:cNvGrpSpPr/>
          <p:nvPr/>
        </p:nvGrpSpPr>
        <p:grpSpPr>
          <a:xfrm rot="5400000">
            <a:off x="5833795" y="-5545500"/>
            <a:ext cx="524431" cy="11916736"/>
            <a:chOff x="2942607" y="-495615"/>
            <a:chExt cx="352843" cy="8017719"/>
          </a:xfrm>
        </p:grpSpPr>
        <p:sp>
          <p:nvSpPr>
            <p:cNvPr id="190" name="Google Shape;190;p9"/>
            <p:cNvSpPr/>
            <p:nvPr/>
          </p:nvSpPr>
          <p:spPr>
            <a:xfrm rot="-5420269">
              <a:off x="2991810" y="381369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1" name="Google Shape;191;p9"/>
            <p:cNvSpPr/>
            <p:nvPr/>
          </p:nvSpPr>
          <p:spPr>
            <a:xfrm rot="-5420269">
              <a:off x="2991810" y="350311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2" name="Google Shape;192;p9"/>
            <p:cNvSpPr/>
            <p:nvPr/>
          </p:nvSpPr>
          <p:spPr>
            <a:xfrm rot="-5420269">
              <a:off x="2991810" y="319254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3" name="Google Shape;193;p9"/>
            <p:cNvSpPr/>
            <p:nvPr/>
          </p:nvSpPr>
          <p:spPr>
            <a:xfrm rot="-5420269">
              <a:off x="2991810" y="288197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4" name="Google Shape;194;p9"/>
            <p:cNvSpPr/>
            <p:nvPr/>
          </p:nvSpPr>
          <p:spPr>
            <a:xfrm rot="-5420269">
              <a:off x="2991810" y="2571403"/>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5" name="Google Shape;195;p9"/>
            <p:cNvSpPr/>
            <p:nvPr/>
          </p:nvSpPr>
          <p:spPr>
            <a:xfrm rot="-5420269">
              <a:off x="2991810" y="226083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6" name="Google Shape;196;p9"/>
            <p:cNvSpPr/>
            <p:nvPr/>
          </p:nvSpPr>
          <p:spPr>
            <a:xfrm rot="-5420269">
              <a:off x="2991810" y="195025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7" name="Google Shape;197;p9"/>
            <p:cNvSpPr/>
            <p:nvPr/>
          </p:nvSpPr>
          <p:spPr>
            <a:xfrm rot="-5420269">
              <a:off x="2991810" y="163968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8" name="Google Shape;198;p9"/>
            <p:cNvSpPr/>
            <p:nvPr/>
          </p:nvSpPr>
          <p:spPr>
            <a:xfrm rot="-5420269">
              <a:off x="2991810" y="132911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9" name="Google Shape;199;p9"/>
            <p:cNvSpPr/>
            <p:nvPr/>
          </p:nvSpPr>
          <p:spPr>
            <a:xfrm rot="-5420269">
              <a:off x="2991810" y="1018543"/>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0" name="Google Shape;200;p9"/>
            <p:cNvSpPr/>
            <p:nvPr/>
          </p:nvSpPr>
          <p:spPr>
            <a:xfrm rot="-5420269">
              <a:off x="2991810" y="70797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1" name="Google Shape;201;p9"/>
            <p:cNvSpPr/>
            <p:nvPr/>
          </p:nvSpPr>
          <p:spPr>
            <a:xfrm rot="-5420269">
              <a:off x="2991810" y="39739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2" name="Google Shape;202;p9"/>
            <p:cNvSpPr/>
            <p:nvPr/>
          </p:nvSpPr>
          <p:spPr>
            <a:xfrm rot="-5420269">
              <a:off x="2991810" y="8682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3" name="Google Shape;203;p9"/>
            <p:cNvSpPr/>
            <p:nvPr/>
          </p:nvSpPr>
          <p:spPr>
            <a:xfrm rot="-5420269">
              <a:off x="2991810" y="-22374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4" name="Google Shape;204;p9"/>
            <p:cNvSpPr/>
            <p:nvPr/>
          </p:nvSpPr>
          <p:spPr>
            <a:xfrm rot="-5420269">
              <a:off x="2991810" y="-53431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05" name="Google Shape;205;p9"/>
            <p:cNvGrpSpPr/>
            <p:nvPr/>
          </p:nvGrpSpPr>
          <p:grpSpPr>
            <a:xfrm rot="-19715">
              <a:off x="2952230" y="4163895"/>
              <a:ext cx="333595" cy="3357281"/>
              <a:chOff x="4531436" y="-338754"/>
              <a:chExt cx="546600" cy="5500943"/>
            </a:xfrm>
          </p:grpSpPr>
          <p:sp>
            <p:nvSpPr>
              <p:cNvPr id="206" name="Google Shape;206;p9"/>
              <p:cNvSpPr/>
              <p:nvPr/>
            </p:nvSpPr>
            <p:spPr>
              <a:xfrm rot="-5400000">
                <a:off x="4596386" y="4680539"/>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7" name="Google Shape;207;p9"/>
              <p:cNvSpPr/>
              <p:nvPr/>
            </p:nvSpPr>
            <p:spPr>
              <a:xfrm rot="-5400000">
                <a:off x="4596386" y="4172115"/>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8" name="Google Shape;208;p9"/>
              <p:cNvSpPr/>
              <p:nvPr/>
            </p:nvSpPr>
            <p:spPr>
              <a:xfrm rot="-5400000">
                <a:off x="4596386" y="3663690"/>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9" name="Google Shape;209;p9"/>
              <p:cNvSpPr/>
              <p:nvPr/>
            </p:nvSpPr>
            <p:spPr>
              <a:xfrm rot="-5400000">
                <a:off x="4596386" y="3155266"/>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0" name="Google Shape;210;p9"/>
              <p:cNvSpPr/>
              <p:nvPr/>
            </p:nvSpPr>
            <p:spPr>
              <a:xfrm rot="-5400000">
                <a:off x="4596386" y="2646842"/>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1" name="Google Shape;211;p9"/>
              <p:cNvSpPr/>
              <p:nvPr/>
            </p:nvSpPr>
            <p:spPr>
              <a:xfrm rot="-5400000">
                <a:off x="4596386" y="2138418"/>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2" name="Google Shape;212;p9"/>
              <p:cNvSpPr/>
              <p:nvPr/>
            </p:nvSpPr>
            <p:spPr>
              <a:xfrm rot="-5400000">
                <a:off x="4596386" y="1629993"/>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3" name="Google Shape;213;p9"/>
              <p:cNvSpPr/>
              <p:nvPr/>
            </p:nvSpPr>
            <p:spPr>
              <a:xfrm rot="-5400000">
                <a:off x="4596386" y="1121569"/>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4" name="Google Shape;214;p9"/>
              <p:cNvSpPr/>
              <p:nvPr/>
            </p:nvSpPr>
            <p:spPr>
              <a:xfrm rot="-5400000">
                <a:off x="4596386" y="613145"/>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5" name="Google Shape;215;p9"/>
              <p:cNvSpPr/>
              <p:nvPr/>
            </p:nvSpPr>
            <p:spPr>
              <a:xfrm rot="-5400000">
                <a:off x="4596386" y="104720"/>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6" name="Google Shape;216;p9"/>
              <p:cNvSpPr/>
              <p:nvPr/>
            </p:nvSpPr>
            <p:spPr>
              <a:xfrm rot="-5400000">
                <a:off x="4596386" y="-403704"/>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grpSp>
        <p:nvGrpSpPr>
          <p:cNvPr id="217" name="Google Shape;217;p9"/>
          <p:cNvGrpSpPr/>
          <p:nvPr/>
        </p:nvGrpSpPr>
        <p:grpSpPr>
          <a:xfrm rot="5400000">
            <a:off x="5833783" y="491925"/>
            <a:ext cx="524431" cy="11916736"/>
            <a:chOff x="2942607" y="-495615"/>
            <a:chExt cx="352843" cy="8017719"/>
          </a:xfrm>
        </p:grpSpPr>
        <p:sp>
          <p:nvSpPr>
            <p:cNvPr id="218" name="Google Shape;218;p9"/>
            <p:cNvSpPr/>
            <p:nvPr/>
          </p:nvSpPr>
          <p:spPr>
            <a:xfrm rot="-5420269">
              <a:off x="2991810" y="381369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9" name="Google Shape;219;p9"/>
            <p:cNvSpPr/>
            <p:nvPr/>
          </p:nvSpPr>
          <p:spPr>
            <a:xfrm rot="-5420269">
              <a:off x="2991810" y="350311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0" name="Google Shape;220;p9"/>
            <p:cNvSpPr/>
            <p:nvPr/>
          </p:nvSpPr>
          <p:spPr>
            <a:xfrm rot="-5420269">
              <a:off x="2991810" y="319254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1" name="Google Shape;221;p9"/>
            <p:cNvSpPr/>
            <p:nvPr/>
          </p:nvSpPr>
          <p:spPr>
            <a:xfrm rot="-5420269">
              <a:off x="2991810" y="288197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2" name="Google Shape;222;p9"/>
            <p:cNvSpPr/>
            <p:nvPr/>
          </p:nvSpPr>
          <p:spPr>
            <a:xfrm rot="-5420269">
              <a:off x="2991810" y="2571403"/>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3" name="Google Shape;223;p9"/>
            <p:cNvSpPr/>
            <p:nvPr/>
          </p:nvSpPr>
          <p:spPr>
            <a:xfrm rot="-5420269">
              <a:off x="2991810" y="226083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4" name="Google Shape;224;p9"/>
            <p:cNvSpPr/>
            <p:nvPr/>
          </p:nvSpPr>
          <p:spPr>
            <a:xfrm rot="-5420269">
              <a:off x="2991810" y="195025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5" name="Google Shape;225;p9"/>
            <p:cNvSpPr/>
            <p:nvPr/>
          </p:nvSpPr>
          <p:spPr>
            <a:xfrm rot="-5420269">
              <a:off x="2991810" y="163968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6" name="Google Shape;226;p9"/>
            <p:cNvSpPr/>
            <p:nvPr/>
          </p:nvSpPr>
          <p:spPr>
            <a:xfrm rot="-5420269">
              <a:off x="2991810" y="132911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7" name="Google Shape;227;p9"/>
            <p:cNvSpPr/>
            <p:nvPr/>
          </p:nvSpPr>
          <p:spPr>
            <a:xfrm rot="-5420269">
              <a:off x="2991810" y="1018543"/>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8" name="Google Shape;228;p9"/>
            <p:cNvSpPr/>
            <p:nvPr/>
          </p:nvSpPr>
          <p:spPr>
            <a:xfrm rot="-5420269">
              <a:off x="2991810" y="707971"/>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9" name="Google Shape;229;p9"/>
            <p:cNvSpPr/>
            <p:nvPr/>
          </p:nvSpPr>
          <p:spPr>
            <a:xfrm rot="-5420269">
              <a:off x="2991810" y="397399"/>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0" name="Google Shape;230;p9"/>
            <p:cNvSpPr/>
            <p:nvPr/>
          </p:nvSpPr>
          <p:spPr>
            <a:xfrm rot="-5420269">
              <a:off x="2991810" y="8682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1" name="Google Shape;231;p9"/>
            <p:cNvSpPr/>
            <p:nvPr/>
          </p:nvSpPr>
          <p:spPr>
            <a:xfrm rot="-5420269">
              <a:off x="2991810" y="-223745"/>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2" name="Google Shape;232;p9"/>
            <p:cNvSpPr/>
            <p:nvPr/>
          </p:nvSpPr>
          <p:spPr>
            <a:xfrm rot="-5420269">
              <a:off x="2991810" y="-534317"/>
              <a:ext cx="254404" cy="333605"/>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33" name="Google Shape;233;p9"/>
            <p:cNvGrpSpPr/>
            <p:nvPr/>
          </p:nvGrpSpPr>
          <p:grpSpPr>
            <a:xfrm rot="-19715">
              <a:off x="2952230" y="4163895"/>
              <a:ext cx="333595" cy="3357281"/>
              <a:chOff x="4531436" y="-338754"/>
              <a:chExt cx="546600" cy="5500943"/>
            </a:xfrm>
          </p:grpSpPr>
          <p:sp>
            <p:nvSpPr>
              <p:cNvPr id="234" name="Google Shape;234;p9"/>
              <p:cNvSpPr/>
              <p:nvPr/>
            </p:nvSpPr>
            <p:spPr>
              <a:xfrm rot="-5400000">
                <a:off x="4596386" y="4680539"/>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5" name="Google Shape;235;p9"/>
              <p:cNvSpPr/>
              <p:nvPr/>
            </p:nvSpPr>
            <p:spPr>
              <a:xfrm rot="-5400000">
                <a:off x="4596386" y="4172115"/>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6" name="Google Shape;236;p9"/>
              <p:cNvSpPr/>
              <p:nvPr/>
            </p:nvSpPr>
            <p:spPr>
              <a:xfrm rot="-5400000">
                <a:off x="4596386" y="3663690"/>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7" name="Google Shape;237;p9"/>
              <p:cNvSpPr/>
              <p:nvPr/>
            </p:nvSpPr>
            <p:spPr>
              <a:xfrm rot="-5400000">
                <a:off x="4596386" y="3155266"/>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8" name="Google Shape;238;p9"/>
              <p:cNvSpPr/>
              <p:nvPr/>
            </p:nvSpPr>
            <p:spPr>
              <a:xfrm rot="-5400000">
                <a:off x="4596386" y="2646842"/>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9" name="Google Shape;239;p9"/>
              <p:cNvSpPr/>
              <p:nvPr/>
            </p:nvSpPr>
            <p:spPr>
              <a:xfrm rot="-5400000">
                <a:off x="4596386" y="2138418"/>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0" name="Google Shape;240;p9"/>
              <p:cNvSpPr/>
              <p:nvPr/>
            </p:nvSpPr>
            <p:spPr>
              <a:xfrm rot="-5400000">
                <a:off x="4596386" y="1629993"/>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1" name="Google Shape;241;p9"/>
              <p:cNvSpPr/>
              <p:nvPr/>
            </p:nvSpPr>
            <p:spPr>
              <a:xfrm rot="-5400000">
                <a:off x="4596386" y="1121569"/>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2" name="Google Shape;242;p9"/>
              <p:cNvSpPr/>
              <p:nvPr/>
            </p:nvSpPr>
            <p:spPr>
              <a:xfrm rot="-5400000">
                <a:off x="4596386" y="613145"/>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3" name="Google Shape;243;p9"/>
              <p:cNvSpPr/>
              <p:nvPr/>
            </p:nvSpPr>
            <p:spPr>
              <a:xfrm rot="-5400000">
                <a:off x="4596386" y="104720"/>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4" name="Google Shape;244;p9"/>
              <p:cNvSpPr/>
              <p:nvPr/>
            </p:nvSpPr>
            <p:spPr>
              <a:xfrm rot="-5400000">
                <a:off x="4596386" y="-403704"/>
                <a:ext cx="416700" cy="5466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245" name="Google Shape;245;p9"/>
          <p:cNvSpPr txBox="1">
            <a:spLocks noGrp="1"/>
          </p:cNvSpPr>
          <p:nvPr>
            <p:ph type="title"/>
          </p:nvPr>
        </p:nvSpPr>
        <p:spPr>
          <a:xfrm>
            <a:off x="429200" y="1347075"/>
            <a:ext cx="11318700" cy="664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46" name="Google Shape;246;p9"/>
          <p:cNvSpPr txBox="1">
            <a:spLocks noGrp="1"/>
          </p:cNvSpPr>
          <p:nvPr>
            <p:ph type="body" idx="1"/>
          </p:nvPr>
        </p:nvSpPr>
        <p:spPr>
          <a:xfrm>
            <a:off x="429200" y="2269761"/>
            <a:ext cx="5321400" cy="3456600"/>
          </a:xfrm>
          <a:prstGeom prst="rect">
            <a:avLst/>
          </a:prstGeom>
        </p:spPr>
        <p:txBody>
          <a:bodyPr spcFirstLastPara="1" wrap="square" lIns="121900" tIns="121900" rIns="121900" bIns="121900" anchor="t" anchorCtr="0">
            <a:noAutofit/>
          </a:bodyPr>
          <a:lstStyle>
            <a:lvl1pPr marL="457200" lvl="0" indent="-355600">
              <a:spcBef>
                <a:spcPts val="0"/>
              </a:spcBef>
              <a:spcAft>
                <a:spcPts val="0"/>
              </a:spcAft>
              <a:buSzPts val="2000"/>
              <a:buChar char="●"/>
              <a:defRPr/>
            </a:lvl1pPr>
            <a:lvl2pPr marL="914400" lvl="1" indent="-355600">
              <a:spcBef>
                <a:spcPts val="2100"/>
              </a:spcBef>
              <a:spcAft>
                <a:spcPts val="0"/>
              </a:spcAft>
              <a:buSzPts val="2000"/>
              <a:buChar char="○"/>
              <a:defRPr/>
            </a:lvl2pPr>
            <a:lvl3pPr marL="1371600" lvl="2" indent="-355600">
              <a:spcBef>
                <a:spcPts val="2100"/>
              </a:spcBef>
              <a:spcAft>
                <a:spcPts val="0"/>
              </a:spcAft>
              <a:buSzPts val="2000"/>
              <a:buChar char="■"/>
              <a:defRPr/>
            </a:lvl3pPr>
            <a:lvl4pPr marL="1828800" lvl="3" indent="-355600">
              <a:spcBef>
                <a:spcPts val="2100"/>
              </a:spcBef>
              <a:spcAft>
                <a:spcPts val="0"/>
              </a:spcAft>
              <a:buSzPts val="2000"/>
              <a:buChar char="●"/>
              <a:defRPr/>
            </a:lvl4pPr>
            <a:lvl5pPr marL="2286000" lvl="4" indent="-355600">
              <a:spcBef>
                <a:spcPts val="2100"/>
              </a:spcBef>
              <a:spcAft>
                <a:spcPts val="0"/>
              </a:spcAft>
              <a:buSzPts val="2000"/>
              <a:buChar char="○"/>
              <a:defRPr/>
            </a:lvl5pPr>
            <a:lvl6pPr marL="2743200" lvl="5" indent="-355600">
              <a:spcBef>
                <a:spcPts val="2100"/>
              </a:spcBef>
              <a:spcAft>
                <a:spcPts val="0"/>
              </a:spcAft>
              <a:buSzPts val="2000"/>
              <a:buChar char="■"/>
              <a:defRPr/>
            </a:lvl6pPr>
            <a:lvl7pPr marL="3200400" lvl="6" indent="-355600">
              <a:spcBef>
                <a:spcPts val="2100"/>
              </a:spcBef>
              <a:spcAft>
                <a:spcPts val="0"/>
              </a:spcAft>
              <a:buSzPts val="2000"/>
              <a:buChar char="●"/>
              <a:defRPr/>
            </a:lvl7pPr>
            <a:lvl8pPr marL="3657600" lvl="7" indent="-355600">
              <a:spcBef>
                <a:spcPts val="2100"/>
              </a:spcBef>
              <a:spcAft>
                <a:spcPts val="0"/>
              </a:spcAft>
              <a:buSzPts val="2000"/>
              <a:buChar char="○"/>
              <a:defRPr/>
            </a:lvl8pPr>
            <a:lvl9pPr marL="4114800" lvl="8" indent="-355600">
              <a:spcBef>
                <a:spcPts val="2100"/>
              </a:spcBef>
              <a:spcAft>
                <a:spcPts val="2100"/>
              </a:spcAft>
              <a:buSzPts val="2000"/>
              <a:buChar char="■"/>
              <a:defRPr/>
            </a:lvl9pPr>
          </a:lstStyle>
          <a:p>
            <a:endParaRPr/>
          </a:p>
        </p:txBody>
      </p:sp>
      <p:sp>
        <p:nvSpPr>
          <p:cNvPr id="247" name="Google Shape;247;p9"/>
          <p:cNvSpPr txBox="1">
            <a:spLocks noGrp="1"/>
          </p:cNvSpPr>
          <p:nvPr>
            <p:ph type="body" idx="2"/>
          </p:nvPr>
        </p:nvSpPr>
        <p:spPr>
          <a:xfrm>
            <a:off x="6426300" y="2256736"/>
            <a:ext cx="5321700" cy="3456600"/>
          </a:xfrm>
          <a:prstGeom prst="rect">
            <a:avLst/>
          </a:prstGeom>
        </p:spPr>
        <p:txBody>
          <a:bodyPr spcFirstLastPara="1" wrap="square" lIns="121900" tIns="121900" rIns="121900" bIns="121900" anchor="t" anchorCtr="0">
            <a:noAutofit/>
          </a:bodyPr>
          <a:lstStyle>
            <a:lvl1pPr marL="457200" lvl="0" indent="-355600">
              <a:spcBef>
                <a:spcPts val="0"/>
              </a:spcBef>
              <a:spcAft>
                <a:spcPts val="0"/>
              </a:spcAft>
              <a:buSzPts val="2000"/>
              <a:buChar char="●"/>
              <a:defRPr/>
            </a:lvl1pPr>
            <a:lvl2pPr marL="914400" lvl="1" indent="-355600">
              <a:spcBef>
                <a:spcPts val="2100"/>
              </a:spcBef>
              <a:spcAft>
                <a:spcPts val="0"/>
              </a:spcAft>
              <a:buSzPts val="2000"/>
              <a:buChar char="○"/>
              <a:defRPr/>
            </a:lvl2pPr>
            <a:lvl3pPr marL="1371600" lvl="2" indent="-355600">
              <a:spcBef>
                <a:spcPts val="2100"/>
              </a:spcBef>
              <a:spcAft>
                <a:spcPts val="0"/>
              </a:spcAft>
              <a:buSzPts val="2000"/>
              <a:buChar char="■"/>
              <a:defRPr/>
            </a:lvl3pPr>
            <a:lvl4pPr marL="1828800" lvl="3" indent="-355600">
              <a:spcBef>
                <a:spcPts val="2100"/>
              </a:spcBef>
              <a:spcAft>
                <a:spcPts val="0"/>
              </a:spcAft>
              <a:buSzPts val="2000"/>
              <a:buChar char="●"/>
              <a:defRPr/>
            </a:lvl4pPr>
            <a:lvl5pPr marL="2286000" lvl="4" indent="-355600">
              <a:spcBef>
                <a:spcPts val="2100"/>
              </a:spcBef>
              <a:spcAft>
                <a:spcPts val="0"/>
              </a:spcAft>
              <a:buSzPts val="2000"/>
              <a:buChar char="○"/>
              <a:defRPr/>
            </a:lvl5pPr>
            <a:lvl6pPr marL="2743200" lvl="5" indent="-355600">
              <a:spcBef>
                <a:spcPts val="2100"/>
              </a:spcBef>
              <a:spcAft>
                <a:spcPts val="0"/>
              </a:spcAft>
              <a:buSzPts val="2000"/>
              <a:buChar char="■"/>
              <a:defRPr/>
            </a:lvl6pPr>
            <a:lvl7pPr marL="3200400" lvl="6" indent="-355600">
              <a:spcBef>
                <a:spcPts val="2100"/>
              </a:spcBef>
              <a:spcAft>
                <a:spcPts val="0"/>
              </a:spcAft>
              <a:buSzPts val="2000"/>
              <a:buChar char="●"/>
              <a:defRPr/>
            </a:lvl7pPr>
            <a:lvl8pPr marL="3657600" lvl="7" indent="-355600">
              <a:spcBef>
                <a:spcPts val="2100"/>
              </a:spcBef>
              <a:spcAft>
                <a:spcPts val="0"/>
              </a:spcAft>
              <a:buSzPts val="2000"/>
              <a:buChar char="○"/>
              <a:defRPr/>
            </a:lvl8pPr>
            <a:lvl9pPr marL="4114800" lvl="8" indent="-355600">
              <a:spcBef>
                <a:spcPts val="2100"/>
              </a:spcBef>
              <a:spcAft>
                <a:spcPts val="2100"/>
              </a:spcAft>
              <a:buSzPts val="20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48"/>
        <p:cNvGrpSpPr/>
        <p:nvPr/>
      </p:nvGrpSpPr>
      <p:grpSpPr>
        <a:xfrm>
          <a:off x="0" y="0"/>
          <a:ext cx="0" cy="0"/>
          <a:chOff x="0" y="0"/>
          <a:chExt cx="0" cy="0"/>
        </a:xfrm>
      </p:grpSpPr>
      <p:sp>
        <p:nvSpPr>
          <p:cNvPr id="249" name="Google Shape;249;p10"/>
          <p:cNvSpPr/>
          <p:nvPr/>
        </p:nvSpPr>
        <p:spPr>
          <a:xfrm>
            <a:off x="3854775" y="-51900"/>
            <a:ext cx="8354750" cy="6914750"/>
          </a:xfrm>
          <a:custGeom>
            <a:avLst/>
            <a:gdLst/>
            <a:ahLst/>
            <a:cxnLst/>
            <a:rect l="l" t="t" r="r" b="b"/>
            <a:pathLst>
              <a:path w="334190" h="276590" extrusionOk="0">
                <a:moveTo>
                  <a:pt x="0" y="107755"/>
                </a:moveTo>
                <a:lnTo>
                  <a:pt x="74652" y="0"/>
                </a:lnTo>
                <a:lnTo>
                  <a:pt x="334190" y="1399"/>
                </a:lnTo>
                <a:lnTo>
                  <a:pt x="334190" y="276383"/>
                </a:lnTo>
                <a:lnTo>
                  <a:pt x="76773" y="276590"/>
                </a:lnTo>
                <a:lnTo>
                  <a:pt x="0" y="141341"/>
                </a:lnTo>
                <a:close/>
              </a:path>
            </a:pathLst>
          </a:custGeom>
          <a:solidFill>
            <a:schemeClr val="lt2"/>
          </a:solidFill>
          <a:ln w="9525" cap="flat" cmpd="sng">
            <a:solidFill>
              <a:schemeClr val="dk2"/>
            </a:solidFill>
            <a:prstDash val="solid"/>
            <a:round/>
            <a:headEnd type="none" w="med" len="med"/>
            <a:tailEnd type="none" w="med" len="med"/>
          </a:ln>
        </p:spPr>
      </p:sp>
      <p:grpSp>
        <p:nvGrpSpPr>
          <p:cNvPr id="250" name="Google Shape;250;p10"/>
          <p:cNvGrpSpPr/>
          <p:nvPr/>
        </p:nvGrpSpPr>
        <p:grpSpPr>
          <a:xfrm>
            <a:off x="159601" y="840110"/>
            <a:ext cx="3802920" cy="6017894"/>
            <a:chOff x="3246851" y="286060"/>
            <a:chExt cx="3802920" cy="6017894"/>
          </a:xfrm>
        </p:grpSpPr>
        <p:sp>
          <p:nvSpPr>
            <p:cNvPr id="251" name="Google Shape;251;p10"/>
            <p:cNvSpPr/>
            <p:nvPr/>
          </p:nvSpPr>
          <p:spPr>
            <a:xfrm>
              <a:off x="3608029" y="3831784"/>
              <a:ext cx="2866307" cy="2472170"/>
            </a:xfrm>
            <a:custGeom>
              <a:avLst/>
              <a:gdLst/>
              <a:ahLst/>
              <a:cxnLst/>
              <a:rect l="l" t="t" r="r" b="b"/>
              <a:pathLst>
                <a:path w="2866307" h="2472170" extrusionOk="0">
                  <a:moveTo>
                    <a:pt x="1354310" y="2199670"/>
                  </a:moveTo>
                  <a:cubicBezTo>
                    <a:pt x="1370715" y="2187030"/>
                    <a:pt x="1375018" y="2170535"/>
                    <a:pt x="1375018" y="2149916"/>
                  </a:cubicBezTo>
                  <a:cubicBezTo>
                    <a:pt x="1374480" y="1531889"/>
                    <a:pt x="1374328" y="913862"/>
                    <a:pt x="1374570" y="295835"/>
                  </a:cubicBezTo>
                  <a:cubicBezTo>
                    <a:pt x="1374570" y="286871"/>
                    <a:pt x="1373674" y="277458"/>
                    <a:pt x="1373225" y="267776"/>
                  </a:cubicBezTo>
                  <a:cubicBezTo>
                    <a:pt x="1361302" y="269390"/>
                    <a:pt x="1360495" y="278982"/>
                    <a:pt x="1356820" y="285705"/>
                  </a:cubicBezTo>
                  <a:cubicBezTo>
                    <a:pt x="983646" y="948493"/>
                    <a:pt x="610535" y="1611289"/>
                    <a:pt x="237486" y="2274077"/>
                  </a:cubicBezTo>
                  <a:cubicBezTo>
                    <a:pt x="234528" y="2279277"/>
                    <a:pt x="232287" y="2284745"/>
                    <a:pt x="229777" y="2290034"/>
                  </a:cubicBezTo>
                  <a:cubicBezTo>
                    <a:pt x="213102" y="2306260"/>
                    <a:pt x="216150" y="2325176"/>
                    <a:pt x="219378" y="2345795"/>
                  </a:cubicBezTo>
                  <a:cubicBezTo>
                    <a:pt x="228047" y="2406226"/>
                    <a:pt x="186092" y="2462237"/>
                    <a:pt x="125670" y="2470906"/>
                  </a:cubicBezTo>
                  <a:cubicBezTo>
                    <a:pt x="116257" y="2472260"/>
                    <a:pt x="106718" y="2472394"/>
                    <a:pt x="97278" y="2471300"/>
                  </a:cubicBezTo>
                  <a:cubicBezTo>
                    <a:pt x="14803" y="2461709"/>
                    <a:pt x="-22131" y="2386405"/>
                    <a:pt x="13010" y="2299627"/>
                  </a:cubicBezTo>
                  <a:cubicBezTo>
                    <a:pt x="30940" y="2278918"/>
                    <a:pt x="50393" y="2259464"/>
                    <a:pt x="78721" y="2253458"/>
                  </a:cubicBezTo>
                  <a:cubicBezTo>
                    <a:pt x="96651" y="2249603"/>
                    <a:pt x="101133" y="2233288"/>
                    <a:pt x="108395" y="2220378"/>
                  </a:cubicBezTo>
                  <a:cubicBezTo>
                    <a:pt x="368192" y="1759117"/>
                    <a:pt x="627900" y="1297821"/>
                    <a:pt x="887517" y="836497"/>
                  </a:cubicBezTo>
                  <a:cubicBezTo>
                    <a:pt x="999218" y="637929"/>
                    <a:pt x="1110111" y="438822"/>
                    <a:pt x="1223604" y="241240"/>
                  </a:cubicBezTo>
                  <a:cubicBezTo>
                    <a:pt x="1240996" y="211029"/>
                    <a:pt x="1240279" y="190142"/>
                    <a:pt x="1222170" y="161903"/>
                  </a:cubicBezTo>
                  <a:cubicBezTo>
                    <a:pt x="1189180" y="110356"/>
                    <a:pt x="1160224" y="56119"/>
                    <a:pt x="1127861" y="0"/>
                  </a:cubicBezTo>
                  <a:lnTo>
                    <a:pt x="1736206" y="0"/>
                  </a:lnTo>
                  <a:cubicBezTo>
                    <a:pt x="1702140" y="58988"/>
                    <a:pt x="1671660" y="114838"/>
                    <a:pt x="1638043" y="168716"/>
                  </a:cubicBezTo>
                  <a:cubicBezTo>
                    <a:pt x="1623071" y="192741"/>
                    <a:pt x="1623430" y="210850"/>
                    <a:pt x="1637505" y="235772"/>
                  </a:cubicBezTo>
                  <a:cubicBezTo>
                    <a:pt x="2009118" y="894203"/>
                    <a:pt x="2380051" y="1552983"/>
                    <a:pt x="2750294" y="2212131"/>
                  </a:cubicBezTo>
                  <a:cubicBezTo>
                    <a:pt x="2762844" y="2234543"/>
                    <a:pt x="2775484" y="2253458"/>
                    <a:pt x="2802648" y="2260271"/>
                  </a:cubicBezTo>
                  <a:cubicBezTo>
                    <a:pt x="2822729" y="2265381"/>
                    <a:pt x="2835100" y="2283401"/>
                    <a:pt x="2849354" y="2297564"/>
                  </a:cubicBezTo>
                  <a:cubicBezTo>
                    <a:pt x="2850698" y="2300792"/>
                    <a:pt x="2852133" y="2304019"/>
                    <a:pt x="2853567" y="2307246"/>
                  </a:cubicBezTo>
                  <a:cubicBezTo>
                    <a:pt x="2876517" y="2359690"/>
                    <a:pt x="2867552" y="2409713"/>
                    <a:pt x="2829004" y="2444048"/>
                  </a:cubicBezTo>
                  <a:cubicBezTo>
                    <a:pt x="2794113" y="2474850"/>
                    <a:pt x="2743839" y="2480947"/>
                    <a:pt x="2702601" y="2459378"/>
                  </a:cubicBezTo>
                  <a:cubicBezTo>
                    <a:pt x="2657061" y="2435352"/>
                    <a:pt x="2636353" y="2389722"/>
                    <a:pt x="2647110" y="2332796"/>
                  </a:cubicBezTo>
                  <a:cubicBezTo>
                    <a:pt x="2650866" y="2320102"/>
                    <a:pt x="2647433" y="2306368"/>
                    <a:pt x="2638146" y="2296937"/>
                  </a:cubicBezTo>
                  <a:cubicBezTo>
                    <a:pt x="2550112" y="2139517"/>
                    <a:pt x="2462527" y="1981828"/>
                    <a:pt x="2374045" y="1824587"/>
                  </a:cubicBezTo>
                  <a:cubicBezTo>
                    <a:pt x="2088250" y="1316826"/>
                    <a:pt x="1802159" y="808948"/>
                    <a:pt x="1515764" y="300945"/>
                  </a:cubicBezTo>
                  <a:lnTo>
                    <a:pt x="1494607" y="263383"/>
                  </a:lnTo>
                  <a:cubicBezTo>
                    <a:pt x="1483670" y="275754"/>
                    <a:pt x="1488063" y="286781"/>
                    <a:pt x="1488063" y="296553"/>
                  </a:cubicBezTo>
                  <a:cubicBezTo>
                    <a:pt x="1488063" y="912428"/>
                    <a:pt x="1487884" y="1528330"/>
                    <a:pt x="1487525" y="2144268"/>
                  </a:cubicBezTo>
                  <a:cubicBezTo>
                    <a:pt x="1487525" y="2165425"/>
                    <a:pt x="1488691" y="2184520"/>
                    <a:pt x="1507965" y="2197519"/>
                  </a:cubicBezTo>
                  <a:cubicBezTo>
                    <a:pt x="1534859" y="2264844"/>
                    <a:pt x="1510654" y="2322038"/>
                    <a:pt x="1450680" y="2334051"/>
                  </a:cubicBezTo>
                  <a:cubicBezTo>
                    <a:pt x="1418855" y="2342021"/>
                    <a:pt x="1385292" y="2330958"/>
                    <a:pt x="1364440" y="2305633"/>
                  </a:cubicBezTo>
                  <a:cubicBezTo>
                    <a:pt x="1336470" y="2273181"/>
                    <a:pt x="1338263" y="2237322"/>
                    <a:pt x="1354310" y="219967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2" name="Google Shape;252;p10"/>
            <p:cNvGrpSpPr/>
            <p:nvPr/>
          </p:nvGrpSpPr>
          <p:grpSpPr>
            <a:xfrm>
              <a:off x="3246851" y="286060"/>
              <a:ext cx="3802920" cy="3481447"/>
              <a:chOff x="3246851" y="286060"/>
              <a:chExt cx="3802920" cy="3481447"/>
            </a:xfrm>
          </p:grpSpPr>
          <p:sp>
            <p:nvSpPr>
              <p:cNvPr id="253" name="Google Shape;253;p10"/>
              <p:cNvSpPr/>
              <p:nvPr/>
            </p:nvSpPr>
            <p:spPr>
              <a:xfrm>
                <a:off x="3246851" y="286060"/>
                <a:ext cx="3802920" cy="3481447"/>
              </a:xfrm>
              <a:custGeom>
                <a:avLst/>
                <a:gdLst/>
                <a:ahLst/>
                <a:cxnLst/>
                <a:rect l="l" t="t" r="r" b="b"/>
                <a:pathLst>
                  <a:path w="3802920" h="3481447" extrusionOk="0">
                    <a:moveTo>
                      <a:pt x="1157587" y="3347192"/>
                    </a:moveTo>
                    <a:cubicBezTo>
                      <a:pt x="1137802" y="3347496"/>
                      <a:pt x="1121557" y="3362916"/>
                      <a:pt x="1120231" y="3382656"/>
                    </a:cubicBezTo>
                    <a:cubicBezTo>
                      <a:pt x="1119245" y="3407399"/>
                      <a:pt x="1134933" y="3418336"/>
                      <a:pt x="1157345" y="3422818"/>
                    </a:cubicBezTo>
                    <a:lnTo>
                      <a:pt x="1157345" y="3422639"/>
                    </a:lnTo>
                    <a:cubicBezTo>
                      <a:pt x="1179756" y="3419680"/>
                      <a:pt x="1195893" y="3407668"/>
                      <a:pt x="1196162" y="3384628"/>
                    </a:cubicBezTo>
                    <a:cubicBezTo>
                      <a:pt x="1195848" y="3363642"/>
                      <a:pt x="1178573" y="3346878"/>
                      <a:pt x="1157587" y="3347192"/>
                    </a:cubicBezTo>
                    <a:close/>
                    <a:moveTo>
                      <a:pt x="2428988" y="3346439"/>
                    </a:moveTo>
                    <a:cubicBezTo>
                      <a:pt x="2408083" y="3345219"/>
                      <a:pt x="2390144" y="3361186"/>
                      <a:pt x="2388925" y="3382091"/>
                    </a:cubicBezTo>
                    <a:cubicBezTo>
                      <a:pt x="2387715" y="3402997"/>
                      <a:pt x="2403672" y="3420935"/>
                      <a:pt x="2424587" y="3422155"/>
                    </a:cubicBezTo>
                    <a:cubicBezTo>
                      <a:pt x="2425779" y="3422226"/>
                      <a:pt x="2426980" y="3422235"/>
                      <a:pt x="2428181" y="3422190"/>
                    </a:cubicBezTo>
                    <a:cubicBezTo>
                      <a:pt x="2450773" y="3422459"/>
                      <a:pt x="2463502" y="3407399"/>
                      <a:pt x="2467895" y="3382298"/>
                    </a:cubicBezTo>
                    <a:cubicBezTo>
                      <a:pt x="2463323" y="3362665"/>
                      <a:pt x="2453462" y="3345990"/>
                      <a:pt x="2428988" y="3346439"/>
                    </a:cubicBezTo>
                    <a:close/>
                    <a:moveTo>
                      <a:pt x="2681255" y="3346170"/>
                    </a:moveTo>
                    <a:cubicBezTo>
                      <a:pt x="2657409" y="3346797"/>
                      <a:pt x="2644590" y="3361679"/>
                      <a:pt x="2645396" y="3385077"/>
                    </a:cubicBezTo>
                    <a:cubicBezTo>
                      <a:pt x="2644338" y="3404306"/>
                      <a:pt x="2659076" y="3420747"/>
                      <a:pt x="2678306" y="3421805"/>
                    </a:cubicBezTo>
                    <a:cubicBezTo>
                      <a:pt x="2679893" y="3421895"/>
                      <a:pt x="2681470" y="3421868"/>
                      <a:pt x="2683048" y="3421742"/>
                    </a:cubicBezTo>
                    <a:cubicBezTo>
                      <a:pt x="2705998" y="3420935"/>
                      <a:pt x="2718907" y="3406413"/>
                      <a:pt x="2719893" y="3381401"/>
                    </a:cubicBezTo>
                    <a:lnTo>
                      <a:pt x="2720341" y="3381401"/>
                    </a:lnTo>
                    <a:cubicBezTo>
                      <a:pt x="2717562" y="3359168"/>
                      <a:pt x="2705101" y="3345542"/>
                      <a:pt x="2681255" y="3346170"/>
                    </a:cubicBezTo>
                    <a:close/>
                    <a:moveTo>
                      <a:pt x="2045747" y="3346170"/>
                    </a:moveTo>
                    <a:cubicBezTo>
                      <a:pt x="2021991" y="3347246"/>
                      <a:pt x="2009261" y="3362127"/>
                      <a:pt x="2009888" y="3385525"/>
                    </a:cubicBezTo>
                    <a:cubicBezTo>
                      <a:pt x="2009198" y="3404772"/>
                      <a:pt x="2024232" y="3420935"/>
                      <a:pt x="2043479" y="3421635"/>
                    </a:cubicBezTo>
                    <a:cubicBezTo>
                      <a:pt x="2045344" y="3421697"/>
                      <a:pt x="2047217" y="3421617"/>
                      <a:pt x="2049064" y="3421384"/>
                    </a:cubicBezTo>
                    <a:cubicBezTo>
                      <a:pt x="2071297" y="3420667"/>
                      <a:pt x="2084654" y="3406143"/>
                      <a:pt x="2084654" y="3380505"/>
                    </a:cubicBezTo>
                    <a:lnTo>
                      <a:pt x="2085102" y="3380146"/>
                    </a:lnTo>
                    <a:cubicBezTo>
                      <a:pt x="2082233" y="3358720"/>
                      <a:pt x="2069503" y="3345094"/>
                      <a:pt x="2045747" y="3346170"/>
                    </a:cubicBezTo>
                    <a:close/>
                    <a:moveTo>
                      <a:pt x="2557900" y="3345990"/>
                    </a:moveTo>
                    <a:cubicBezTo>
                      <a:pt x="2533696" y="3344646"/>
                      <a:pt x="2520876" y="3358183"/>
                      <a:pt x="2517111" y="3380505"/>
                    </a:cubicBezTo>
                    <a:cubicBezTo>
                      <a:pt x="2517111" y="3404978"/>
                      <a:pt x="2529931" y="3419949"/>
                      <a:pt x="2552970" y="3421563"/>
                    </a:cubicBezTo>
                    <a:cubicBezTo>
                      <a:pt x="2573840" y="3422925"/>
                      <a:pt x="2591859" y="3407112"/>
                      <a:pt x="2593221" y="3386242"/>
                    </a:cubicBezTo>
                    <a:cubicBezTo>
                      <a:pt x="2594584" y="3365372"/>
                      <a:pt x="2578770" y="3347353"/>
                      <a:pt x="2557900" y="3345990"/>
                    </a:cubicBezTo>
                    <a:close/>
                    <a:moveTo>
                      <a:pt x="1544100" y="3345928"/>
                    </a:moveTo>
                    <a:cubicBezTo>
                      <a:pt x="1542065" y="3345802"/>
                      <a:pt x="1540021" y="3345847"/>
                      <a:pt x="1537986" y="3346080"/>
                    </a:cubicBezTo>
                    <a:cubicBezTo>
                      <a:pt x="1518568" y="3344897"/>
                      <a:pt x="1501858" y="3359680"/>
                      <a:pt x="1500675" y="3379106"/>
                    </a:cubicBezTo>
                    <a:cubicBezTo>
                      <a:pt x="1500558" y="3380971"/>
                      <a:pt x="1500594" y="3382853"/>
                      <a:pt x="1500782" y="3384718"/>
                    </a:cubicBezTo>
                    <a:cubicBezTo>
                      <a:pt x="1501231" y="3407399"/>
                      <a:pt x="1516829" y="3420218"/>
                      <a:pt x="1540227" y="3422639"/>
                    </a:cubicBezTo>
                    <a:cubicBezTo>
                      <a:pt x="1562012" y="3418336"/>
                      <a:pt x="1577520" y="3407219"/>
                      <a:pt x="1576624" y="3382835"/>
                    </a:cubicBezTo>
                    <a:cubicBezTo>
                      <a:pt x="1577834" y="3363660"/>
                      <a:pt x="1563275" y="3347138"/>
                      <a:pt x="1544100" y="3345928"/>
                    </a:cubicBezTo>
                    <a:close/>
                    <a:moveTo>
                      <a:pt x="1412211" y="3345901"/>
                    </a:moveTo>
                    <a:cubicBezTo>
                      <a:pt x="1388275" y="3345632"/>
                      <a:pt x="1374828" y="3360155"/>
                      <a:pt x="1374470" y="3383373"/>
                    </a:cubicBezTo>
                    <a:cubicBezTo>
                      <a:pt x="1372695" y="3402701"/>
                      <a:pt x="1386922" y="3419806"/>
                      <a:pt x="1406241" y="3421590"/>
                    </a:cubicBezTo>
                    <a:cubicBezTo>
                      <a:pt x="1408105" y="3421760"/>
                      <a:pt x="1409988" y="3421778"/>
                      <a:pt x="1411853" y="3421653"/>
                    </a:cubicBezTo>
                    <a:cubicBezTo>
                      <a:pt x="1434354" y="3421921"/>
                      <a:pt x="1448249" y="3407937"/>
                      <a:pt x="1449773" y="3383194"/>
                    </a:cubicBezTo>
                    <a:lnTo>
                      <a:pt x="1449863" y="3383015"/>
                    </a:lnTo>
                    <a:cubicBezTo>
                      <a:pt x="1447980" y="3360513"/>
                      <a:pt x="1436147" y="3346170"/>
                      <a:pt x="1412211" y="3345901"/>
                    </a:cubicBezTo>
                    <a:close/>
                    <a:moveTo>
                      <a:pt x="1284464" y="3345901"/>
                    </a:moveTo>
                    <a:cubicBezTo>
                      <a:pt x="1260528" y="3346618"/>
                      <a:pt x="1248695" y="3361051"/>
                      <a:pt x="1246902" y="3383911"/>
                    </a:cubicBezTo>
                    <a:lnTo>
                      <a:pt x="1246992" y="3383732"/>
                    </a:lnTo>
                    <a:cubicBezTo>
                      <a:pt x="1248964" y="3408116"/>
                      <a:pt x="1263038" y="3421921"/>
                      <a:pt x="1285629" y="3421653"/>
                    </a:cubicBezTo>
                    <a:cubicBezTo>
                      <a:pt x="1306535" y="3420362"/>
                      <a:pt x="1322439" y="3402378"/>
                      <a:pt x="1321148" y="3381473"/>
                    </a:cubicBezTo>
                    <a:cubicBezTo>
                      <a:pt x="1319946" y="3361921"/>
                      <a:pt x="1304043" y="3346501"/>
                      <a:pt x="1284464" y="3345901"/>
                    </a:cubicBezTo>
                    <a:close/>
                    <a:moveTo>
                      <a:pt x="902119" y="3345901"/>
                    </a:moveTo>
                    <a:cubicBezTo>
                      <a:pt x="881187" y="3346457"/>
                      <a:pt x="864656" y="3363875"/>
                      <a:pt x="865212" y="3384808"/>
                    </a:cubicBezTo>
                    <a:cubicBezTo>
                      <a:pt x="865767" y="3405740"/>
                      <a:pt x="883186" y="3422271"/>
                      <a:pt x="904118" y="3421715"/>
                    </a:cubicBezTo>
                    <a:cubicBezTo>
                      <a:pt x="904585" y="3421706"/>
                      <a:pt x="905060" y="3421679"/>
                      <a:pt x="905526" y="3421653"/>
                    </a:cubicBezTo>
                    <a:cubicBezTo>
                      <a:pt x="928207" y="3420577"/>
                      <a:pt x="941474" y="3406054"/>
                      <a:pt x="942102" y="3380505"/>
                    </a:cubicBezTo>
                    <a:cubicBezTo>
                      <a:pt x="938427" y="3359079"/>
                      <a:pt x="926055" y="3344646"/>
                      <a:pt x="902119" y="3345901"/>
                    </a:cubicBezTo>
                    <a:close/>
                    <a:moveTo>
                      <a:pt x="2300569" y="3345497"/>
                    </a:moveTo>
                    <a:cubicBezTo>
                      <a:pt x="2279573" y="3345820"/>
                      <a:pt x="2262819" y="3363095"/>
                      <a:pt x="2263141" y="3384090"/>
                    </a:cubicBezTo>
                    <a:cubicBezTo>
                      <a:pt x="2263141" y="3407399"/>
                      <a:pt x="2278919" y="3419770"/>
                      <a:pt x="2301779" y="3422728"/>
                    </a:cubicBezTo>
                    <a:lnTo>
                      <a:pt x="2301869" y="3422370"/>
                    </a:lnTo>
                    <a:cubicBezTo>
                      <a:pt x="2323922" y="3418246"/>
                      <a:pt x="2339969" y="3406861"/>
                      <a:pt x="2339162" y="3382925"/>
                    </a:cubicBezTo>
                    <a:cubicBezTo>
                      <a:pt x="2338839" y="3361930"/>
                      <a:pt x="2321564" y="3345175"/>
                      <a:pt x="2300569" y="3345497"/>
                    </a:cubicBezTo>
                    <a:close/>
                    <a:moveTo>
                      <a:pt x="2174121" y="3345273"/>
                    </a:moveTo>
                    <a:cubicBezTo>
                      <a:pt x="2149290" y="3347604"/>
                      <a:pt x="2135573" y="3361948"/>
                      <a:pt x="2136021" y="3384539"/>
                    </a:cubicBezTo>
                    <a:cubicBezTo>
                      <a:pt x="2135250" y="3404324"/>
                      <a:pt x="2150670" y="3420998"/>
                      <a:pt x="2170455" y="3421769"/>
                    </a:cubicBezTo>
                    <a:cubicBezTo>
                      <a:pt x="2171979" y="3421823"/>
                      <a:pt x="2173503" y="3421787"/>
                      <a:pt x="2175018" y="3421653"/>
                    </a:cubicBezTo>
                    <a:cubicBezTo>
                      <a:pt x="2194453" y="3422603"/>
                      <a:pt x="2210976" y="3407623"/>
                      <a:pt x="2211926" y="3388187"/>
                    </a:cubicBezTo>
                    <a:cubicBezTo>
                      <a:pt x="2212015" y="3386367"/>
                      <a:pt x="2211962" y="3384548"/>
                      <a:pt x="2211773" y="3382746"/>
                    </a:cubicBezTo>
                    <a:cubicBezTo>
                      <a:pt x="2210967" y="3358900"/>
                      <a:pt x="2196265" y="3347425"/>
                      <a:pt x="2174032" y="3345453"/>
                    </a:cubicBezTo>
                    <a:close/>
                    <a:moveTo>
                      <a:pt x="1916655" y="3345273"/>
                    </a:moveTo>
                    <a:lnTo>
                      <a:pt x="1916706" y="3345292"/>
                    </a:lnTo>
                    <a:lnTo>
                      <a:pt x="1892428" y="3356860"/>
                    </a:lnTo>
                    <a:cubicBezTo>
                      <a:pt x="1886220" y="3363024"/>
                      <a:pt x="1882410" y="3371764"/>
                      <a:pt x="1882500" y="3383911"/>
                    </a:cubicBezTo>
                    <a:cubicBezTo>
                      <a:pt x="1882500" y="3404709"/>
                      <a:pt x="1899353" y="3421563"/>
                      <a:pt x="1920151" y="3421563"/>
                    </a:cubicBezTo>
                    <a:cubicBezTo>
                      <a:pt x="1940950" y="3421563"/>
                      <a:pt x="1957803" y="3404709"/>
                      <a:pt x="1957803" y="3383911"/>
                    </a:cubicBezTo>
                    <a:cubicBezTo>
                      <a:pt x="1957624" y="3372212"/>
                      <a:pt x="1954061" y="3363068"/>
                      <a:pt x="1947180" y="3356591"/>
                    </a:cubicBezTo>
                    <a:lnTo>
                      <a:pt x="1916706" y="3345292"/>
                    </a:lnTo>
                    <a:lnTo>
                      <a:pt x="1916745" y="3345273"/>
                    </a:lnTo>
                    <a:close/>
                    <a:moveTo>
                      <a:pt x="1030942" y="3345184"/>
                    </a:moveTo>
                    <a:cubicBezTo>
                      <a:pt x="1007544" y="3347514"/>
                      <a:pt x="993022" y="3360424"/>
                      <a:pt x="992753" y="3383553"/>
                    </a:cubicBezTo>
                    <a:cubicBezTo>
                      <a:pt x="993774" y="3404620"/>
                      <a:pt x="1011677" y="3420873"/>
                      <a:pt x="1032744" y="3419851"/>
                    </a:cubicBezTo>
                    <a:cubicBezTo>
                      <a:pt x="1052386" y="3418892"/>
                      <a:pt x="1068092" y="3403194"/>
                      <a:pt x="1069042" y="3383553"/>
                    </a:cubicBezTo>
                    <a:cubicBezTo>
                      <a:pt x="1068863" y="3360603"/>
                      <a:pt x="1054430" y="3347694"/>
                      <a:pt x="1030942" y="3345363"/>
                    </a:cubicBezTo>
                    <a:close/>
                    <a:moveTo>
                      <a:pt x="1794287" y="3345094"/>
                    </a:moveTo>
                    <a:cubicBezTo>
                      <a:pt x="1771517" y="3346708"/>
                      <a:pt x="1756456" y="3358093"/>
                      <a:pt x="1755291" y="3381939"/>
                    </a:cubicBezTo>
                    <a:cubicBezTo>
                      <a:pt x="1752951" y="3401258"/>
                      <a:pt x="1766711" y="3418811"/>
                      <a:pt x="1786030" y="3421150"/>
                    </a:cubicBezTo>
                    <a:cubicBezTo>
                      <a:pt x="1787877" y="3421375"/>
                      <a:pt x="1789742" y="3421455"/>
                      <a:pt x="1791598" y="3421384"/>
                    </a:cubicBezTo>
                    <a:cubicBezTo>
                      <a:pt x="1811293" y="3423463"/>
                      <a:pt x="1828945" y="3409192"/>
                      <a:pt x="1831033" y="3389496"/>
                    </a:cubicBezTo>
                    <a:cubicBezTo>
                      <a:pt x="1831186" y="3387999"/>
                      <a:pt x="1831248" y="3386493"/>
                      <a:pt x="1831222" y="3384987"/>
                    </a:cubicBezTo>
                    <a:cubicBezTo>
                      <a:pt x="1832118" y="3362575"/>
                      <a:pt x="1818133" y="3348590"/>
                      <a:pt x="1794197" y="3345453"/>
                    </a:cubicBezTo>
                    <a:close/>
                    <a:moveTo>
                      <a:pt x="1662237" y="3345094"/>
                    </a:moveTo>
                    <a:cubicBezTo>
                      <a:pt x="1642514" y="3349128"/>
                      <a:pt x="1627095" y="3361230"/>
                      <a:pt x="1627902" y="3384718"/>
                    </a:cubicBezTo>
                    <a:cubicBezTo>
                      <a:pt x="1628494" y="3405758"/>
                      <a:pt x="1646038" y="3422334"/>
                      <a:pt x="1667078" y="3421742"/>
                    </a:cubicBezTo>
                    <a:cubicBezTo>
                      <a:pt x="1688118" y="3421150"/>
                      <a:pt x="1704694" y="3403607"/>
                      <a:pt x="1704102" y="3382567"/>
                    </a:cubicBezTo>
                    <a:cubicBezTo>
                      <a:pt x="1703026" y="3359617"/>
                      <a:pt x="1688503" y="3346887"/>
                      <a:pt x="1662147" y="3345273"/>
                    </a:cubicBezTo>
                    <a:close/>
                    <a:moveTo>
                      <a:pt x="2770544" y="3285927"/>
                    </a:moveTo>
                    <a:cubicBezTo>
                      <a:pt x="2801293" y="3285927"/>
                      <a:pt x="2811423" y="3292202"/>
                      <a:pt x="2809719" y="3324565"/>
                    </a:cubicBezTo>
                    <a:cubicBezTo>
                      <a:pt x="2804520" y="3420129"/>
                      <a:pt x="2743201" y="3481447"/>
                      <a:pt x="2647637" y="3481447"/>
                    </a:cubicBezTo>
                    <a:cubicBezTo>
                      <a:pt x="2078495" y="3481447"/>
                      <a:pt x="1509388" y="3481447"/>
                      <a:pt x="940309" y="3481447"/>
                    </a:cubicBezTo>
                    <a:cubicBezTo>
                      <a:pt x="839097" y="3481447"/>
                      <a:pt x="777331" y="3417349"/>
                      <a:pt x="777241" y="3315779"/>
                    </a:cubicBezTo>
                    <a:cubicBezTo>
                      <a:pt x="777241" y="3292471"/>
                      <a:pt x="783337" y="3285927"/>
                      <a:pt x="806735" y="3286106"/>
                    </a:cubicBezTo>
                    <a:cubicBezTo>
                      <a:pt x="932241" y="3287272"/>
                      <a:pt x="1058554" y="3286644"/>
                      <a:pt x="1184508" y="3286644"/>
                    </a:cubicBezTo>
                    <a:lnTo>
                      <a:pt x="1794018" y="3286644"/>
                    </a:lnTo>
                    <a:cubicBezTo>
                      <a:pt x="2119527" y="3286644"/>
                      <a:pt x="2445035" y="3287092"/>
                      <a:pt x="2770544" y="3285927"/>
                    </a:cubicBezTo>
                    <a:close/>
                    <a:moveTo>
                      <a:pt x="785130" y="2939799"/>
                    </a:moveTo>
                    <a:cubicBezTo>
                      <a:pt x="776793" y="2939799"/>
                      <a:pt x="768456" y="2939799"/>
                      <a:pt x="760118" y="2940337"/>
                    </a:cubicBezTo>
                    <a:cubicBezTo>
                      <a:pt x="749029" y="2940086"/>
                      <a:pt x="739840" y="2948871"/>
                      <a:pt x="739589" y="2959961"/>
                    </a:cubicBezTo>
                    <a:cubicBezTo>
                      <a:pt x="739589" y="2960203"/>
                      <a:pt x="739589" y="2960445"/>
                      <a:pt x="739589" y="2960687"/>
                    </a:cubicBezTo>
                    <a:cubicBezTo>
                      <a:pt x="739051" y="2975030"/>
                      <a:pt x="747747" y="2982202"/>
                      <a:pt x="761822" y="2982650"/>
                    </a:cubicBezTo>
                    <a:cubicBezTo>
                      <a:pt x="771324" y="2982650"/>
                      <a:pt x="780827" y="2982650"/>
                      <a:pt x="790329" y="2982650"/>
                    </a:cubicBezTo>
                    <a:lnTo>
                      <a:pt x="1792225" y="2982471"/>
                    </a:lnTo>
                    <a:lnTo>
                      <a:pt x="2797617" y="2982471"/>
                    </a:lnTo>
                    <a:cubicBezTo>
                      <a:pt x="2807120" y="2982471"/>
                      <a:pt x="2816622" y="2982471"/>
                      <a:pt x="2826125" y="2982471"/>
                    </a:cubicBezTo>
                    <a:cubicBezTo>
                      <a:pt x="2837707" y="2982390"/>
                      <a:pt x="2847040" y="2972941"/>
                      <a:pt x="2846959" y="2961359"/>
                    </a:cubicBezTo>
                    <a:cubicBezTo>
                      <a:pt x="2846887" y="2950575"/>
                      <a:pt x="2838657" y="2941601"/>
                      <a:pt x="2827918" y="2940606"/>
                    </a:cubicBezTo>
                    <a:cubicBezTo>
                      <a:pt x="2818442" y="2939709"/>
                      <a:pt x="2808922" y="2939440"/>
                      <a:pt x="2799410" y="2939799"/>
                    </a:cubicBezTo>
                    <a:close/>
                    <a:moveTo>
                      <a:pt x="360749" y="2696594"/>
                    </a:moveTo>
                    <a:cubicBezTo>
                      <a:pt x="426811" y="2696738"/>
                      <a:pt x="426811" y="2706740"/>
                      <a:pt x="426811" y="2792240"/>
                    </a:cubicBezTo>
                    <a:cubicBezTo>
                      <a:pt x="426811" y="2828099"/>
                      <a:pt x="426005" y="2863420"/>
                      <a:pt x="426811" y="2898920"/>
                    </a:cubicBezTo>
                    <a:cubicBezTo>
                      <a:pt x="427439" y="2917836"/>
                      <a:pt x="423226" y="2925814"/>
                      <a:pt x="401889" y="2925814"/>
                    </a:cubicBezTo>
                    <a:cubicBezTo>
                      <a:pt x="301126" y="2928772"/>
                      <a:pt x="301126" y="2929490"/>
                      <a:pt x="301126" y="2828906"/>
                    </a:cubicBezTo>
                    <a:lnTo>
                      <a:pt x="301305" y="2811425"/>
                    </a:lnTo>
                    <a:cubicBezTo>
                      <a:pt x="301305" y="2782917"/>
                      <a:pt x="302381" y="2754499"/>
                      <a:pt x="301305" y="2726081"/>
                    </a:cubicBezTo>
                    <a:cubicBezTo>
                      <a:pt x="300319" y="2705641"/>
                      <a:pt x="304802" y="2697304"/>
                      <a:pt x="328200" y="2696945"/>
                    </a:cubicBezTo>
                    <a:cubicBezTo>
                      <a:pt x="340527" y="2696755"/>
                      <a:pt x="351312" y="2696574"/>
                      <a:pt x="360749" y="2696594"/>
                    </a:cubicBezTo>
                    <a:close/>
                    <a:moveTo>
                      <a:pt x="2743291" y="2674981"/>
                    </a:moveTo>
                    <a:cubicBezTo>
                      <a:pt x="2666553" y="2674981"/>
                      <a:pt x="2666553" y="2674981"/>
                      <a:pt x="2666553" y="2751899"/>
                    </a:cubicBezTo>
                    <a:cubicBezTo>
                      <a:pt x="2666553" y="2834016"/>
                      <a:pt x="2666553" y="2834016"/>
                      <a:pt x="2749028" y="2834016"/>
                    </a:cubicBezTo>
                    <a:cubicBezTo>
                      <a:pt x="2825587" y="2833657"/>
                      <a:pt x="2825587" y="2833657"/>
                      <a:pt x="2825587" y="2756919"/>
                    </a:cubicBezTo>
                    <a:cubicBezTo>
                      <a:pt x="2825587" y="2674981"/>
                      <a:pt x="2825587" y="2674981"/>
                      <a:pt x="2743291" y="2674981"/>
                    </a:cubicBezTo>
                    <a:close/>
                    <a:moveTo>
                      <a:pt x="2474977" y="2674981"/>
                    </a:moveTo>
                    <a:cubicBezTo>
                      <a:pt x="2394295" y="2674981"/>
                      <a:pt x="2394295" y="2674981"/>
                      <a:pt x="2394295" y="2755664"/>
                    </a:cubicBezTo>
                    <a:cubicBezTo>
                      <a:pt x="2394295" y="2834374"/>
                      <a:pt x="2394295" y="2834374"/>
                      <a:pt x="2473453" y="2834374"/>
                    </a:cubicBezTo>
                    <a:cubicBezTo>
                      <a:pt x="2552612" y="2834374"/>
                      <a:pt x="2554136" y="2834374"/>
                      <a:pt x="2554136" y="2753692"/>
                    </a:cubicBezTo>
                    <a:cubicBezTo>
                      <a:pt x="2553867" y="2674981"/>
                      <a:pt x="2553867" y="2674981"/>
                      <a:pt x="2474977" y="2674981"/>
                    </a:cubicBezTo>
                    <a:close/>
                    <a:moveTo>
                      <a:pt x="2194651" y="2674892"/>
                    </a:moveTo>
                    <a:cubicBezTo>
                      <a:pt x="2121051" y="2674892"/>
                      <a:pt x="2121051" y="2674892"/>
                      <a:pt x="2121051" y="2748851"/>
                    </a:cubicBezTo>
                    <a:cubicBezTo>
                      <a:pt x="2121051" y="2834195"/>
                      <a:pt x="2121051" y="2834195"/>
                      <a:pt x="2205050" y="2834195"/>
                    </a:cubicBezTo>
                    <a:cubicBezTo>
                      <a:pt x="2281877" y="2834195"/>
                      <a:pt x="2281877" y="2834195"/>
                      <a:pt x="2281877" y="2756291"/>
                    </a:cubicBezTo>
                    <a:cubicBezTo>
                      <a:pt x="2281877" y="2674892"/>
                      <a:pt x="2281877" y="2674892"/>
                      <a:pt x="2201823" y="2674892"/>
                    </a:cubicBezTo>
                    <a:close/>
                    <a:moveTo>
                      <a:pt x="1927772" y="2674892"/>
                    </a:moveTo>
                    <a:cubicBezTo>
                      <a:pt x="1848344" y="2674892"/>
                      <a:pt x="1848344" y="2674892"/>
                      <a:pt x="1848344" y="2752795"/>
                    </a:cubicBezTo>
                    <a:cubicBezTo>
                      <a:pt x="1848344" y="2834195"/>
                      <a:pt x="1848344" y="2834195"/>
                      <a:pt x="1928220" y="2834195"/>
                    </a:cubicBezTo>
                    <a:cubicBezTo>
                      <a:pt x="2009799" y="2834195"/>
                      <a:pt x="2009799" y="2834195"/>
                      <a:pt x="2009799" y="2754140"/>
                    </a:cubicBezTo>
                    <a:cubicBezTo>
                      <a:pt x="2009799" y="2674085"/>
                      <a:pt x="2009799" y="2674892"/>
                      <a:pt x="1927772" y="2674892"/>
                    </a:cubicBezTo>
                    <a:close/>
                    <a:moveTo>
                      <a:pt x="1659010" y="2674623"/>
                    </a:moveTo>
                    <a:cubicBezTo>
                      <a:pt x="1576714" y="2674623"/>
                      <a:pt x="1576714" y="2674623"/>
                      <a:pt x="1576714" y="2757009"/>
                    </a:cubicBezTo>
                    <a:cubicBezTo>
                      <a:pt x="1576714" y="2833657"/>
                      <a:pt x="1576714" y="2833657"/>
                      <a:pt x="1654079" y="2833657"/>
                    </a:cubicBezTo>
                    <a:cubicBezTo>
                      <a:pt x="1736823" y="2833657"/>
                      <a:pt x="1736823" y="2833657"/>
                      <a:pt x="1736823" y="2751092"/>
                    </a:cubicBezTo>
                    <a:cubicBezTo>
                      <a:pt x="1736823" y="2674623"/>
                      <a:pt x="1736823" y="2674623"/>
                      <a:pt x="1659010" y="2674623"/>
                    </a:cubicBezTo>
                    <a:close/>
                    <a:moveTo>
                      <a:pt x="1381104" y="2674623"/>
                    </a:moveTo>
                    <a:cubicBezTo>
                      <a:pt x="1304993" y="2674623"/>
                      <a:pt x="1304993" y="2674623"/>
                      <a:pt x="1304993" y="2751899"/>
                    </a:cubicBezTo>
                    <a:cubicBezTo>
                      <a:pt x="1304993" y="2833657"/>
                      <a:pt x="1304993" y="2833657"/>
                      <a:pt x="1387379" y="2833657"/>
                    </a:cubicBezTo>
                    <a:cubicBezTo>
                      <a:pt x="1463579" y="2833657"/>
                      <a:pt x="1463579" y="2833657"/>
                      <a:pt x="1463579" y="2756291"/>
                    </a:cubicBezTo>
                    <a:cubicBezTo>
                      <a:pt x="1463579" y="2674623"/>
                      <a:pt x="1463579" y="2674623"/>
                      <a:pt x="1381104" y="2674623"/>
                    </a:cubicBezTo>
                    <a:close/>
                    <a:moveTo>
                      <a:pt x="1115480" y="2674623"/>
                    </a:moveTo>
                    <a:cubicBezTo>
                      <a:pt x="1033183" y="2674623"/>
                      <a:pt x="1033183" y="2674623"/>
                      <a:pt x="1033183" y="2756381"/>
                    </a:cubicBezTo>
                    <a:cubicBezTo>
                      <a:pt x="1033542" y="2833657"/>
                      <a:pt x="1033542" y="2833657"/>
                      <a:pt x="1109473" y="2833657"/>
                    </a:cubicBezTo>
                    <a:cubicBezTo>
                      <a:pt x="1191769" y="2833657"/>
                      <a:pt x="1191769" y="2833657"/>
                      <a:pt x="1191769" y="2751719"/>
                    </a:cubicBezTo>
                    <a:cubicBezTo>
                      <a:pt x="1191769" y="2674623"/>
                      <a:pt x="1191769" y="2674623"/>
                      <a:pt x="1115480" y="2674623"/>
                    </a:cubicBezTo>
                    <a:close/>
                    <a:moveTo>
                      <a:pt x="839008" y="2674623"/>
                    </a:moveTo>
                    <a:cubicBezTo>
                      <a:pt x="759939" y="2674623"/>
                      <a:pt x="759939" y="2674623"/>
                      <a:pt x="759939" y="2753423"/>
                    </a:cubicBezTo>
                    <a:cubicBezTo>
                      <a:pt x="759939" y="2833657"/>
                      <a:pt x="759939" y="2833657"/>
                      <a:pt x="841339" y="2833657"/>
                    </a:cubicBezTo>
                    <a:cubicBezTo>
                      <a:pt x="920139" y="2833657"/>
                      <a:pt x="920139" y="2833657"/>
                      <a:pt x="920139" y="2754678"/>
                    </a:cubicBezTo>
                    <a:cubicBezTo>
                      <a:pt x="920139" y="2675699"/>
                      <a:pt x="920139" y="2674623"/>
                      <a:pt x="839008" y="2674623"/>
                    </a:cubicBezTo>
                    <a:close/>
                    <a:moveTo>
                      <a:pt x="108474" y="2640288"/>
                    </a:moveTo>
                    <a:cubicBezTo>
                      <a:pt x="160021" y="2658845"/>
                      <a:pt x="209506" y="2677043"/>
                      <a:pt x="259350" y="2694076"/>
                    </a:cubicBezTo>
                    <a:cubicBezTo>
                      <a:pt x="271632" y="2698290"/>
                      <a:pt x="271004" y="2706985"/>
                      <a:pt x="271004" y="2716578"/>
                    </a:cubicBezTo>
                    <a:cubicBezTo>
                      <a:pt x="271004" y="2779331"/>
                      <a:pt x="271004" y="2842084"/>
                      <a:pt x="271004" y="2905464"/>
                    </a:cubicBezTo>
                    <a:cubicBezTo>
                      <a:pt x="271004" y="2917028"/>
                      <a:pt x="269749" y="2925993"/>
                      <a:pt x="256930" y="2930386"/>
                    </a:cubicBezTo>
                    <a:cubicBezTo>
                      <a:pt x="208072" y="2947688"/>
                      <a:pt x="159304" y="2965259"/>
                      <a:pt x="108474" y="2983278"/>
                    </a:cubicBezTo>
                    <a:close/>
                    <a:moveTo>
                      <a:pt x="764601" y="2526616"/>
                    </a:moveTo>
                    <a:cubicBezTo>
                      <a:pt x="749271" y="2526616"/>
                      <a:pt x="738693" y="2533429"/>
                      <a:pt x="739141" y="2549476"/>
                    </a:cubicBezTo>
                    <a:cubicBezTo>
                      <a:pt x="739141" y="2563640"/>
                      <a:pt x="749450" y="2569826"/>
                      <a:pt x="763346" y="2569646"/>
                    </a:cubicBezTo>
                    <a:cubicBezTo>
                      <a:pt x="772848" y="2569646"/>
                      <a:pt x="782351" y="2569646"/>
                      <a:pt x="791854" y="2569646"/>
                    </a:cubicBezTo>
                    <a:lnTo>
                      <a:pt x="1794108" y="2569377"/>
                    </a:lnTo>
                    <a:lnTo>
                      <a:pt x="2796183" y="2569377"/>
                    </a:lnTo>
                    <a:cubicBezTo>
                      <a:pt x="2806851" y="2569377"/>
                      <a:pt x="2817608" y="2569377"/>
                      <a:pt x="2828277" y="2568660"/>
                    </a:cubicBezTo>
                    <a:cubicBezTo>
                      <a:pt x="2838209" y="2568526"/>
                      <a:pt x="2846313" y="2560655"/>
                      <a:pt x="2846744" y="2550731"/>
                    </a:cubicBezTo>
                    <a:cubicBezTo>
                      <a:pt x="2848644" y="2539955"/>
                      <a:pt x="2841446" y="2529682"/>
                      <a:pt x="2830670" y="2527781"/>
                    </a:cubicBezTo>
                    <a:cubicBezTo>
                      <a:pt x="2830267" y="2527709"/>
                      <a:pt x="2829854" y="2527647"/>
                      <a:pt x="2829442" y="2527602"/>
                    </a:cubicBezTo>
                    <a:cubicBezTo>
                      <a:pt x="2820020" y="2526418"/>
                      <a:pt x="2810509" y="2526087"/>
                      <a:pt x="2801023" y="2526616"/>
                    </a:cubicBezTo>
                    <a:close/>
                    <a:moveTo>
                      <a:pt x="3196905" y="1796979"/>
                    </a:moveTo>
                    <a:cubicBezTo>
                      <a:pt x="3261092" y="1798682"/>
                      <a:pt x="3325280" y="1798324"/>
                      <a:pt x="3389467" y="1796979"/>
                    </a:cubicBezTo>
                    <a:cubicBezTo>
                      <a:pt x="3409369" y="1796979"/>
                      <a:pt x="3416361" y="1802179"/>
                      <a:pt x="3416361" y="1822797"/>
                    </a:cubicBezTo>
                    <a:cubicBezTo>
                      <a:pt x="3415706" y="2093890"/>
                      <a:pt x="3415706" y="2364983"/>
                      <a:pt x="3416361" y="2636075"/>
                    </a:cubicBezTo>
                    <a:cubicBezTo>
                      <a:pt x="3416361" y="2658308"/>
                      <a:pt x="3407396" y="2660908"/>
                      <a:pt x="3388749" y="2660728"/>
                    </a:cubicBezTo>
                    <a:cubicBezTo>
                      <a:pt x="3325996" y="2659922"/>
                      <a:pt x="3262706" y="2659205"/>
                      <a:pt x="3199774" y="2660728"/>
                    </a:cubicBezTo>
                    <a:cubicBezTo>
                      <a:pt x="3175031" y="2661356"/>
                      <a:pt x="3167680" y="2654722"/>
                      <a:pt x="3167949" y="2629352"/>
                    </a:cubicBezTo>
                    <a:cubicBezTo>
                      <a:pt x="3168845" y="2497033"/>
                      <a:pt x="3168218" y="2363817"/>
                      <a:pt x="3168218" y="2230691"/>
                    </a:cubicBezTo>
                    <a:cubicBezTo>
                      <a:pt x="3168218" y="2096221"/>
                      <a:pt x="3168218" y="1961750"/>
                      <a:pt x="3167680" y="1827280"/>
                    </a:cubicBezTo>
                    <a:cubicBezTo>
                      <a:pt x="3167680" y="1804599"/>
                      <a:pt x="3172700" y="1796351"/>
                      <a:pt x="3196905" y="1796979"/>
                    </a:cubicBezTo>
                    <a:close/>
                    <a:moveTo>
                      <a:pt x="616317" y="1763002"/>
                    </a:moveTo>
                    <a:cubicBezTo>
                      <a:pt x="528193" y="1763352"/>
                      <a:pt x="457032" y="1835079"/>
                      <a:pt x="457381" y="1923202"/>
                    </a:cubicBezTo>
                    <a:cubicBezTo>
                      <a:pt x="457381" y="1923327"/>
                      <a:pt x="457381" y="1923444"/>
                      <a:pt x="457381" y="1923560"/>
                    </a:cubicBezTo>
                    <a:cubicBezTo>
                      <a:pt x="458986" y="2011074"/>
                      <a:pt x="530058" y="2081348"/>
                      <a:pt x="617580" y="2081967"/>
                    </a:cubicBezTo>
                    <a:lnTo>
                      <a:pt x="617580" y="2082146"/>
                    </a:lnTo>
                    <a:cubicBezTo>
                      <a:pt x="705712" y="2081796"/>
                      <a:pt x="776865" y="2010070"/>
                      <a:pt x="776525" y="1921947"/>
                    </a:cubicBezTo>
                    <a:cubicBezTo>
                      <a:pt x="776175" y="1833815"/>
                      <a:pt x="704449" y="1762653"/>
                      <a:pt x="616317" y="1763002"/>
                    </a:cubicBezTo>
                    <a:close/>
                    <a:moveTo>
                      <a:pt x="3799513" y="1577433"/>
                    </a:moveTo>
                    <a:cubicBezTo>
                      <a:pt x="3800652" y="1608872"/>
                      <a:pt x="3801782" y="1640338"/>
                      <a:pt x="3802920" y="1671831"/>
                    </a:cubicBezTo>
                    <a:cubicBezTo>
                      <a:pt x="3802472" y="1707063"/>
                      <a:pt x="3802472" y="1742294"/>
                      <a:pt x="3802382" y="1777525"/>
                    </a:cubicBezTo>
                    <a:lnTo>
                      <a:pt x="3802382" y="1875689"/>
                    </a:lnTo>
                    <a:cubicBezTo>
                      <a:pt x="3802382" y="1908858"/>
                      <a:pt x="3802382" y="1942028"/>
                      <a:pt x="3802382" y="1975197"/>
                    </a:cubicBezTo>
                    <a:lnTo>
                      <a:pt x="3802382" y="2097745"/>
                    </a:lnTo>
                    <a:cubicBezTo>
                      <a:pt x="3802382" y="2121591"/>
                      <a:pt x="3802382" y="2145526"/>
                      <a:pt x="3802382" y="2169462"/>
                    </a:cubicBezTo>
                    <a:lnTo>
                      <a:pt x="3802382" y="2254089"/>
                    </a:lnTo>
                    <a:cubicBezTo>
                      <a:pt x="3802382" y="2279307"/>
                      <a:pt x="3802382" y="2304498"/>
                      <a:pt x="3802382" y="2329662"/>
                    </a:cubicBezTo>
                    <a:cubicBezTo>
                      <a:pt x="3802382" y="2372692"/>
                      <a:pt x="3802382" y="2415750"/>
                      <a:pt x="3802382" y="2458843"/>
                    </a:cubicBezTo>
                    <a:cubicBezTo>
                      <a:pt x="3802382" y="2493178"/>
                      <a:pt x="3802382" y="2527602"/>
                      <a:pt x="3802382" y="2562027"/>
                    </a:cubicBezTo>
                    <a:cubicBezTo>
                      <a:pt x="3802382" y="2596451"/>
                      <a:pt x="3802382" y="2630069"/>
                      <a:pt x="3802382" y="2664045"/>
                    </a:cubicBezTo>
                    <a:lnTo>
                      <a:pt x="3802920" y="2775028"/>
                    </a:lnTo>
                    <a:cubicBezTo>
                      <a:pt x="3802920" y="2809811"/>
                      <a:pt x="3801934" y="2844505"/>
                      <a:pt x="3801486" y="2879288"/>
                    </a:cubicBezTo>
                    <a:cubicBezTo>
                      <a:pt x="3779253" y="2872743"/>
                      <a:pt x="3763027" y="2856517"/>
                      <a:pt x="3744560" y="2843967"/>
                    </a:cubicBezTo>
                    <a:cubicBezTo>
                      <a:pt x="3665132" y="2790178"/>
                      <a:pt x="3586691" y="2734597"/>
                      <a:pt x="3506816" y="2681347"/>
                    </a:cubicBezTo>
                    <a:cubicBezTo>
                      <a:pt x="3487138" y="2670473"/>
                      <a:pt x="3475439" y="2649289"/>
                      <a:pt x="3476695" y="2626842"/>
                    </a:cubicBezTo>
                    <a:cubicBezTo>
                      <a:pt x="3477474" y="2362203"/>
                      <a:pt x="3477474" y="2097565"/>
                      <a:pt x="3476695" y="1832927"/>
                    </a:cubicBezTo>
                    <a:cubicBezTo>
                      <a:pt x="3475180" y="1810542"/>
                      <a:pt x="3486645" y="1789269"/>
                      <a:pt x="3506188" y="1778243"/>
                    </a:cubicBezTo>
                    <a:cubicBezTo>
                      <a:pt x="3604800" y="1712262"/>
                      <a:pt x="3701888" y="1644489"/>
                      <a:pt x="3799513" y="1577433"/>
                    </a:cubicBezTo>
                    <a:close/>
                    <a:moveTo>
                      <a:pt x="612291" y="1507688"/>
                    </a:moveTo>
                    <a:cubicBezTo>
                      <a:pt x="587997" y="1507867"/>
                      <a:pt x="573116" y="1523017"/>
                      <a:pt x="571502" y="1547760"/>
                    </a:cubicBezTo>
                    <a:cubicBezTo>
                      <a:pt x="570937" y="1570333"/>
                      <a:pt x="588768" y="1589087"/>
                      <a:pt x="611341" y="1589652"/>
                    </a:cubicBezTo>
                    <a:cubicBezTo>
                      <a:pt x="612309" y="1589679"/>
                      <a:pt x="613286" y="1589670"/>
                      <a:pt x="614264" y="1589625"/>
                    </a:cubicBezTo>
                    <a:cubicBezTo>
                      <a:pt x="639096" y="1587563"/>
                      <a:pt x="651288" y="1571785"/>
                      <a:pt x="653977" y="1548118"/>
                    </a:cubicBezTo>
                    <a:lnTo>
                      <a:pt x="653977" y="1547939"/>
                    </a:lnTo>
                    <a:cubicBezTo>
                      <a:pt x="650481" y="1523197"/>
                      <a:pt x="636586" y="1507508"/>
                      <a:pt x="612291" y="1507688"/>
                    </a:cubicBezTo>
                    <a:close/>
                    <a:moveTo>
                      <a:pt x="262309" y="1506970"/>
                    </a:moveTo>
                    <a:cubicBezTo>
                      <a:pt x="174276" y="1506926"/>
                      <a:pt x="102872" y="1578249"/>
                      <a:pt x="102827" y="1666282"/>
                    </a:cubicBezTo>
                    <a:cubicBezTo>
                      <a:pt x="102782" y="1754307"/>
                      <a:pt x="174105" y="1825711"/>
                      <a:pt x="262130" y="1825755"/>
                    </a:cubicBezTo>
                    <a:cubicBezTo>
                      <a:pt x="262524" y="1825755"/>
                      <a:pt x="262910" y="1825755"/>
                      <a:pt x="263295" y="1825755"/>
                    </a:cubicBezTo>
                    <a:cubicBezTo>
                      <a:pt x="350710" y="1824778"/>
                      <a:pt x="421173" y="1753867"/>
                      <a:pt x="421612" y="1666453"/>
                    </a:cubicBezTo>
                    <a:cubicBezTo>
                      <a:pt x="421657" y="1578419"/>
                      <a:pt x="350334" y="1507024"/>
                      <a:pt x="262309" y="1506970"/>
                    </a:cubicBezTo>
                    <a:close/>
                    <a:moveTo>
                      <a:pt x="972224" y="1503295"/>
                    </a:moveTo>
                    <a:cubicBezTo>
                      <a:pt x="884594" y="1503447"/>
                      <a:pt x="813665" y="1574609"/>
                      <a:pt x="813818" y="1662239"/>
                    </a:cubicBezTo>
                    <a:cubicBezTo>
                      <a:pt x="814598" y="1749609"/>
                      <a:pt x="885392" y="1820161"/>
                      <a:pt x="972762" y="1820645"/>
                    </a:cubicBezTo>
                    <a:cubicBezTo>
                      <a:pt x="1060392" y="1820493"/>
                      <a:pt x="1131321" y="1749331"/>
                      <a:pt x="1131169" y="1661701"/>
                    </a:cubicBezTo>
                    <a:cubicBezTo>
                      <a:pt x="1131016" y="1574071"/>
                      <a:pt x="1059854" y="1503142"/>
                      <a:pt x="972224" y="1503295"/>
                    </a:cubicBezTo>
                    <a:close/>
                    <a:moveTo>
                      <a:pt x="1631074" y="1345258"/>
                    </a:moveTo>
                    <a:cubicBezTo>
                      <a:pt x="1652219" y="1344395"/>
                      <a:pt x="1672771" y="1345202"/>
                      <a:pt x="1691193" y="1351881"/>
                    </a:cubicBezTo>
                    <a:cubicBezTo>
                      <a:pt x="1728038" y="1365238"/>
                      <a:pt x="1741126" y="1414634"/>
                      <a:pt x="1766228" y="1446638"/>
                    </a:cubicBezTo>
                    <a:cubicBezTo>
                      <a:pt x="2079033" y="1851439"/>
                      <a:pt x="2658682" y="1930561"/>
                      <a:pt x="3068531" y="1624408"/>
                    </a:cubicBezTo>
                    <a:cubicBezTo>
                      <a:pt x="3077495" y="1617774"/>
                      <a:pt x="3084667" y="1606747"/>
                      <a:pt x="3101431" y="1607016"/>
                    </a:cubicBezTo>
                    <a:lnTo>
                      <a:pt x="3101431" y="3054368"/>
                    </a:lnTo>
                    <a:cubicBezTo>
                      <a:pt x="3101431" y="3164006"/>
                      <a:pt x="3041099" y="3224697"/>
                      <a:pt x="2931908" y="3224697"/>
                    </a:cubicBezTo>
                    <a:lnTo>
                      <a:pt x="652811" y="3224697"/>
                    </a:lnTo>
                    <a:cubicBezTo>
                      <a:pt x="545683" y="3224697"/>
                      <a:pt x="485171" y="3164186"/>
                      <a:pt x="485081" y="3056878"/>
                    </a:cubicBezTo>
                    <a:cubicBezTo>
                      <a:pt x="485081" y="2787040"/>
                      <a:pt x="485529" y="2517113"/>
                      <a:pt x="484364" y="2247186"/>
                    </a:cubicBezTo>
                    <a:cubicBezTo>
                      <a:pt x="484364" y="2216616"/>
                      <a:pt x="489833" y="2211327"/>
                      <a:pt x="521299" y="2216168"/>
                    </a:cubicBezTo>
                    <a:cubicBezTo>
                      <a:pt x="872267" y="2271570"/>
                      <a:pt x="1223414" y="2013297"/>
                      <a:pt x="1277382" y="1662149"/>
                    </a:cubicBezTo>
                    <a:cubicBezTo>
                      <a:pt x="1293303" y="1566908"/>
                      <a:pt x="1288812" y="1469372"/>
                      <a:pt x="1264204" y="1375996"/>
                    </a:cubicBezTo>
                    <a:cubicBezTo>
                      <a:pt x="1262052" y="1368107"/>
                      <a:pt x="1261604" y="1359769"/>
                      <a:pt x="1259811" y="1348653"/>
                    </a:cubicBezTo>
                    <a:lnTo>
                      <a:pt x="1567390" y="1348653"/>
                    </a:lnTo>
                    <a:cubicBezTo>
                      <a:pt x="1588189" y="1348653"/>
                      <a:pt x="1609928" y="1346121"/>
                      <a:pt x="1631074" y="1345258"/>
                    </a:cubicBezTo>
                    <a:close/>
                    <a:moveTo>
                      <a:pt x="2516215" y="1180754"/>
                    </a:moveTo>
                    <a:cubicBezTo>
                      <a:pt x="2390655" y="1180009"/>
                      <a:pt x="2288269" y="1281194"/>
                      <a:pt x="2287525" y="1406745"/>
                    </a:cubicBezTo>
                    <a:cubicBezTo>
                      <a:pt x="2287525" y="1407256"/>
                      <a:pt x="2287525" y="1407758"/>
                      <a:pt x="2287525" y="1408269"/>
                    </a:cubicBezTo>
                    <a:cubicBezTo>
                      <a:pt x="2287328" y="1533353"/>
                      <a:pt x="2388441" y="1634986"/>
                      <a:pt x="2513526" y="1635434"/>
                    </a:cubicBezTo>
                    <a:cubicBezTo>
                      <a:pt x="2639085" y="1636179"/>
                      <a:pt x="2741471" y="1534994"/>
                      <a:pt x="2742215" y="1409434"/>
                    </a:cubicBezTo>
                    <a:cubicBezTo>
                      <a:pt x="2742950" y="1283883"/>
                      <a:pt x="2641774" y="1181498"/>
                      <a:pt x="2516215" y="1180754"/>
                    </a:cubicBezTo>
                    <a:close/>
                    <a:moveTo>
                      <a:pt x="838471" y="1093886"/>
                    </a:moveTo>
                    <a:cubicBezTo>
                      <a:pt x="750446" y="1093294"/>
                      <a:pt x="678603" y="1164169"/>
                      <a:pt x="678003" y="1252193"/>
                    </a:cubicBezTo>
                    <a:cubicBezTo>
                      <a:pt x="678003" y="1252552"/>
                      <a:pt x="678003" y="1252911"/>
                      <a:pt x="678003" y="1253269"/>
                    </a:cubicBezTo>
                    <a:cubicBezTo>
                      <a:pt x="679051" y="1340442"/>
                      <a:pt x="749155" y="1411021"/>
                      <a:pt x="836319" y="1412662"/>
                    </a:cubicBezTo>
                    <a:cubicBezTo>
                      <a:pt x="924344" y="1413253"/>
                      <a:pt x="996187" y="1342378"/>
                      <a:pt x="996787" y="1254345"/>
                    </a:cubicBezTo>
                    <a:cubicBezTo>
                      <a:pt x="997379" y="1166320"/>
                      <a:pt x="926495" y="1094477"/>
                      <a:pt x="838471" y="1093886"/>
                    </a:cubicBezTo>
                    <a:close/>
                    <a:moveTo>
                      <a:pt x="395704" y="1093285"/>
                    </a:moveTo>
                    <a:cubicBezTo>
                      <a:pt x="307930" y="1094630"/>
                      <a:pt x="237871" y="1166876"/>
                      <a:pt x="239216" y="1254641"/>
                    </a:cubicBezTo>
                    <a:cubicBezTo>
                      <a:pt x="240561" y="1342334"/>
                      <a:pt x="312673" y="1412366"/>
                      <a:pt x="400366" y="1411138"/>
                    </a:cubicBezTo>
                    <a:cubicBezTo>
                      <a:pt x="488049" y="1409667"/>
                      <a:pt x="558064" y="1337636"/>
                      <a:pt x="557069" y="1249952"/>
                    </a:cubicBezTo>
                    <a:lnTo>
                      <a:pt x="557069" y="1249773"/>
                    </a:lnTo>
                    <a:cubicBezTo>
                      <a:pt x="555724" y="1162000"/>
                      <a:pt x="483477" y="1091940"/>
                      <a:pt x="395704" y="1093285"/>
                    </a:cubicBezTo>
                    <a:close/>
                    <a:moveTo>
                      <a:pt x="612650" y="935919"/>
                    </a:moveTo>
                    <a:cubicBezTo>
                      <a:pt x="951041" y="932467"/>
                      <a:pt x="1228158" y="1203981"/>
                      <a:pt x="1231609" y="1542363"/>
                    </a:cubicBezTo>
                    <a:cubicBezTo>
                      <a:pt x="1235070" y="1880754"/>
                      <a:pt x="963555" y="2157871"/>
                      <a:pt x="625165" y="2161331"/>
                    </a:cubicBezTo>
                    <a:cubicBezTo>
                      <a:pt x="620279" y="2161376"/>
                      <a:pt x="615384" y="2161367"/>
                      <a:pt x="610498" y="2161304"/>
                    </a:cubicBezTo>
                    <a:cubicBezTo>
                      <a:pt x="269839" y="2160677"/>
                      <a:pt x="-984" y="1885102"/>
                      <a:pt x="2" y="1540588"/>
                    </a:cubicBezTo>
                    <a:cubicBezTo>
                      <a:pt x="898" y="1208894"/>
                      <a:pt x="277908" y="936008"/>
                      <a:pt x="612650" y="935919"/>
                    </a:cubicBezTo>
                    <a:close/>
                    <a:moveTo>
                      <a:pt x="2008176" y="814993"/>
                    </a:moveTo>
                    <a:cubicBezTo>
                      <a:pt x="1882518" y="814949"/>
                      <a:pt x="1780616" y="916779"/>
                      <a:pt x="1780571" y="1042437"/>
                    </a:cubicBezTo>
                    <a:cubicBezTo>
                      <a:pt x="1780526" y="1167360"/>
                      <a:pt x="1881209" y="1268948"/>
                      <a:pt x="2006123" y="1270033"/>
                    </a:cubicBezTo>
                    <a:cubicBezTo>
                      <a:pt x="2132274" y="1270625"/>
                      <a:pt x="2235028" y="1168848"/>
                      <a:pt x="2235620" y="1042697"/>
                    </a:cubicBezTo>
                    <a:cubicBezTo>
                      <a:pt x="2235620" y="1042662"/>
                      <a:pt x="2235620" y="1042634"/>
                      <a:pt x="2235620" y="1042598"/>
                    </a:cubicBezTo>
                    <a:cubicBezTo>
                      <a:pt x="2235664" y="916940"/>
                      <a:pt x="2133834" y="815038"/>
                      <a:pt x="2008176" y="814993"/>
                    </a:cubicBezTo>
                    <a:close/>
                    <a:moveTo>
                      <a:pt x="2508057" y="814984"/>
                    </a:moveTo>
                    <a:cubicBezTo>
                      <a:pt x="2475327" y="814984"/>
                      <a:pt x="2448800" y="841511"/>
                      <a:pt x="2448800" y="874241"/>
                    </a:cubicBezTo>
                    <a:cubicBezTo>
                      <a:pt x="2448800" y="906971"/>
                      <a:pt x="2475327" y="933498"/>
                      <a:pt x="2508057" y="933498"/>
                    </a:cubicBezTo>
                    <a:cubicBezTo>
                      <a:pt x="2540787" y="933498"/>
                      <a:pt x="2567314" y="906971"/>
                      <a:pt x="2567314" y="874241"/>
                    </a:cubicBezTo>
                    <a:cubicBezTo>
                      <a:pt x="2567314" y="841511"/>
                      <a:pt x="2540787" y="814984"/>
                      <a:pt x="2508057" y="814984"/>
                    </a:cubicBezTo>
                    <a:close/>
                    <a:moveTo>
                      <a:pt x="3025276" y="808808"/>
                    </a:moveTo>
                    <a:cubicBezTo>
                      <a:pt x="2900362" y="807983"/>
                      <a:pt x="2798182" y="908101"/>
                      <a:pt x="2796452" y="1033006"/>
                    </a:cubicBezTo>
                    <a:cubicBezTo>
                      <a:pt x="2794910" y="1158754"/>
                      <a:pt x="2895601" y="1261938"/>
                      <a:pt x="3021349" y="1263480"/>
                    </a:cubicBezTo>
                    <a:cubicBezTo>
                      <a:pt x="3021627" y="1263480"/>
                      <a:pt x="3021905" y="1263489"/>
                      <a:pt x="3022183" y="1263489"/>
                    </a:cubicBezTo>
                    <a:lnTo>
                      <a:pt x="3022273" y="1263489"/>
                    </a:lnTo>
                    <a:cubicBezTo>
                      <a:pt x="3147832" y="1264322"/>
                      <a:pt x="3250281" y="1163210"/>
                      <a:pt x="3251115" y="1037650"/>
                    </a:cubicBezTo>
                    <a:cubicBezTo>
                      <a:pt x="3251948" y="912099"/>
                      <a:pt x="3150836" y="809642"/>
                      <a:pt x="3025276" y="808808"/>
                    </a:cubicBezTo>
                    <a:close/>
                    <a:moveTo>
                      <a:pt x="2829522" y="225019"/>
                    </a:moveTo>
                    <a:cubicBezTo>
                      <a:pt x="2704016" y="224674"/>
                      <a:pt x="2601989" y="326140"/>
                      <a:pt x="2601648" y="451649"/>
                    </a:cubicBezTo>
                    <a:cubicBezTo>
                      <a:pt x="2601648" y="452245"/>
                      <a:pt x="2601648" y="452842"/>
                      <a:pt x="2601648" y="453438"/>
                    </a:cubicBezTo>
                    <a:cubicBezTo>
                      <a:pt x="2602581" y="578126"/>
                      <a:pt x="2703586" y="678891"/>
                      <a:pt x="2828276" y="679528"/>
                    </a:cubicBezTo>
                    <a:cubicBezTo>
                      <a:pt x="2953782" y="679868"/>
                      <a:pt x="3055809" y="578407"/>
                      <a:pt x="3056159" y="452898"/>
                    </a:cubicBezTo>
                    <a:cubicBezTo>
                      <a:pt x="3056500" y="327389"/>
                      <a:pt x="2955037" y="225364"/>
                      <a:pt x="2829522" y="225019"/>
                    </a:cubicBezTo>
                    <a:close/>
                    <a:moveTo>
                      <a:pt x="2203257" y="221521"/>
                    </a:moveTo>
                    <a:cubicBezTo>
                      <a:pt x="2077948" y="220677"/>
                      <a:pt x="1975679" y="321576"/>
                      <a:pt x="1974836" y="446885"/>
                    </a:cubicBezTo>
                    <a:cubicBezTo>
                      <a:pt x="1974827" y="447814"/>
                      <a:pt x="1974827" y="448744"/>
                      <a:pt x="1974836" y="449673"/>
                    </a:cubicBezTo>
                    <a:cubicBezTo>
                      <a:pt x="1974738" y="574689"/>
                      <a:pt x="2075554" y="676354"/>
                      <a:pt x="2200567" y="677287"/>
                    </a:cubicBezTo>
                    <a:cubicBezTo>
                      <a:pt x="2326423" y="678031"/>
                      <a:pt x="2429051" y="576605"/>
                      <a:pt x="2429795" y="450749"/>
                    </a:cubicBezTo>
                    <a:cubicBezTo>
                      <a:pt x="2430539" y="324892"/>
                      <a:pt x="2329112" y="222263"/>
                      <a:pt x="2203257" y="221521"/>
                    </a:cubicBezTo>
                    <a:close/>
                    <a:moveTo>
                      <a:pt x="2519800" y="3"/>
                    </a:moveTo>
                    <a:cubicBezTo>
                      <a:pt x="2994482" y="810"/>
                      <a:pt x="3383998" y="396153"/>
                      <a:pt x="3383102" y="875407"/>
                    </a:cubicBezTo>
                    <a:cubicBezTo>
                      <a:pt x="3383156" y="1357789"/>
                      <a:pt x="2992151" y="1748883"/>
                      <a:pt x="2509769" y="1748928"/>
                    </a:cubicBezTo>
                    <a:cubicBezTo>
                      <a:pt x="2508810" y="1748937"/>
                      <a:pt x="2507850" y="1748928"/>
                      <a:pt x="2506891" y="1748928"/>
                    </a:cubicBezTo>
                    <a:cubicBezTo>
                      <a:pt x="2019570" y="1748300"/>
                      <a:pt x="1632205" y="1357080"/>
                      <a:pt x="1633102" y="866263"/>
                    </a:cubicBezTo>
                    <a:cubicBezTo>
                      <a:pt x="1634177" y="384141"/>
                      <a:pt x="2028624" y="-1252"/>
                      <a:pt x="2519800" y="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0"/>
              <p:cNvSpPr/>
              <p:nvPr/>
            </p:nvSpPr>
            <p:spPr>
              <a:xfrm>
                <a:off x="3986158" y="2812162"/>
                <a:ext cx="2107832" cy="456388"/>
              </a:xfrm>
              <a:custGeom>
                <a:avLst/>
                <a:gdLst/>
                <a:ahLst/>
                <a:cxnLst/>
                <a:rect l="l" t="t" r="r" b="b"/>
                <a:pathLst>
                  <a:path w="2107832" h="456388" extrusionOk="0">
                    <a:moveTo>
                      <a:pt x="45822" y="413517"/>
                    </a:moveTo>
                    <a:lnTo>
                      <a:pt x="2060282" y="413517"/>
                    </a:lnTo>
                    <a:cubicBezTo>
                      <a:pt x="2069793" y="413158"/>
                      <a:pt x="2079314" y="413427"/>
                      <a:pt x="2088789" y="414324"/>
                    </a:cubicBezTo>
                    <a:cubicBezTo>
                      <a:pt x="2100327" y="415390"/>
                      <a:pt x="2108817" y="425610"/>
                      <a:pt x="2107741" y="437148"/>
                    </a:cubicBezTo>
                    <a:cubicBezTo>
                      <a:pt x="2106755" y="447879"/>
                      <a:pt x="2097781" y="456117"/>
                      <a:pt x="2086996" y="456189"/>
                    </a:cubicBezTo>
                    <a:cubicBezTo>
                      <a:pt x="2077494" y="456637"/>
                      <a:pt x="2067991" y="456189"/>
                      <a:pt x="2058489" y="456189"/>
                    </a:cubicBezTo>
                    <a:lnTo>
                      <a:pt x="1052918" y="456368"/>
                    </a:lnTo>
                    <a:lnTo>
                      <a:pt x="51022" y="456368"/>
                    </a:lnTo>
                    <a:cubicBezTo>
                      <a:pt x="41519" y="456368"/>
                      <a:pt x="32017" y="456368"/>
                      <a:pt x="22514" y="456368"/>
                    </a:cubicBezTo>
                    <a:cubicBezTo>
                      <a:pt x="8440" y="455920"/>
                      <a:pt x="-256" y="448748"/>
                      <a:pt x="282" y="434404"/>
                    </a:cubicBezTo>
                    <a:cubicBezTo>
                      <a:pt x="129" y="423315"/>
                      <a:pt x="8995" y="414207"/>
                      <a:pt x="20085" y="414055"/>
                    </a:cubicBezTo>
                    <a:cubicBezTo>
                      <a:pt x="20327" y="414046"/>
                      <a:pt x="20569" y="414046"/>
                      <a:pt x="20811" y="414055"/>
                    </a:cubicBezTo>
                    <a:cubicBezTo>
                      <a:pt x="29148" y="413427"/>
                      <a:pt x="37485" y="413517"/>
                      <a:pt x="45822" y="413517"/>
                    </a:cubicBezTo>
                    <a:close/>
                    <a:moveTo>
                      <a:pt x="2003983" y="148879"/>
                    </a:moveTo>
                    <a:cubicBezTo>
                      <a:pt x="2086279" y="148879"/>
                      <a:pt x="2086279" y="148879"/>
                      <a:pt x="2086279" y="230817"/>
                    </a:cubicBezTo>
                    <a:cubicBezTo>
                      <a:pt x="2086279" y="307913"/>
                      <a:pt x="2086279" y="307913"/>
                      <a:pt x="2009720" y="307913"/>
                    </a:cubicBezTo>
                    <a:cubicBezTo>
                      <a:pt x="1927245" y="307913"/>
                      <a:pt x="1927245" y="307913"/>
                      <a:pt x="1927245" y="225796"/>
                    </a:cubicBezTo>
                    <a:cubicBezTo>
                      <a:pt x="1927245" y="148879"/>
                      <a:pt x="1927245" y="148879"/>
                      <a:pt x="2003983" y="148879"/>
                    </a:cubicBezTo>
                    <a:close/>
                    <a:moveTo>
                      <a:pt x="1735669" y="148879"/>
                    </a:moveTo>
                    <a:cubicBezTo>
                      <a:pt x="1814559" y="148879"/>
                      <a:pt x="1814559" y="148879"/>
                      <a:pt x="1814559" y="227410"/>
                    </a:cubicBezTo>
                    <a:cubicBezTo>
                      <a:pt x="1814559" y="308092"/>
                      <a:pt x="1814559" y="308092"/>
                      <a:pt x="1733877" y="308092"/>
                    </a:cubicBezTo>
                    <a:cubicBezTo>
                      <a:pt x="1653194" y="308092"/>
                      <a:pt x="1654718" y="308092"/>
                      <a:pt x="1654718" y="229382"/>
                    </a:cubicBezTo>
                    <a:cubicBezTo>
                      <a:pt x="1654897" y="148879"/>
                      <a:pt x="1654897" y="148879"/>
                      <a:pt x="1735669" y="148879"/>
                    </a:cubicBezTo>
                    <a:close/>
                    <a:moveTo>
                      <a:pt x="1455343" y="148789"/>
                    </a:moveTo>
                    <a:lnTo>
                      <a:pt x="1462515" y="148789"/>
                    </a:lnTo>
                    <a:cubicBezTo>
                      <a:pt x="1542570" y="148789"/>
                      <a:pt x="1542570" y="148789"/>
                      <a:pt x="1542570" y="230188"/>
                    </a:cubicBezTo>
                    <a:cubicBezTo>
                      <a:pt x="1542570" y="308092"/>
                      <a:pt x="1542570" y="308092"/>
                      <a:pt x="1465742" y="308092"/>
                    </a:cubicBezTo>
                    <a:cubicBezTo>
                      <a:pt x="1381743" y="308092"/>
                      <a:pt x="1381743" y="308092"/>
                      <a:pt x="1381743" y="222748"/>
                    </a:cubicBezTo>
                    <a:cubicBezTo>
                      <a:pt x="1381743" y="148789"/>
                      <a:pt x="1381743" y="148789"/>
                      <a:pt x="1455343" y="148789"/>
                    </a:cubicBezTo>
                    <a:close/>
                    <a:moveTo>
                      <a:pt x="1188464" y="148789"/>
                    </a:moveTo>
                    <a:cubicBezTo>
                      <a:pt x="1270491" y="148789"/>
                      <a:pt x="1270491" y="148789"/>
                      <a:pt x="1270491" y="228037"/>
                    </a:cubicBezTo>
                    <a:cubicBezTo>
                      <a:pt x="1270491" y="307285"/>
                      <a:pt x="1270491" y="308092"/>
                      <a:pt x="1188912" y="308092"/>
                    </a:cubicBezTo>
                    <a:cubicBezTo>
                      <a:pt x="1109037" y="308092"/>
                      <a:pt x="1109037" y="308092"/>
                      <a:pt x="1109037" y="226692"/>
                    </a:cubicBezTo>
                    <a:cubicBezTo>
                      <a:pt x="1109037" y="148789"/>
                      <a:pt x="1109037" y="148789"/>
                      <a:pt x="1188464" y="148789"/>
                    </a:cubicBezTo>
                    <a:close/>
                    <a:moveTo>
                      <a:pt x="919702" y="148520"/>
                    </a:moveTo>
                    <a:cubicBezTo>
                      <a:pt x="997516" y="148520"/>
                      <a:pt x="997516" y="148520"/>
                      <a:pt x="997516" y="224989"/>
                    </a:cubicBezTo>
                    <a:cubicBezTo>
                      <a:pt x="997516" y="307554"/>
                      <a:pt x="997516" y="307554"/>
                      <a:pt x="914771" y="307554"/>
                    </a:cubicBezTo>
                    <a:cubicBezTo>
                      <a:pt x="837406" y="307554"/>
                      <a:pt x="837406" y="307554"/>
                      <a:pt x="837406" y="230906"/>
                    </a:cubicBezTo>
                    <a:cubicBezTo>
                      <a:pt x="837406" y="148520"/>
                      <a:pt x="837406" y="148520"/>
                      <a:pt x="919702" y="148520"/>
                    </a:cubicBezTo>
                    <a:close/>
                    <a:moveTo>
                      <a:pt x="641796" y="148520"/>
                    </a:moveTo>
                    <a:cubicBezTo>
                      <a:pt x="724272" y="148520"/>
                      <a:pt x="724272" y="148520"/>
                      <a:pt x="724272" y="230188"/>
                    </a:cubicBezTo>
                    <a:cubicBezTo>
                      <a:pt x="724541" y="307554"/>
                      <a:pt x="724541" y="307554"/>
                      <a:pt x="648072" y="307554"/>
                    </a:cubicBezTo>
                    <a:cubicBezTo>
                      <a:pt x="565686" y="307554"/>
                      <a:pt x="565686" y="307554"/>
                      <a:pt x="565686" y="225796"/>
                    </a:cubicBezTo>
                    <a:cubicBezTo>
                      <a:pt x="565686" y="148520"/>
                      <a:pt x="565686" y="148520"/>
                      <a:pt x="641796" y="148520"/>
                    </a:cubicBezTo>
                    <a:close/>
                    <a:moveTo>
                      <a:pt x="376172" y="148520"/>
                    </a:moveTo>
                    <a:cubicBezTo>
                      <a:pt x="452462" y="148520"/>
                      <a:pt x="452462" y="148520"/>
                      <a:pt x="452462" y="225616"/>
                    </a:cubicBezTo>
                    <a:cubicBezTo>
                      <a:pt x="452462" y="307554"/>
                      <a:pt x="452462" y="307554"/>
                      <a:pt x="370166" y="307554"/>
                    </a:cubicBezTo>
                    <a:cubicBezTo>
                      <a:pt x="293876" y="307554"/>
                      <a:pt x="293876" y="307554"/>
                      <a:pt x="293876" y="230278"/>
                    </a:cubicBezTo>
                    <a:cubicBezTo>
                      <a:pt x="293876" y="148520"/>
                      <a:pt x="293876" y="148520"/>
                      <a:pt x="376172" y="148520"/>
                    </a:cubicBezTo>
                    <a:close/>
                    <a:moveTo>
                      <a:pt x="99701" y="148072"/>
                    </a:moveTo>
                    <a:cubicBezTo>
                      <a:pt x="180831" y="148072"/>
                      <a:pt x="180831" y="148072"/>
                      <a:pt x="180831" y="228127"/>
                    </a:cubicBezTo>
                    <a:cubicBezTo>
                      <a:pt x="180831" y="308182"/>
                      <a:pt x="180831" y="307554"/>
                      <a:pt x="102031" y="307554"/>
                    </a:cubicBezTo>
                    <a:cubicBezTo>
                      <a:pt x="20632" y="307554"/>
                      <a:pt x="20632" y="307554"/>
                      <a:pt x="20632" y="226872"/>
                    </a:cubicBezTo>
                    <a:cubicBezTo>
                      <a:pt x="20632" y="148072"/>
                      <a:pt x="20632" y="148072"/>
                      <a:pt x="99701" y="148072"/>
                    </a:cubicBezTo>
                    <a:close/>
                    <a:moveTo>
                      <a:pt x="25472" y="244"/>
                    </a:moveTo>
                    <a:lnTo>
                      <a:pt x="2061716" y="244"/>
                    </a:lnTo>
                    <a:cubicBezTo>
                      <a:pt x="2071201" y="-285"/>
                      <a:pt x="2080712" y="47"/>
                      <a:pt x="2090134" y="1230"/>
                    </a:cubicBezTo>
                    <a:cubicBezTo>
                      <a:pt x="2101009" y="2449"/>
                      <a:pt x="2108835" y="12257"/>
                      <a:pt x="2107616" y="23131"/>
                    </a:cubicBezTo>
                    <a:cubicBezTo>
                      <a:pt x="2107571" y="23543"/>
                      <a:pt x="2107508" y="23947"/>
                      <a:pt x="2107436" y="24359"/>
                    </a:cubicBezTo>
                    <a:cubicBezTo>
                      <a:pt x="2107006" y="34283"/>
                      <a:pt x="2098902" y="42154"/>
                      <a:pt x="2088969" y="42289"/>
                    </a:cubicBezTo>
                    <a:cubicBezTo>
                      <a:pt x="2078301" y="43006"/>
                      <a:pt x="2067543" y="43006"/>
                      <a:pt x="2056875" y="43006"/>
                    </a:cubicBezTo>
                    <a:lnTo>
                      <a:pt x="1054800" y="43275"/>
                    </a:lnTo>
                    <a:lnTo>
                      <a:pt x="52725" y="43275"/>
                    </a:lnTo>
                    <a:cubicBezTo>
                      <a:pt x="43223" y="43275"/>
                      <a:pt x="33720" y="43275"/>
                      <a:pt x="24218" y="43275"/>
                    </a:cubicBezTo>
                    <a:cubicBezTo>
                      <a:pt x="10322" y="43275"/>
                      <a:pt x="371" y="37268"/>
                      <a:pt x="13" y="23104"/>
                    </a:cubicBezTo>
                    <a:cubicBezTo>
                      <a:pt x="-435" y="7057"/>
                      <a:pt x="10143" y="244"/>
                      <a:pt x="25472" y="2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0"/>
              <p:cNvSpPr/>
              <p:nvPr/>
            </p:nvSpPr>
            <p:spPr>
              <a:xfrm>
                <a:off x="5027422" y="507576"/>
                <a:ext cx="1470757" cy="1413927"/>
              </a:xfrm>
              <a:custGeom>
                <a:avLst/>
                <a:gdLst/>
                <a:ahLst/>
                <a:cxnLst/>
                <a:rect l="l" t="t" r="r" b="b"/>
                <a:pathLst>
                  <a:path w="1470757" h="1413927" extrusionOk="0">
                    <a:moveTo>
                      <a:pt x="736361" y="959238"/>
                    </a:moveTo>
                    <a:cubicBezTo>
                      <a:pt x="861321" y="960179"/>
                      <a:pt x="962102" y="1061794"/>
                      <a:pt x="962003" y="1186753"/>
                    </a:cubicBezTo>
                    <a:cubicBezTo>
                      <a:pt x="962255" y="1311963"/>
                      <a:pt x="860962" y="1413676"/>
                      <a:pt x="735743" y="1413927"/>
                    </a:cubicBezTo>
                    <a:cubicBezTo>
                      <a:pt x="734819" y="1413927"/>
                      <a:pt x="733887" y="1413927"/>
                      <a:pt x="732955" y="1413918"/>
                    </a:cubicBezTo>
                    <a:cubicBezTo>
                      <a:pt x="607395" y="1412977"/>
                      <a:pt x="506381" y="1310430"/>
                      <a:pt x="507323" y="1184879"/>
                    </a:cubicBezTo>
                    <a:cubicBezTo>
                      <a:pt x="508264" y="1059320"/>
                      <a:pt x="610811" y="958296"/>
                      <a:pt x="736361" y="959238"/>
                    </a:cubicBezTo>
                    <a:close/>
                    <a:moveTo>
                      <a:pt x="727486" y="593469"/>
                    </a:moveTo>
                    <a:cubicBezTo>
                      <a:pt x="760207" y="593666"/>
                      <a:pt x="786582" y="620354"/>
                      <a:pt x="786384" y="653084"/>
                    </a:cubicBezTo>
                    <a:cubicBezTo>
                      <a:pt x="786187" y="685805"/>
                      <a:pt x="759499" y="712180"/>
                      <a:pt x="726769" y="711982"/>
                    </a:cubicBezTo>
                    <a:cubicBezTo>
                      <a:pt x="694218" y="711785"/>
                      <a:pt x="667925" y="685366"/>
                      <a:pt x="667871" y="652815"/>
                    </a:cubicBezTo>
                    <a:cubicBezTo>
                      <a:pt x="669081" y="620453"/>
                      <a:pt x="695115" y="594527"/>
                      <a:pt x="727486" y="593469"/>
                    </a:cubicBezTo>
                    <a:close/>
                    <a:moveTo>
                      <a:pt x="228161" y="592922"/>
                    </a:moveTo>
                    <a:cubicBezTo>
                      <a:pt x="228573" y="592922"/>
                      <a:pt x="228994" y="592931"/>
                      <a:pt x="229407" y="592931"/>
                    </a:cubicBezTo>
                    <a:cubicBezTo>
                      <a:pt x="354536" y="594060"/>
                      <a:pt x="455299" y="695953"/>
                      <a:pt x="455049" y="821083"/>
                    </a:cubicBezTo>
                    <a:cubicBezTo>
                      <a:pt x="454699" y="946741"/>
                      <a:pt x="352546" y="1048320"/>
                      <a:pt x="226888" y="1047970"/>
                    </a:cubicBezTo>
                    <a:cubicBezTo>
                      <a:pt x="101230" y="1047621"/>
                      <a:pt x="-350" y="945468"/>
                      <a:pt x="0" y="819810"/>
                    </a:cubicBezTo>
                    <a:cubicBezTo>
                      <a:pt x="350" y="694151"/>
                      <a:pt x="102503" y="592572"/>
                      <a:pt x="228161" y="592922"/>
                    </a:cubicBezTo>
                    <a:close/>
                    <a:moveTo>
                      <a:pt x="1245198" y="587283"/>
                    </a:moveTo>
                    <a:cubicBezTo>
                      <a:pt x="1370758" y="588269"/>
                      <a:pt x="1471736" y="690861"/>
                      <a:pt x="1470750" y="816421"/>
                    </a:cubicBezTo>
                    <a:cubicBezTo>
                      <a:pt x="1469764" y="941981"/>
                      <a:pt x="1367172" y="1042959"/>
                      <a:pt x="1241612" y="1041973"/>
                    </a:cubicBezTo>
                    <a:cubicBezTo>
                      <a:pt x="1116052" y="1040987"/>
                      <a:pt x="1015074" y="938395"/>
                      <a:pt x="1016060" y="812835"/>
                    </a:cubicBezTo>
                    <a:cubicBezTo>
                      <a:pt x="1017055" y="687275"/>
                      <a:pt x="1119639" y="586297"/>
                      <a:pt x="1245198" y="587283"/>
                    </a:cubicBezTo>
                    <a:close/>
                    <a:moveTo>
                      <a:pt x="1050575" y="3511"/>
                    </a:moveTo>
                    <a:cubicBezTo>
                      <a:pt x="1175139" y="4298"/>
                      <a:pt x="1275849" y="105209"/>
                      <a:pt x="1276396" y="229771"/>
                    </a:cubicBezTo>
                    <a:cubicBezTo>
                      <a:pt x="1277489" y="354731"/>
                      <a:pt x="1177085" y="456919"/>
                      <a:pt x="1052117" y="458012"/>
                    </a:cubicBezTo>
                    <a:cubicBezTo>
                      <a:pt x="1050646" y="458030"/>
                      <a:pt x="1049176" y="458030"/>
                      <a:pt x="1047706" y="458012"/>
                    </a:cubicBezTo>
                    <a:cubicBezTo>
                      <a:pt x="922200" y="457214"/>
                      <a:pt x="821096" y="354832"/>
                      <a:pt x="821894" y="229325"/>
                    </a:cubicBezTo>
                    <a:cubicBezTo>
                      <a:pt x="822683" y="103818"/>
                      <a:pt x="925069" y="2717"/>
                      <a:pt x="1050575" y="3511"/>
                    </a:cubicBezTo>
                    <a:close/>
                    <a:moveTo>
                      <a:pt x="419898" y="4"/>
                    </a:moveTo>
                    <a:cubicBezTo>
                      <a:pt x="420831" y="-2"/>
                      <a:pt x="421754" y="-1"/>
                      <a:pt x="422686" y="5"/>
                    </a:cubicBezTo>
                    <a:cubicBezTo>
                      <a:pt x="548542" y="302"/>
                      <a:pt x="650327" y="102570"/>
                      <a:pt x="650032" y="228425"/>
                    </a:cubicBezTo>
                    <a:cubicBezTo>
                      <a:pt x="649736" y="354282"/>
                      <a:pt x="547466" y="456067"/>
                      <a:pt x="421610" y="455771"/>
                    </a:cubicBezTo>
                    <a:cubicBezTo>
                      <a:pt x="296069" y="455475"/>
                      <a:pt x="194418" y="353698"/>
                      <a:pt x="194266" y="228157"/>
                    </a:cubicBezTo>
                    <a:cubicBezTo>
                      <a:pt x="193566" y="102848"/>
                      <a:pt x="294590" y="700"/>
                      <a:pt x="419898" y="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0"/>
              <p:cNvSpPr/>
              <p:nvPr/>
            </p:nvSpPr>
            <p:spPr>
              <a:xfrm>
                <a:off x="3349677" y="1377875"/>
                <a:ext cx="1030592" cy="990151"/>
              </a:xfrm>
              <a:custGeom>
                <a:avLst/>
                <a:gdLst/>
                <a:ahLst/>
                <a:cxnLst/>
                <a:rect l="l" t="t" r="r" b="b"/>
                <a:pathLst>
                  <a:path w="1030592" h="990151" extrusionOk="0">
                    <a:moveTo>
                      <a:pt x="514575" y="671008"/>
                    </a:moveTo>
                    <a:cubicBezTo>
                      <a:pt x="602707" y="670963"/>
                      <a:pt x="674192" y="742358"/>
                      <a:pt x="674237" y="830490"/>
                    </a:cubicBezTo>
                    <a:cubicBezTo>
                      <a:pt x="674237" y="830732"/>
                      <a:pt x="674237" y="830965"/>
                      <a:pt x="674237" y="831207"/>
                    </a:cubicBezTo>
                    <a:cubicBezTo>
                      <a:pt x="672515" y="918470"/>
                      <a:pt x="602026" y="988717"/>
                      <a:pt x="514754" y="990151"/>
                    </a:cubicBezTo>
                    <a:cubicBezTo>
                      <a:pt x="426622" y="990196"/>
                      <a:pt x="355147" y="918802"/>
                      <a:pt x="355093" y="830669"/>
                    </a:cubicBezTo>
                    <a:cubicBezTo>
                      <a:pt x="355048" y="742537"/>
                      <a:pt x="426452" y="671053"/>
                      <a:pt x="514575" y="671008"/>
                    </a:cubicBezTo>
                    <a:close/>
                    <a:moveTo>
                      <a:pt x="509465" y="416052"/>
                    </a:moveTo>
                    <a:cubicBezTo>
                      <a:pt x="533490" y="415872"/>
                      <a:pt x="547654" y="431560"/>
                      <a:pt x="551150" y="456303"/>
                    </a:cubicBezTo>
                    <a:cubicBezTo>
                      <a:pt x="548461" y="479970"/>
                      <a:pt x="535821" y="495389"/>
                      <a:pt x="511437" y="497989"/>
                    </a:cubicBezTo>
                    <a:cubicBezTo>
                      <a:pt x="488881" y="499038"/>
                      <a:pt x="469751" y="481601"/>
                      <a:pt x="468702" y="459046"/>
                    </a:cubicBezTo>
                    <a:cubicBezTo>
                      <a:pt x="468657" y="458078"/>
                      <a:pt x="468648" y="457101"/>
                      <a:pt x="468675" y="456124"/>
                    </a:cubicBezTo>
                    <a:cubicBezTo>
                      <a:pt x="470289" y="431381"/>
                      <a:pt x="485439" y="416231"/>
                      <a:pt x="509465" y="416052"/>
                    </a:cubicBezTo>
                    <a:close/>
                    <a:moveTo>
                      <a:pt x="159581" y="415057"/>
                    </a:moveTo>
                    <a:cubicBezTo>
                      <a:pt x="159993" y="415057"/>
                      <a:pt x="160415" y="415066"/>
                      <a:pt x="160827" y="415066"/>
                    </a:cubicBezTo>
                    <a:cubicBezTo>
                      <a:pt x="248242" y="416142"/>
                      <a:pt x="318597" y="487214"/>
                      <a:pt x="318785" y="574638"/>
                    </a:cubicBezTo>
                    <a:cubicBezTo>
                      <a:pt x="318687" y="662671"/>
                      <a:pt x="247238" y="733950"/>
                      <a:pt x="159204" y="733842"/>
                    </a:cubicBezTo>
                    <a:cubicBezTo>
                      <a:pt x="71180" y="733744"/>
                      <a:pt x="-98" y="662295"/>
                      <a:pt x="0" y="574270"/>
                    </a:cubicBezTo>
                    <a:cubicBezTo>
                      <a:pt x="99" y="486237"/>
                      <a:pt x="71548" y="414959"/>
                      <a:pt x="159581" y="415057"/>
                    </a:cubicBezTo>
                    <a:close/>
                    <a:moveTo>
                      <a:pt x="873898" y="411507"/>
                    </a:moveTo>
                    <a:cubicBezTo>
                      <a:pt x="961412" y="412600"/>
                      <a:pt x="1031516" y="484345"/>
                      <a:pt x="1030583" y="571858"/>
                    </a:cubicBezTo>
                    <a:cubicBezTo>
                      <a:pt x="1029301" y="659453"/>
                      <a:pt x="957539" y="729583"/>
                      <a:pt x="869936" y="728830"/>
                    </a:cubicBezTo>
                    <a:cubicBezTo>
                      <a:pt x="782306" y="727737"/>
                      <a:pt x="712157" y="655813"/>
                      <a:pt x="713251" y="568183"/>
                    </a:cubicBezTo>
                    <a:cubicBezTo>
                      <a:pt x="714344" y="480562"/>
                      <a:pt x="786268" y="410413"/>
                      <a:pt x="873898" y="411507"/>
                    </a:cubicBezTo>
                    <a:close/>
                    <a:moveTo>
                      <a:pt x="736389" y="2071"/>
                    </a:moveTo>
                    <a:cubicBezTo>
                      <a:pt x="824413" y="2877"/>
                      <a:pt x="895127" y="74882"/>
                      <a:pt x="894329" y="162906"/>
                    </a:cubicBezTo>
                    <a:cubicBezTo>
                      <a:pt x="894320" y="163077"/>
                      <a:pt x="894320" y="163256"/>
                      <a:pt x="894320" y="163426"/>
                    </a:cubicBezTo>
                    <a:cubicBezTo>
                      <a:pt x="892895" y="251101"/>
                      <a:pt x="821177" y="321304"/>
                      <a:pt x="733493" y="320847"/>
                    </a:cubicBezTo>
                    <a:cubicBezTo>
                      <a:pt x="645469" y="320049"/>
                      <a:pt x="574755" y="248044"/>
                      <a:pt x="575553" y="160011"/>
                    </a:cubicBezTo>
                    <a:cubicBezTo>
                      <a:pt x="576351" y="71986"/>
                      <a:pt x="648355" y="1273"/>
                      <a:pt x="736389" y="2071"/>
                    </a:cubicBezTo>
                    <a:close/>
                    <a:moveTo>
                      <a:pt x="294491" y="0"/>
                    </a:moveTo>
                    <a:cubicBezTo>
                      <a:pt x="294671" y="0"/>
                      <a:pt x="294850" y="0"/>
                      <a:pt x="295029" y="0"/>
                    </a:cubicBezTo>
                    <a:cubicBezTo>
                      <a:pt x="382301" y="574"/>
                      <a:pt x="453077" y="70875"/>
                      <a:pt x="454242" y="158137"/>
                    </a:cubicBezTo>
                    <a:cubicBezTo>
                      <a:pt x="454691" y="245920"/>
                      <a:pt x="383888" y="317440"/>
                      <a:pt x="296105" y="317889"/>
                    </a:cubicBezTo>
                    <a:cubicBezTo>
                      <a:pt x="208323" y="318328"/>
                      <a:pt x="136802" y="247533"/>
                      <a:pt x="136354" y="159751"/>
                    </a:cubicBezTo>
                    <a:cubicBezTo>
                      <a:pt x="135915" y="71969"/>
                      <a:pt x="206709" y="448"/>
                      <a:pt x="29449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0"/>
              <p:cNvSpPr/>
              <p:nvPr/>
            </p:nvSpPr>
            <p:spPr>
              <a:xfrm>
                <a:off x="4112048" y="3631332"/>
                <a:ext cx="1854696" cy="77544"/>
              </a:xfrm>
              <a:custGeom>
                <a:avLst/>
                <a:gdLst/>
                <a:ahLst/>
                <a:cxnLst/>
                <a:rect l="l" t="t" r="r" b="b"/>
                <a:pathLst>
                  <a:path w="1854696" h="77544" extrusionOk="0">
                    <a:moveTo>
                      <a:pt x="295499" y="2178"/>
                    </a:moveTo>
                    <a:cubicBezTo>
                      <a:pt x="315240" y="3505"/>
                      <a:pt x="330668" y="19749"/>
                      <a:pt x="330964" y="39534"/>
                    </a:cubicBezTo>
                    <a:cubicBezTo>
                      <a:pt x="330695" y="62573"/>
                      <a:pt x="314559" y="74586"/>
                      <a:pt x="292147" y="77544"/>
                    </a:cubicBezTo>
                    <a:cubicBezTo>
                      <a:pt x="269735" y="73062"/>
                      <a:pt x="254047" y="61856"/>
                      <a:pt x="255033" y="37562"/>
                    </a:cubicBezTo>
                    <a:cubicBezTo>
                      <a:pt x="256440" y="16620"/>
                      <a:pt x="274558" y="780"/>
                      <a:pt x="295499" y="2178"/>
                    </a:cubicBezTo>
                    <a:close/>
                    <a:moveTo>
                      <a:pt x="1180280" y="1613"/>
                    </a:moveTo>
                    <a:cubicBezTo>
                      <a:pt x="1204396" y="538"/>
                      <a:pt x="1216587" y="13447"/>
                      <a:pt x="1219456" y="35231"/>
                    </a:cubicBezTo>
                    <a:cubicBezTo>
                      <a:pt x="1219456" y="61229"/>
                      <a:pt x="1206099" y="75751"/>
                      <a:pt x="1183597" y="76827"/>
                    </a:cubicBezTo>
                    <a:cubicBezTo>
                      <a:pt x="1164485" y="79212"/>
                      <a:pt x="1147057" y="65657"/>
                      <a:pt x="1144672" y="46553"/>
                    </a:cubicBezTo>
                    <a:cubicBezTo>
                      <a:pt x="1144439" y="44698"/>
                      <a:pt x="1144359" y="42833"/>
                      <a:pt x="1144422" y="40969"/>
                    </a:cubicBezTo>
                    <a:cubicBezTo>
                      <a:pt x="1143615" y="17571"/>
                      <a:pt x="1156165" y="2689"/>
                      <a:pt x="1180280" y="1613"/>
                    </a:cubicBezTo>
                    <a:close/>
                    <a:moveTo>
                      <a:pt x="1815341" y="897"/>
                    </a:moveTo>
                    <a:cubicBezTo>
                      <a:pt x="1839008" y="89"/>
                      <a:pt x="1851917" y="13895"/>
                      <a:pt x="1854696" y="36128"/>
                    </a:cubicBezTo>
                    <a:cubicBezTo>
                      <a:pt x="1854068" y="61139"/>
                      <a:pt x="1840801" y="75662"/>
                      <a:pt x="1818209" y="76469"/>
                    </a:cubicBezTo>
                    <a:cubicBezTo>
                      <a:pt x="1799070" y="78629"/>
                      <a:pt x="1781804" y="64869"/>
                      <a:pt x="1779643" y="45729"/>
                    </a:cubicBezTo>
                    <a:cubicBezTo>
                      <a:pt x="1779419" y="43766"/>
                      <a:pt x="1779365" y="41776"/>
                      <a:pt x="1779482" y="39803"/>
                    </a:cubicBezTo>
                    <a:cubicBezTo>
                      <a:pt x="1778944" y="16405"/>
                      <a:pt x="1791674" y="1703"/>
                      <a:pt x="1815341" y="897"/>
                    </a:cubicBezTo>
                    <a:close/>
                    <a:moveTo>
                      <a:pt x="672789" y="807"/>
                    </a:moveTo>
                    <a:cubicBezTo>
                      <a:pt x="691875" y="-1363"/>
                      <a:pt x="709105" y="12353"/>
                      <a:pt x="711274" y="31448"/>
                    </a:cubicBezTo>
                    <a:cubicBezTo>
                      <a:pt x="711507" y="33474"/>
                      <a:pt x="711552" y="35518"/>
                      <a:pt x="711427" y="37562"/>
                    </a:cubicBezTo>
                    <a:cubicBezTo>
                      <a:pt x="712323" y="62125"/>
                      <a:pt x="697262" y="73062"/>
                      <a:pt x="675030" y="77365"/>
                    </a:cubicBezTo>
                    <a:cubicBezTo>
                      <a:pt x="651632" y="74945"/>
                      <a:pt x="636034" y="62394"/>
                      <a:pt x="635585" y="39445"/>
                    </a:cubicBezTo>
                    <a:cubicBezTo>
                      <a:pt x="633667" y="20081"/>
                      <a:pt x="647813" y="2833"/>
                      <a:pt x="667177" y="914"/>
                    </a:cubicBezTo>
                    <a:cubicBezTo>
                      <a:pt x="669041" y="726"/>
                      <a:pt x="670915" y="690"/>
                      <a:pt x="672789" y="807"/>
                    </a:cubicBezTo>
                    <a:close/>
                    <a:moveTo>
                      <a:pt x="546924" y="807"/>
                    </a:moveTo>
                    <a:cubicBezTo>
                      <a:pt x="570949" y="986"/>
                      <a:pt x="582693" y="15419"/>
                      <a:pt x="584575" y="37920"/>
                    </a:cubicBezTo>
                    <a:cubicBezTo>
                      <a:pt x="583051" y="62663"/>
                      <a:pt x="569156" y="76648"/>
                      <a:pt x="546565" y="76558"/>
                    </a:cubicBezTo>
                    <a:cubicBezTo>
                      <a:pt x="527201" y="77876"/>
                      <a:pt x="510437" y="63246"/>
                      <a:pt x="509119" y="43891"/>
                    </a:cubicBezTo>
                    <a:cubicBezTo>
                      <a:pt x="508985" y="42017"/>
                      <a:pt x="509012" y="40144"/>
                      <a:pt x="509182" y="38279"/>
                    </a:cubicBezTo>
                    <a:cubicBezTo>
                      <a:pt x="509182" y="15060"/>
                      <a:pt x="522898" y="627"/>
                      <a:pt x="546924" y="807"/>
                    </a:cubicBezTo>
                    <a:close/>
                    <a:moveTo>
                      <a:pt x="419177" y="807"/>
                    </a:moveTo>
                    <a:cubicBezTo>
                      <a:pt x="440109" y="1452"/>
                      <a:pt x="456559" y="18943"/>
                      <a:pt x="455914" y="39875"/>
                    </a:cubicBezTo>
                    <a:cubicBezTo>
                      <a:pt x="455313" y="59454"/>
                      <a:pt x="439894" y="75358"/>
                      <a:pt x="420342" y="76559"/>
                    </a:cubicBezTo>
                    <a:cubicBezTo>
                      <a:pt x="397751" y="76828"/>
                      <a:pt x="383497" y="63022"/>
                      <a:pt x="381704" y="38638"/>
                    </a:cubicBezTo>
                    <a:cubicBezTo>
                      <a:pt x="383587" y="15778"/>
                      <a:pt x="395331" y="1345"/>
                      <a:pt x="419177" y="807"/>
                    </a:cubicBezTo>
                    <a:close/>
                    <a:moveTo>
                      <a:pt x="1560195" y="771"/>
                    </a:moveTo>
                    <a:cubicBezTo>
                      <a:pt x="1561397" y="727"/>
                      <a:pt x="1562589" y="736"/>
                      <a:pt x="1563790" y="807"/>
                    </a:cubicBezTo>
                    <a:cubicBezTo>
                      <a:pt x="1587816" y="718"/>
                      <a:pt x="1597677" y="17302"/>
                      <a:pt x="1602697" y="37025"/>
                    </a:cubicBezTo>
                    <a:cubicBezTo>
                      <a:pt x="1598753" y="61678"/>
                      <a:pt x="1586023" y="77186"/>
                      <a:pt x="1562983" y="76559"/>
                    </a:cubicBezTo>
                    <a:cubicBezTo>
                      <a:pt x="1542051" y="77330"/>
                      <a:pt x="1524462" y="60987"/>
                      <a:pt x="1523691" y="40055"/>
                    </a:cubicBezTo>
                    <a:cubicBezTo>
                      <a:pt x="1522920" y="19131"/>
                      <a:pt x="1539263" y="1542"/>
                      <a:pt x="1560195" y="771"/>
                    </a:cubicBezTo>
                    <a:close/>
                    <a:moveTo>
                      <a:pt x="1692345" y="717"/>
                    </a:moveTo>
                    <a:cubicBezTo>
                      <a:pt x="1713215" y="2079"/>
                      <a:pt x="1729028" y="20099"/>
                      <a:pt x="1727666" y="40968"/>
                    </a:cubicBezTo>
                    <a:cubicBezTo>
                      <a:pt x="1726303" y="61838"/>
                      <a:pt x="1708284" y="77652"/>
                      <a:pt x="1687414" y="76289"/>
                    </a:cubicBezTo>
                    <a:cubicBezTo>
                      <a:pt x="1664733" y="74855"/>
                      <a:pt x="1652004" y="59884"/>
                      <a:pt x="1651914" y="35231"/>
                    </a:cubicBezTo>
                    <a:cubicBezTo>
                      <a:pt x="1655679" y="12729"/>
                      <a:pt x="1668499" y="-628"/>
                      <a:pt x="1692345" y="717"/>
                    </a:cubicBezTo>
                    <a:close/>
                    <a:moveTo>
                      <a:pt x="36921" y="627"/>
                    </a:moveTo>
                    <a:cubicBezTo>
                      <a:pt x="60767" y="-90"/>
                      <a:pt x="73229" y="13985"/>
                      <a:pt x="76904" y="35231"/>
                    </a:cubicBezTo>
                    <a:cubicBezTo>
                      <a:pt x="76277" y="60601"/>
                      <a:pt x="63009" y="75124"/>
                      <a:pt x="40328" y="76379"/>
                    </a:cubicBezTo>
                    <a:cubicBezTo>
                      <a:pt x="19431" y="77706"/>
                      <a:pt x="1403" y="61838"/>
                      <a:pt x="77" y="40941"/>
                    </a:cubicBezTo>
                    <a:cubicBezTo>
                      <a:pt x="-1250" y="20045"/>
                      <a:pt x="14617" y="2017"/>
                      <a:pt x="35514" y="690"/>
                    </a:cubicBezTo>
                    <a:cubicBezTo>
                      <a:pt x="35980" y="663"/>
                      <a:pt x="36455" y="636"/>
                      <a:pt x="36921" y="627"/>
                    </a:cubicBezTo>
                    <a:close/>
                    <a:moveTo>
                      <a:pt x="1435282" y="583"/>
                    </a:moveTo>
                    <a:cubicBezTo>
                      <a:pt x="1456277" y="260"/>
                      <a:pt x="1473552" y="17015"/>
                      <a:pt x="1473875" y="38010"/>
                    </a:cubicBezTo>
                    <a:cubicBezTo>
                      <a:pt x="1474682" y="62125"/>
                      <a:pt x="1458635" y="73331"/>
                      <a:pt x="1436582" y="77455"/>
                    </a:cubicBezTo>
                    <a:cubicBezTo>
                      <a:pt x="1413722" y="74497"/>
                      <a:pt x="1397944" y="62484"/>
                      <a:pt x="1397855" y="39176"/>
                    </a:cubicBezTo>
                    <a:cubicBezTo>
                      <a:pt x="1397532" y="18180"/>
                      <a:pt x="1414286" y="905"/>
                      <a:pt x="1435282" y="583"/>
                    </a:cubicBezTo>
                    <a:close/>
                    <a:moveTo>
                      <a:pt x="1308834" y="179"/>
                    </a:moveTo>
                    <a:cubicBezTo>
                      <a:pt x="1331067" y="2151"/>
                      <a:pt x="1345769" y="13626"/>
                      <a:pt x="1346486" y="37651"/>
                    </a:cubicBezTo>
                    <a:cubicBezTo>
                      <a:pt x="1348539" y="56997"/>
                      <a:pt x="1334518" y="74353"/>
                      <a:pt x="1315172" y="76406"/>
                    </a:cubicBezTo>
                    <a:cubicBezTo>
                      <a:pt x="1313361" y="76594"/>
                      <a:pt x="1311541" y="76648"/>
                      <a:pt x="1309730" y="76558"/>
                    </a:cubicBezTo>
                    <a:cubicBezTo>
                      <a:pt x="1290008" y="78306"/>
                      <a:pt x="1272598" y="63730"/>
                      <a:pt x="1270850" y="44008"/>
                    </a:cubicBezTo>
                    <a:cubicBezTo>
                      <a:pt x="1270716" y="42492"/>
                      <a:pt x="1270671" y="40969"/>
                      <a:pt x="1270734" y="39444"/>
                    </a:cubicBezTo>
                    <a:cubicBezTo>
                      <a:pt x="1270286" y="17302"/>
                      <a:pt x="1284002" y="2510"/>
                      <a:pt x="1308834" y="179"/>
                    </a:cubicBezTo>
                    <a:close/>
                    <a:moveTo>
                      <a:pt x="929000" y="179"/>
                    </a:moveTo>
                    <a:cubicBezTo>
                      <a:pt x="952936" y="3317"/>
                      <a:pt x="966921" y="17302"/>
                      <a:pt x="965935" y="40072"/>
                    </a:cubicBezTo>
                    <a:cubicBezTo>
                      <a:pt x="966338" y="59875"/>
                      <a:pt x="950623" y="76253"/>
                      <a:pt x="930820" y="76657"/>
                    </a:cubicBezTo>
                    <a:cubicBezTo>
                      <a:pt x="929314" y="76693"/>
                      <a:pt x="927808" y="76630"/>
                      <a:pt x="926310" y="76469"/>
                    </a:cubicBezTo>
                    <a:cubicBezTo>
                      <a:pt x="906866" y="77204"/>
                      <a:pt x="890506" y="62035"/>
                      <a:pt x="889770" y="42591"/>
                    </a:cubicBezTo>
                    <a:cubicBezTo>
                      <a:pt x="889699" y="40735"/>
                      <a:pt x="889779" y="38871"/>
                      <a:pt x="890003" y="37024"/>
                    </a:cubicBezTo>
                    <a:cubicBezTo>
                      <a:pt x="891169" y="13178"/>
                      <a:pt x="906230" y="1793"/>
                      <a:pt x="929000" y="179"/>
                    </a:cubicBezTo>
                    <a:close/>
                    <a:moveTo>
                      <a:pt x="165744" y="89"/>
                    </a:moveTo>
                    <a:cubicBezTo>
                      <a:pt x="189232" y="2420"/>
                      <a:pt x="203665" y="15329"/>
                      <a:pt x="203844" y="38637"/>
                    </a:cubicBezTo>
                    <a:cubicBezTo>
                      <a:pt x="202823" y="59705"/>
                      <a:pt x="184920" y="75957"/>
                      <a:pt x="163853" y="74935"/>
                    </a:cubicBezTo>
                    <a:cubicBezTo>
                      <a:pt x="144211" y="73976"/>
                      <a:pt x="128505" y="58279"/>
                      <a:pt x="127555" y="38637"/>
                    </a:cubicBezTo>
                    <a:cubicBezTo>
                      <a:pt x="127824" y="15329"/>
                      <a:pt x="142347" y="2420"/>
                      <a:pt x="165744" y="89"/>
                    </a:cubicBezTo>
                    <a:close/>
                    <a:moveTo>
                      <a:pt x="1051458" y="0"/>
                    </a:moveTo>
                    <a:cubicBezTo>
                      <a:pt x="1078352" y="2062"/>
                      <a:pt x="1092247" y="15240"/>
                      <a:pt x="1092516" y="38369"/>
                    </a:cubicBezTo>
                    <a:cubicBezTo>
                      <a:pt x="1092516" y="59167"/>
                      <a:pt x="1075662" y="76021"/>
                      <a:pt x="1054864" y="76021"/>
                    </a:cubicBezTo>
                    <a:cubicBezTo>
                      <a:pt x="1034066" y="76021"/>
                      <a:pt x="1017213" y="59167"/>
                      <a:pt x="1017213" y="38369"/>
                    </a:cubicBezTo>
                    <a:cubicBezTo>
                      <a:pt x="1017033" y="14344"/>
                      <a:pt x="1032453" y="3676"/>
                      <a:pt x="1051458" y="0"/>
                    </a:cubicBezTo>
                    <a:close/>
                    <a:moveTo>
                      <a:pt x="796950" y="0"/>
                    </a:moveTo>
                    <a:cubicBezTo>
                      <a:pt x="823306" y="1614"/>
                      <a:pt x="837829" y="14344"/>
                      <a:pt x="838815" y="37472"/>
                    </a:cubicBezTo>
                    <a:cubicBezTo>
                      <a:pt x="839407" y="58512"/>
                      <a:pt x="822831" y="76056"/>
                      <a:pt x="801791" y="76648"/>
                    </a:cubicBezTo>
                    <a:cubicBezTo>
                      <a:pt x="780751" y="77240"/>
                      <a:pt x="763207" y="60664"/>
                      <a:pt x="762615" y="39624"/>
                    </a:cubicBezTo>
                    <a:cubicBezTo>
                      <a:pt x="761808" y="16136"/>
                      <a:pt x="777228" y="4034"/>
                      <a:pt x="79695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58" name="Google Shape;258;p10"/>
          <p:cNvSpPr txBox="1">
            <a:spLocks noGrp="1"/>
          </p:cNvSpPr>
          <p:nvPr>
            <p:ph type="subTitle" idx="1"/>
          </p:nvPr>
        </p:nvSpPr>
        <p:spPr>
          <a:xfrm>
            <a:off x="5054225" y="2470900"/>
            <a:ext cx="61785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1"/>
              </a:buClr>
              <a:buSzPts val="2100"/>
              <a:buNone/>
              <a:defRPr sz="2100" b="1">
                <a:solidFill>
                  <a:schemeClr val="lt1"/>
                </a:solidFill>
              </a:defRPr>
            </a:lvl1pPr>
            <a:lvl2pPr lvl="1" rtl="0">
              <a:spcBef>
                <a:spcPts val="2100"/>
              </a:spcBef>
              <a:spcAft>
                <a:spcPts val="0"/>
              </a:spcAft>
              <a:buClr>
                <a:schemeClr val="lt1"/>
              </a:buClr>
              <a:buSzPts val="2100"/>
              <a:buNone/>
              <a:defRPr sz="2100" b="1">
                <a:solidFill>
                  <a:schemeClr val="lt1"/>
                </a:solidFill>
              </a:defRPr>
            </a:lvl2pPr>
            <a:lvl3pPr lvl="2" rtl="0">
              <a:spcBef>
                <a:spcPts val="2100"/>
              </a:spcBef>
              <a:spcAft>
                <a:spcPts val="0"/>
              </a:spcAft>
              <a:buClr>
                <a:schemeClr val="lt1"/>
              </a:buClr>
              <a:buSzPts val="2100"/>
              <a:buNone/>
              <a:defRPr sz="2100" b="1">
                <a:solidFill>
                  <a:schemeClr val="lt1"/>
                </a:solidFill>
              </a:defRPr>
            </a:lvl3pPr>
            <a:lvl4pPr lvl="3" rtl="0">
              <a:spcBef>
                <a:spcPts val="2100"/>
              </a:spcBef>
              <a:spcAft>
                <a:spcPts val="0"/>
              </a:spcAft>
              <a:buClr>
                <a:schemeClr val="lt1"/>
              </a:buClr>
              <a:buSzPts val="2100"/>
              <a:buNone/>
              <a:defRPr sz="2100" b="1">
                <a:solidFill>
                  <a:schemeClr val="lt1"/>
                </a:solidFill>
              </a:defRPr>
            </a:lvl4pPr>
            <a:lvl5pPr lvl="4" rtl="0">
              <a:spcBef>
                <a:spcPts val="2100"/>
              </a:spcBef>
              <a:spcAft>
                <a:spcPts val="0"/>
              </a:spcAft>
              <a:buClr>
                <a:schemeClr val="lt1"/>
              </a:buClr>
              <a:buSzPts val="2100"/>
              <a:buNone/>
              <a:defRPr sz="2100" b="1">
                <a:solidFill>
                  <a:schemeClr val="lt1"/>
                </a:solidFill>
              </a:defRPr>
            </a:lvl5pPr>
            <a:lvl6pPr lvl="5" rtl="0">
              <a:spcBef>
                <a:spcPts val="2100"/>
              </a:spcBef>
              <a:spcAft>
                <a:spcPts val="0"/>
              </a:spcAft>
              <a:buClr>
                <a:schemeClr val="lt1"/>
              </a:buClr>
              <a:buSzPts val="2100"/>
              <a:buNone/>
              <a:defRPr sz="2100" b="1">
                <a:solidFill>
                  <a:schemeClr val="lt1"/>
                </a:solidFill>
              </a:defRPr>
            </a:lvl6pPr>
            <a:lvl7pPr lvl="6" rtl="0">
              <a:spcBef>
                <a:spcPts val="2100"/>
              </a:spcBef>
              <a:spcAft>
                <a:spcPts val="0"/>
              </a:spcAft>
              <a:buClr>
                <a:schemeClr val="lt1"/>
              </a:buClr>
              <a:buSzPts val="2100"/>
              <a:buNone/>
              <a:defRPr sz="2100" b="1">
                <a:solidFill>
                  <a:schemeClr val="lt1"/>
                </a:solidFill>
              </a:defRPr>
            </a:lvl7pPr>
            <a:lvl8pPr lvl="7" rtl="0">
              <a:spcBef>
                <a:spcPts val="2100"/>
              </a:spcBef>
              <a:spcAft>
                <a:spcPts val="0"/>
              </a:spcAft>
              <a:buClr>
                <a:schemeClr val="lt1"/>
              </a:buClr>
              <a:buSzPts val="2100"/>
              <a:buNone/>
              <a:defRPr sz="2100" b="1">
                <a:solidFill>
                  <a:schemeClr val="lt1"/>
                </a:solidFill>
              </a:defRPr>
            </a:lvl8pPr>
            <a:lvl9pPr lvl="8" rtl="0">
              <a:spcBef>
                <a:spcPts val="2100"/>
              </a:spcBef>
              <a:spcAft>
                <a:spcPts val="2100"/>
              </a:spcAft>
              <a:buClr>
                <a:schemeClr val="lt1"/>
              </a:buClr>
              <a:buSzPts val="2100"/>
              <a:buNone/>
              <a:defRPr sz="2100" b="1">
                <a:solidFill>
                  <a:schemeClr val="lt1"/>
                </a:solidFill>
              </a:defRPr>
            </a:lvl9pPr>
          </a:lstStyle>
          <a:p>
            <a:endParaRPr/>
          </a:p>
        </p:txBody>
      </p:sp>
      <p:sp>
        <p:nvSpPr>
          <p:cNvPr id="259" name="Google Shape;259;p10"/>
          <p:cNvSpPr txBox="1">
            <a:spLocks noGrp="1"/>
          </p:cNvSpPr>
          <p:nvPr>
            <p:ph type="title"/>
          </p:nvPr>
        </p:nvSpPr>
        <p:spPr>
          <a:xfrm>
            <a:off x="5054225" y="1421100"/>
            <a:ext cx="6178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lt1"/>
              </a:buClr>
              <a:buSzPts val="4000"/>
              <a:buFont typeface="Aldrich"/>
              <a:buNone/>
              <a:defRPr>
                <a:solidFill>
                  <a:schemeClr val="lt1"/>
                </a:solidFill>
              </a:defRPr>
            </a:lvl1pPr>
            <a:lvl2pPr lvl="1"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
        <p:nvSpPr>
          <p:cNvPr id="260" name="Google Shape;260;p10"/>
          <p:cNvSpPr txBox="1">
            <a:spLocks noGrp="1"/>
          </p:cNvSpPr>
          <p:nvPr>
            <p:ph type="body" idx="2"/>
          </p:nvPr>
        </p:nvSpPr>
        <p:spPr>
          <a:xfrm>
            <a:off x="5054225" y="3131075"/>
            <a:ext cx="6178500" cy="2102100"/>
          </a:xfrm>
          <a:prstGeom prst="rect">
            <a:avLst/>
          </a:prstGeom>
        </p:spPr>
        <p:txBody>
          <a:bodyPr spcFirstLastPara="1" wrap="square" lIns="121900" tIns="121900" rIns="121900" bIns="121900" anchor="t" anchorCtr="0">
            <a:noAutofit/>
          </a:bodyPr>
          <a:lstStyle>
            <a:lvl1pPr marL="457200" lvl="0" indent="-355600">
              <a:spcBef>
                <a:spcPts val="0"/>
              </a:spcBef>
              <a:spcAft>
                <a:spcPts val="0"/>
              </a:spcAft>
              <a:buClr>
                <a:schemeClr val="lt1"/>
              </a:buClr>
              <a:buSzPts val="2000"/>
              <a:buChar char="●"/>
              <a:defRPr>
                <a:solidFill>
                  <a:schemeClr val="lt1"/>
                </a:solidFill>
              </a:defRPr>
            </a:lvl1pPr>
            <a:lvl2pPr marL="914400" lvl="1" indent="-355600">
              <a:spcBef>
                <a:spcPts val="2100"/>
              </a:spcBef>
              <a:spcAft>
                <a:spcPts val="0"/>
              </a:spcAft>
              <a:buClr>
                <a:schemeClr val="lt1"/>
              </a:buClr>
              <a:buSzPts val="2000"/>
              <a:buChar char="○"/>
              <a:defRPr>
                <a:solidFill>
                  <a:schemeClr val="lt1"/>
                </a:solidFill>
              </a:defRPr>
            </a:lvl2pPr>
            <a:lvl3pPr marL="1371600" lvl="2" indent="-355600">
              <a:spcBef>
                <a:spcPts val="2100"/>
              </a:spcBef>
              <a:spcAft>
                <a:spcPts val="0"/>
              </a:spcAft>
              <a:buClr>
                <a:schemeClr val="lt1"/>
              </a:buClr>
              <a:buSzPts val="2000"/>
              <a:buChar char="■"/>
              <a:defRPr>
                <a:solidFill>
                  <a:schemeClr val="lt1"/>
                </a:solidFill>
              </a:defRPr>
            </a:lvl3pPr>
            <a:lvl4pPr marL="1828800" lvl="3" indent="-355600">
              <a:spcBef>
                <a:spcPts val="2100"/>
              </a:spcBef>
              <a:spcAft>
                <a:spcPts val="0"/>
              </a:spcAft>
              <a:buClr>
                <a:schemeClr val="lt1"/>
              </a:buClr>
              <a:buSzPts val="2000"/>
              <a:buChar char="●"/>
              <a:defRPr>
                <a:solidFill>
                  <a:schemeClr val="lt1"/>
                </a:solidFill>
              </a:defRPr>
            </a:lvl4pPr>
            <a:lvl5pPr marL="2286000" lvl="4" indent="-355600">
              <a:spcBef>
                <a:spcPts val="2100"/>
              </a:spcBef>
              <a:spcAft>
                <a:spcPts val="0"/>
              </a:spcAft>
              <a:buClr>
                <a:schemeClr val="lt1"/>
              </a:buClr>
              <a:buSzPts val="2000"/>
              <a:buChar char="○"/>
              <a:defRPr>
                <a:solidFill>
                  <a:schemeClr val="lt1"/>
                </a:solidFill>
              </a:defRPr>
            </a:lvl5pPr>
            <a:lvl6pPr marL="2743200" lvl="5" indent="-355600">
              <a:spcBef>
                <a:spcPts val="2100"/>
              </a:spcBef>
              <a:spcAft>
                <a:spcPts val="0"/>
              </a:spcAft>
              <a:buClr>
                <a:schemeClr val="lt1"/>
              </a:buClr>
              <a:buSzPts val="2000"/>
              <a:buChar char="■"/>
              <a:defRPr>
                <a:solidFill>
                  <a:schemeClr val="lt1"/>
                </a:solidFill>
              </a:defRPr>
            </a:lvl6pPr>
            <a:lvl7pPr marL="3200400" lvl="6" indent="-355600">
              <a:spcBef>
                <a:spcPts val="2100"/>
              </a:spcBef>
              <a:spcAft>
                <a:spcPts val="0"/>
              </a:spcAft>
              <a:buClr>
                <a:schemeClr val="lt1"/>
              </a:buClr>
              <a:buSzPts val="2000"/>
              <a:buChar char="●"/>
              <a:defRPr>
                <a:solidFill>
                  <a:schemeClr val="lt1"/>
                </a:solidFill>
              </a:defRPr>
            </a:lvl7pPr>
            <a:lvl8pPr marL="3657600" lvl="7" indent="-355600">
              <a:spcBef>
                <a:spcPts val="2100"/>
              </a:spcBef>
              <a:spcAft>
                <a:spcPts val="0"/>
              </a:spcAft>
              <a:buClr>
                <a:schemeClr val="lt1"/>
              </a:buClr>
              <a:buSzPts val="2000"/>
              <a:buChar char="○"/>
              <a:defRPr>
                <a:solidFill>
                  <a:schemeClr val="lt1"/>
                </a:solidFill>
              </a:defRPr>
            </a:lvl8pPr>
            <a:lvl9pPr marL="4114800" lvl="8" indent="-355600">
              <a:spcBef>
                <a:spcPts val="2100"/>
              </a:spcBef>
              <a:spcAft>
                <a:spcPts val="2100"/>
              </a:spcAft>
              <a:buClr>
                <a:schemeClr val="lt1"/>
              </a:buClr>
              <a:buSzPts val="2000"/>
              <a:buChar char="■"/>
              <a:defRPr>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261"/>
        <p:cNvGrpSpPr/>
        <p:nvPr/>
      </p:nvGrpSpPr>
      <p:grpSpPr>
        <a:xfrm>
          <a:off x="0" y="0"/>
          <a:ext cx="0" cy="0"/>
          <a:chOff x="0" y="0"/>
          <a:chExt cx="0" cy="0"/>
        </a:xfrm>
      </p:grpSpPr>
      <p:sp>
        <p:nvSpPr>
          <p:cNvPr id="262" name="Google Shape;262;p11"/>
          <p:cNvSpPr/>
          <p:nvPr/>
        </p:nvSpPr>
        <p:spPr>
          <a:xfrm>
            <a:off x="1680600" y="-16925"/>
            <a:ext cx="10528700" cy="6881600"/>
          </a:xfrm>
          <a:custGeom>
            <a:avLst/>
            <a:gdLst/>
            <a:ahLst/>
            <a:cxnLst/>
            <a:rect l="l" t="t" r="r" b="b"/>
            <a:pathLst>
              <a:path w="421148" h="275264" extrusionOk="0">
                <a:moveTo>
                  <a:pt x="32684" y="145445"/>
                </a:moveTo>
                <a:lnTo>
                  <a:pt x="0" y="701"/>
                </a:lnTo>
                <a:lnTo>
                  <a:pt x="421148" y="0"/>
                </a:lnTo>
                <a:lnTo>
                  <a:pt x="421148" y="274984"/>
                </a:lnTo>
                <a:lnTo>
                  <a:pt x="133781" y="275264"/>
                </a:lnTo>
                <a:lnTo>
                  <a:pt x="41875" y="166699"/>
                </a:lnTo>
                <a:close/>
              </a:path>
            </a:pathLst>
          </a:custGeom>
          <a:solidFill>
            <a:schemeClr val="lt2"/>
          </a:solidFill>
          <a:ln w="9525" cap="flat" cmpd="sng">
            <a:solidFill>
              <a:schemeClr val="dk2"/>
            </a:solidFill>
            <a:prstDash val="solid"/>
            <a:round/>
            <a:headEnd type="none" w="med" len="med"/>
            <a:tailEnd type="none" w="med" len="med"/>
          </a:ln>
        </p:spPr>
      </p:sp>
      <p:sp>
        <p:nvSpPr>
          <p:cNvPr id="263" name="Google Shape;263;p11"/>
          <p:cNvSpPr txBox="1">
            <a:spLocks noGrp="1"/>
          </p:cNvSpPr>
          <p:nvPr>
            <p:ph type="title"/>
          </p:nvPr>
        </p:nvSpPr>
        <p:spPr>
          <a:xfrm>
            <a:off x="2501100" y="1644925"/>
            <a:ext cx="8727600" cy="3160800"/>
          </a:xfrm>
          <a:prstGeom prst="rect">
            <a:avLst/>
          </a:prstGeom>
        </p:spPr>
        <p:txBody>
          <a:bodyPr spcFirstLastPara="1" wrap="square" lIns="121900" tIns="121900" rIns="121900" bIns="121900" anchor="ctr" anchorCtr="0">
            <a:noAutofit/>
          </a:bodyPr>
          <a:lstStyle>
            <a:lvl1pPr lvl="0" algn="r" rtl="0">
              <a:spcBef>
                <a:spcPts val="0"/>
              </a:spcBef>
              <a:spcAft>
                <a:spcPts val="0"/>
              </a:spcAft>
              <a:buClr>
                <a:schemeClr val="lt1"/>
              </a:buClr>
              <a:buSzPts val="5000"/>
              <a:buNone/>
              <a:defRPr sz="5000">
                <a:solidFill>
                  <a:schemeClr val="lt1"/>
                </a:solidFill>
              </a:defRPr>
            </a:lvl1pPr>
            <a:lvl2pPr lvl="1" algn="ctr" rtl="0">
              <a:spcBef>
                <a:spcPts val="0"/>
              </a:spcBef>
              <a:spcAft>
                <a:spcPts val="0"/>
              </a:spcAft>
              <a:buClr>
                <a:schemeClr val="lt1"/>
              </a:buClr>
              <a:buSzPts val="5000"/>
              <a:buNone/>
              <a:defRPr sz="5000">
                <a:solidFill>
                  <a:schemeClr val="lt1"/>
                </a:solidFill>
              </a:defRPr>
            </a:lvl2pPr>
            <a:lvl3pPr lvl="2" algn="ctr" rtl="0">
              <a:spcBef>
                <a:spcPts val="0"/>
              </a:spcBef>
              <a:spcAft>
                <a:spcPts val="0"/>
              </a:spcAft>
              <a:buClr>
                <a:schemeClr val="lt1"/>
              </a:buClr>
              <a:buSzPts val="5000"/>
              <a:buNone/>
              <a:defRPr sz="5000">
                <a:solidFill>
                  <a:schemeClr val="lt1"/>
                </a:solidFill>
              </a:defRPr>
            </a:lvl3pPr>
            <a:lvl4pPr lvl="3" algn="ctr" rtl="0">
              <a:spcBef>
                <a:spcPts val="0"/>
              </a:spcBef>
              <a:spcAft>
                <a:spcPts val="0"/>
              </a:spcAft>
              <a:buClr>
                <a:schemeClr val="lt1"/>
              </a:buClr>
              <a:buSzPts val="5000"/>
              <a:buNone/>
              <a:defRPr sz="5000">
                <a:solidFill>
                  <a:schemeClr val="lt1"/>
                </a:solidFill>
              </a:defRPr>
            </a:lvl4pPr>
            <a:lvl5pPr lvl="4" algn="ctr" rtl="0">
              <a:spcBef>
                <a:spcPts val="0"/>
              </a:spcBef>
              <a:spcAft>
                <a:spcPts val="0"/>
              </a:spcAft>
              <a:buClr>
                <a:schemeClr val="lt1"/>
              </a:buClr>
              <a:buSzPts val="5000"/>
              <a:buNone/>
              <a:defRPr sz="5000">
                <a:solidFill>
                  <a:schemeClr val="lt1"/>
                </a:solidFill>
              </a:defRPr>
            </a:lvl5pPr>
            <a:lvl6pPr lvl="5" algn="ctr" rtl="0">
              <a:spcBef>
                <a:spcPts val="0"/>
              </a:spcBef>
              <a:spcAft>
                <a:spcPts val="0"/>
              </a:spcAft>
              <a:buClr>
                <a:schemeClr val="lt1"/>
              </a:buClr>
              <a:buSzPts val="5000"/>
              <a:buNone/>
              <a:defRPr sz="5000">
                <a:solidFill>
                  <a:schemeClr val="lt1"/>
                </a:solidFill>
              </a:defRPr>
            </a:lvl6pPr>
            <a:lvl7pPr lvl="6" algn="ctr" rtl="0">
              <a:spcBef>
                <a:spcPts val="0"/>
              </a:spcBef>
              <a:spcAft>
                <a:spcPts val="0"/>
              </a:spcAft>
              <a:buClr>
                <a:schemeClr val="lt1"/>
              </a:buClr>
              <a:buSzPts val="5000"/>
              <a:buNone/>
              <a:defRPr sz="5000">
                <a:solidFill>
                  <a:schemeClr val="lt1"/>
                </a:solidFill>
              </a:defRPr>
            </a:lvl7pPr>
            <a:lvl8pPr lvl="7" algn="ctr" rtl="0">
              <a:spcBef>
                <a:spcPts val="0"/>
              </a:spcBef>
              <a:spcAft>
                <a:spcPts val="0"/>
              </a:spcAft>
              <a:buClr>
                <a:schemeClr val="lt1"/>
              </a:buClr>
              <a:buSzPts val="5000"/>
              <a:buNone/>
              <a:defRPr sz="5000">
                <a:solidFill>
                  <a:schemeClr val="lt1"/>
                </a:solidFill>
              </a:defRPr>
            </a:lvl8pPr>
            <a:lvl9pPr lvl="8" algn="ctr" rtl="0">
              <a:spcBef>
                <a:spcPts val="0"/>
              </a:spcBef>
              <a:spcAft>
                <a:spcPts val="0"/>
              </a:spcAft>
              <a:buClr>
                <a:schemeClr val="lt1"/>
              </a:buClr>
              <a:buSzPts val="5000"/>
              <a:buNone/>
              <a:defRPr sz="5000">
                <a:solidFill>
                  <a:schemeClr val="lt1"/>
                </a:solidFill>
              </a:defRPr>
            </a:lvl9pPr>
          </a:lstStyle>
          <a:p>
            <a:endParaRPr/>
          </a:p>
        </p:txBody>
      </p:sp>
      <p:sp>
        <p:nvSpPr>
          <p:cNvPr id="264" name="Google Shape;264;p11"/>
          <p:cNvSpPr txBox="1">
            <a:spLocks noGrp="1"/>
          </p:cNvSpPr>
          <p:nvPr>
            <p:ph type="subTitle" idx="1"/>
          </p:nvPr>
        </p:nvSpPr>
        <p:spPr>
          <a:xfrm>
            <a:off x="2501100" y="5005075"/>
            <a:ext cx="87276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Clr>
                <a:schemeClr val="lt1"/>
              </a:buClr>
              <a:buSzPts val="2000"/>
              <a:buNone/>
              <a:defRPr>
                <a:solidFill>
                  <a:schemeClr val="lt1"/>
                </a:solidFill>
              </a:defRPr>
            </a:lvl1pPr>
            <a:lvl2pPr lvl="1" algn="ctr" rtl="0">
              <a:lnSpc>
                <a:spcPct val="100000"/>
              </a:lnSpc>
              <a:spcBef>
                <a:spcPts val="0"/>
              </a:spcBef>
              <a:spcAft>
                <a:spcPts val="0"/>
              </a:spcAft>
              <a:buClr>
                <a:schemeClr val="lt1"/>
              </a:buClr>
              <a:buSzPts val="2000"/>
              <a:buNone/>
              <a:defRPr>
                <a:solidFill>
                  <a:schemeClr val="lt1"/>
                </a:solidFill>
              </a:defRPr>
            </a:lvl2pPr>
            <a:lvl3pPr lvl="2" algn="ctr" rtl="0">
              <a:lnSpc>
                <a:spcPct val="100000"/>
              </a:lnSpc>
              <a:spcBef>
                <a:spcPts val="0"/>
              </a:spcBef>
              <a:spcAft>
                <a:spcPts val="0"/>
              </a:spcAft>
              <a:buClr>
                <a:schemeClr val="lt1"/>
              </a:buClr>
              <a:buSzPts val="2000"/>
              <a:buNone/>
              <a:defRPr>
                <a:solidFill>
                  <a:schemeClr val="lt1"/>
                </a:solidFill>
              </a:defRPr>
            </a:lvl3pPr>
            <a:lvl4pPr lvl="3" algn="ctr" rtl="0">
              <a:lnSpc>
                <a:spcPct val="100000"/>
              </a:lnSpc>
              <a:spcBef>
                <a:spcPts val="0"/>
              </a:spcBef>
              <a:spcAft>
                <a:spcPts val="0"/>
              </a:spcAft>
              <a:buClr>
                <a:schemeClr val="lt1"/>
              </a:buClr>
              <a:buSzPts val="2000"/>
              <a:buNone/>
              <a:defRPr>
                <a:solidFill>
                  <a:schemeClr val="lt1"/>
                </a:solidFill>
              </a:defRPr>
            </a:lvl4pPr>
            <a:lvl5pPr lvl="4" algn="ctr" rtl="0">
              <a:lnSpc>
                <a:spcPct val="100000"/>
              </a:lnSpc>
              <a:spcBef>
                <a:spcPts val="0"/>
              </a:spcBef>
              <a:spcAft>
                <a:spcPts val="0"/>
              </a:spcAft>
              <a:buClr>
                <a:schemeClr val="lt1"/>
              </a:buClr>
              <a:buSzPts val="2000"/>
              <a:buNone/>
              <a:defRPr>
                <a:solidFill>
                  <a:schemeClr val="lt1"/>
                </a:solidFill>
              </a:defRPr>
            </a:lvl5pPr>
            <a:lvl6pPr lvl="5" algn="ctr" rtl="0">
              <a:lnSpc>
                <a:spcPct val="100000"/>
              </a:lnSpc>
              <a:spcBef>
                <a:spcPts val="0"/>
              </a:spcBef>
              <a:spcAft>
                <a:spcPts val="0"/>
              </a:spcAft>
              <a:buClr>
                <a:schemeClr val="lt1"/>
              </a:buClr>
              <a:buSzPts val="2000"/>
              <a:buNone/>
              <a:defRPr>
                <a:solidFill>
                  <a:schemeClr val="lt1"/>
                </a:solidFill>
              </a:defRPr>
            </a:lvl6pPr>
            <a:lvl7pPr lvl="6" algn="ctr" rtl="0">
              <a:lnSpc>
                <a:spcPct val="100000"/>
              </a:lnSpc>
              <a:spcBef>
                <a:spcPts val="0"/>
              </a:spcBef>
              <a:spcAft>
                <a:spcPts val="0"/>
              </a:spcAft>
              <a:buClr>
                <a:schemeClr val="lt1"/>
              </a:buClr>
              <a:buSzPts val="2000"/>
              <a:buNone/>
              <a:defRPr>
                <a:solidFill>
                  <a:schemeClr val="lt1"/>
                </a:solidFill>
              </a:defRPr>
            </a:lvl7pPr>
            <a:lvl8pPr lvl="7" algn="ctr" rtl="0">
              <a:lnSpc>
                <a:spcPct val="100000"/>
              </a:lnSpc>
              <a:spcBef>
                <a:spcPts val="0"/>
              </a:spcBef>
              <a:spcAft>
                <a:spcPts val="0"/>
              </a:spcAft>
              <a:buClr>
                <a:schemeClr val="lt1"/>
              </a:buClr>
              <a:buSzPts val="2000"/>
              <a:buNone/>
              <a:defRPr>
                <a:solidFill>
                  <a:schemeClr val="lt1"/>
                </a:solidFill>
              </a:defRPr>
            </a:lvl8pPr>
            <a:lvl9pPr lvl="8" algn="ctr" rtl="0">
              <a:lnSpc>
                <a:spcPct val="100000"/>
              </a:lnSpc>
              <a:spcBef>
                <a:spcPts val="0"/>
              </a:spcBef>
              <a:spcAft>
                <a:spcPts val="0"/>
              </a:spcAft>
              <a:buClr>
                <a:schemeClr val="lt1"/>
              </a:buClr>
              <a:buSzPts val="2000"/>
              <a:buNone/>
              <a:defRPr>
                <a:solidFill>
                  <a:schemeClr val="lt1"/>
                </a:solidFill>
              </a:defRPr>
            </a:lvl9pPr>
          </a:lstStyle>
          <a:p>
            <a:endParaRPr/>
          </a:p>
        </p:txBody>
      </p:sp>
      <p:sp>
        <p:nvSpPr>
          <p:cNvPr id="265" name="Google Shape;265;p11"/>
          <p:cNvSpPr/>
          <p:nvPr/>
        </p:nvSpPr>
        <p:spPr>
          <a:xfrm>
            <a:off x="634650" y="4994531"/>
            <a:ext cx="2063741" cy="1779962"/>
          </a:xfrm>
          <a:custGeom>
            <a:avLst/>
            <a:gdLst/>
            <a:ahLst/>
            <a:cxnLst/>
            <a:rect l="l" t="t" r="r" b="b"/>
            <a:pathLst>
              <a:path w="2866307" h="2472170" extrusionOk="0">
                <a:moveTo>
                  <a:pt x="1354310" y="2199670"/>
                </a:moveTo>
                <a:cubicBezTo>
                  <a:pt x="1370715" y="2187030"/>
                  <a:pt x="1375018" y="2170535"/>
                  <a:pt x="1375018" y="2149916"/>
                </a:cubicBezTo>
                <a:cubicBezTo>
                  <a:pt x="1374480" y="1531889"/>
                  <a:pt x="1374328" y="913862"/>
                  <a:pt x="1374570" y="295835"/>
                </a:cubicBezTo>
                <a:cubicBezTo>
                  <a:pt x="1374570" y="286871"/>
                  <a:pt x="1373674" y="277458"/>
                  <a:pt x="1373225" y="267776"/>
                </a:cubicBezTo>
                <a:cubicBezTo>
                  <a:pt x="1361302" y="269390"/>
                  <a:pt x="1360495" y="278982"/>
                  <a:pt x="1356820" y="285705"/>
                </a:cubicBezTo>
                <a:cubicBezTo>
                  <a:pt x="983646" y="948493"/>
                  <a:pt x="610535" y="1611289"/>
                  <a:pt x="237486" y="2274077"/>
                </a:cubicBezTo>
                <a:cubicBezTo>
                  <a:pt x="234528" y="2279277"/>
                  <a:pt x="232287" y="2284745"/>
                  <a:pt x="229777" y="2290034"/>
                </a:cubicBezTo>
                <a:cubicBezTo>
                  <a:pt x="213102" y="2306260"/>
                  <a:pt x="216150" y="2325176"/>
                  <a:pt x="219378" y="2345795"/>
                </a:cubicBezTo>
                <a:cubicBezTo>
                  <a:pt x="228047" y="2406226"/>
                  <a:pt x="186092" y="2462237"/>
                  <a:pt x="125670" y="2470906"/>
                </a:cubicBezTo>
                <a:cubicBezTo>
                  <a:pt x="116257" y="2472260"/>
                  <a:pt x="106718" y="2472394"/>
                  <a:pt x="97278" y="2471300"/>
                </a:cubicBezTo>
                <a:cubicBezTo>
                  <a:pt x="14803" y="2461709"/>
                  <a:pt x="-22131" y="2386405"/>
                  <a:pt x="13010" y="2299627"/>
                </a:cubicBezTo>
                <a:cubicBezTo>
                  <a:pt x="30940" y="2278918"/>
                  <a:pt x="50393" y="2259464"/>
                  <a:pt x="78721" y="2253458"/>
                </a:cubicBezTo>
                <a:cubicBezTo>
                  <a:pt x="96651" y="2249603"/>
                  <a:pt x="101133" y="2233288"/>
                  <a:pt x="108395" y="2220378"/>
                </a:cubicBezTo>
                <a:cubicBezTo>
                  <a:pt x="368192" y="1759117"/>
                  <a:pt x="627900" y="1297821"/>
                  <a:pt x="887517" y="836497"/>
                </a:cubicBezTo>
                <a:cubicBezTo>
                  <a:pt x="999218" y="637929"/>
                  <a:pt x="1110111" y="438822"/>
                  <a:pt x="1223604" y="241240"/>
                </a:cubicBezTo>
                <a:cubicBezTo>
                  <a:pt x="1240996" y="211029"/>
                  <a:pt x="1240279" y="190142"/>
                  <a:pt x="1222170" y="161903"/>
                </a:cubicBezTo>
                <a:cubicBezTo>
                  <a:pt x="1189180" y="110356"/>
                  <a:pt x="1160224" y="56119"/>
                  <a:pt x="1127861" y="0"/>
                </a:cubicBezTo>
                <a:lnTo>
                  <a:pt x="1736206" y="0"/>
                </a:lnTo>
                <a:cubicBezTo>
                  <a:pt x="1702140" y="58988"/>
                  <a:pt x="1671660" y="114838"/>
                  <a:pt x="1638043" y="168716"/>
                </a:cubicBezTo>
                <a:cubicBezTo>
                  <a:pt x="1623071" y="192741"/>
                  <a:pt x="1623430" y="210850"/>
                  <a:pt x="1637505" y="235772"/>
                </a:cubicBezTo>
                <a:cubicBezTo>
                  <a:pt x="2009118" y="894203"/>
                  <a:pt x="2380051" y="1552983"/>
                  <a:pt x="2750294" y="2212131"/>
                </a:cubicBezTo>
                <a:cubicBezTo>
                  <a:pt x="2762844" y="2234543"/>
                  <a:pt x="2775484" y="2253458"/>
                  <a:pt x="2802648" y="2260271"/>
                </a:cubicBezTo>
                <a:cubicBezTo>
                  <a:pt x="2822729" y="2265381"/>
                  <a:pt x="2835100" y="2283401"/>
                  <a:pt x="2849354" y="2297564"/>
                </a:cubicBezTo>
                <a:cubicBezTo>
                  <a:pt x="2850698" y="2300792"/>
                  <a:pt x="2852133" y="2304019"/>
                  <a:pt x="2853567" y="2307246"/>
                </a:cubicBezTo>
                <a:cubicBezTo>
                  <a:pt x="2876517" y="2359690"/>
                  <a:pt x="2867552" y="2409713"/>
                  <a:pt x="2829004" y="2444048"/>
                </a:cubicBezTo>
                <a:cubicBezTo>
                  <a:pt x="2794113" y="2474850"/>
                  <a:pt x="2743839" y="2480947"/>
                  <a:pt x="2702601" y="2459378"/>
                </a:cubicBezTo>
                <a:cubicBezTo>
                  <a:pt x="2657061" y="2435352"/>
                  <a:pt x="2636353" y="2389722"/>
                  <a:pt x="2647110" y="2332796"/>
                </a:cubicBezTo>
                <a:cubicBezTo>
                  <a:pt x="2650866" y="2320102"/>
                  <a:pt x="2647433" y="2306368"/>
                  <a:pt x="2638146" y="2296937"/>
                </a:cubicBezTo>
                <a:cubicBezTo>
                  <a:pt x="2550112" y="2139517"/>
                  <a:pt x="2462527" y="1981828"/>
                  <a:pt x="2374045" y="1824587"/>
                </a:cubicBezTo>
                <a:cubicBezTo>
                  <a:pt x="2088250" y="1316826"/>
                  <a:pt x="1802159" y="808948"/>
                  <a:pt x="1515764" y="300945"/>
                </a:cubicBezTo>
                <a:lnTo>
                  <a:pt x="1494607" y="263383"/>
                </a:lnTo>
                <a:cubicBezTo>
                  <a:pt x="1483670" y="275754"/>
                  <a:pt x="1488063" y="286781"/>
                  <a:pt x="1488063" y="296553"/>
                </a:cubicBezTo>
                <a:cubicBezTo>
                  <a:pt x="1488063" y="912428"/>
                  <a:pt x="1487884" y="1528330"/>
                  <a:pt x="1487525" y="2144268"/>
                </a:cubicBezTo>
                <a:cubicBezTo>
                  <a:pt x="1487525" y="2165425"/>
                  <a:pt x="1488691" y="2184520"/>
                  <a:pt x="1507965" y="2197519"/>
                </a:cubicBezTo>
                <a:cubicBezTo>
                  <a:pt x="1534859" y="2264844"/>
                  <a:pt x="1510654" y="2322038"/>
                  <a:pt x="1450680" y="2334051"/>
                </a:cubicBezTo>
                <a:cubicBezTo>
                  <a:pt x="1418855" y="2342021"/>
                  <a:pt x="1385292" y="2330958"/>
                  <a:pt x="1364440" y="2305633"/>
                </a:cubicBezTo>
                <a:cubicBezTo>
                  <a:pt x="1336470" y="2273181"/>
                  <a:pt x="1338263" y="2237322"/>
                  <a:pt x="1354310" y="219967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66" name="Google Shape;266;p11"/>
          <p:cNvGrpSpPr/>
          <p:nvPr/>
        </p:nvGrpSpPr>
        <p:grpSpPr>
          <a:xfrm rot="-1462836">
            <a:off x="159379" y="2938786"/>
            <a:ext cx="2476344" cy="2267010"/>
            <a:chOff x="3246851" y="286060"/>
            <a:chExt cx="3802920" cy="3481447"/>
          </a:xfrm>
        </p:grpSpPr>
        <p:sp>
          <p:nvSpPr>
            <p:cNvPr id="267" name="Google Shape;267;p11"/>
            <p:cNvSpPr/>
            <p:nvPr/>
          </p:nvSpPr>
          <p:spPr>
            <a:xfrm>
              <a:off x="3246851" y="286060"/>
              <a:ext cx="3802920" cy="3481447"/>
            </a:xfrm>
            <a:custGeom>
              <a:avLst/>
              <a:gdLst/>
              <a:ahLst/>
              <a:cxnLst/>
              <a:rect l="l" t="t" r="r" b="b"/>
              <a:pathLst>
                <a:path w="3802920" h="3481447" extrusionOk="0">
                  <a:moveTo>
                    <a:pt x="1157587" y="3347192"/>
                  </a:moveTo>
                  <a:cubicBezTo>
                    <a:pt x="1137802" y="3347496"/>
                    <a:pt x="1121557" y="3362916"/>
                    <a:pt x="1120231" y="3382656"/>
                  </a:cubicBezTo>
                  <a:cubicBezTo>
                    <a:pt x="1119245" y="3407399"/>
                    <a:pt x="1134933" y="3418336"/>
                    <a:pt x="1157345" y="3422818"/>
                  </a:cubicBezTo>
                  <a:lnTo>
                    <a:pt x="1157345" y="3422639"/>
                  </a:lnTo>
                  <a:cubicBezTo>
                    <a:pt x="1179756" y="3419680"/>
                    <a:pt x="1195893" y="3407668"/>
                    <a:pt x="1196162" y="3384628"/>
                  </a:cubicBezTo>
                  <a:cubicBezTo>
                    <a:pt x="1195848" y="3363642"/>
                    <a:pt x="1178573" y="3346878"/>
                    <a:pt x="1157587" y="3347192"/>
                  </a:cubicBezTo>
                  <a:close/>
                  <a:moveTo>
                    <a:pt x="2428988" y="3346439"/>
                  </a:moveTo>
                  <a:cubicBezTo>
                    <a:pt x="2408083" y="3345219"/>
                    <a:pt x="2390144" y="3361186"/>
                    <a:pt x="2388925" y="3382091"/>
                  </a:cubicBezTo>
                  <a:cubicBezTo>
                    <a:pt x="2387715" y="3402997"/>
                    <a:pt x="2403672" y="3420935"/>
                    <a:pt x="2424587" y="3422155"/>
                  </a:cubicBezTo>
                  <a:cubicBezTo>
                    <a:pt x="2425779" y="3422226"/>
                    <a:pt x="2426980" y="3422235"/>
                    <a:pt x="2428181" y="3422190"/>
                  </a:cubicBezTo>
                  <a:cubicBezTo>
                    <a:pt x="2450773" y="3422459"/>
                    <a:pt x="2463502" y="3407399"/>
                    <a:pt x="2467895" y="3382298"/>
                  </a:cubicBezTo>
                  <a:cubicBezTo>
                    <a:pt x="2463323" y="3362665"/>
                    <a:pt x="2453462" y="3345990"/>
                    <a:pt x="2428988" y="3346439"/>
                  </a:cubicBezTo>
                  <a:close/>
                  <a:moveTo>
                    <a:pt x="2681255" y="3346170"/>
                  </a:moveTo>
                  <a:cubicBezTo>
                    <a:pt x="2657409" y="3346797"/>
                    <a:pt x="2644590" y="3361679"/>
                    <a:pt x="2645396" y="3385077"/>
                  </a:cubicBezTo>
                  <a:cubicBezTo>
                    <a:pt x="2644338" y="3404306"/>
                    <a:pt x="2659076" y="3420747"/>
                    <a:pt x="2678306" y="3421805"/>
                  </a:cubicBezTo>
                  <a:cubicBezTo>
                    <a:pt x="2679893" y="3421895"/>
                    <a:pt x="2681470" y="3421868"/>
                    <a:pt x="2683048" y="3421742"/>
                  </a:cubicBezTo>
                  <a:cubicBezTo>
                    <a:pt x="2705998" y="3420935"/>
                    <a:pt x="2718907" y="3406413"/>
                    <a:pt x="2719893" y="3381401"/>
                  </a:cubicBezTo>
                  <a:lnTo>
                    <a:pt x="2720341" y="3381401"/>
                  </a:lnTo>
                  <a:cubicBezTo>
                    <a:pt x="2717562" y="3359168"/>
                    <a:pt x="2705101" y="3345542"/>
                    <a:pt x="2681255" y="3346170"/>
                  </a:cubicBezTo>
                  <a:close/>
                  <a:moveTo>
                    <a:pt x="2045747" y="3346170"/>
                  </a:moveTo>
                  <a:cubicBezTo>
                    <a:pt x="2021991" y="3347246"/>
                    <a:pt x="2009261" y="3362127"/>
                    <a:pt x="2009888" y="3385525"/>
                  </a:cubicBezTo>
                  <a:cubicBezTo>
                    <a:pt x="2009198" y="3404772"/>
                    <a:pt x="2024232" y="3420935"/>
                    <a:pt x="2043479" y="3421635"/>
                  </a:cubicBezTo>
                  <a:cubicBezTo>
                    <a:pt x="2045344" y="3421697"/>
                    <a:pt x="2047217" y="3421617"/>
                    <a:pt x="2049064" y="3421384"/>
                  </a:cubicBezTo>
                  <a:cubicBezTo>
                    <a:pt x="2071297" y="3420667"/>
                    <a:pt x="2084654" y="3406143"/>
                    <a:pt x="2084654" y="3380505"/>
                  </a:cubicBezTo>
                  <a:lnTo>
                    <a:pt x="2085102" y="3380146"/>
                  </a:lnTo>
                  <a:cubicBezTo>
                    <a:pt x="2082233" y="3358720"/>
                    <a:pt x="2069503" y="3345094"/>
                    <a:pt x="2045747" y="3346170"/>
                  </a:cubicBezTo>
                  <a:close/>
                  <a:moveTo>
                    <a:pt x="2557900" y="3345990"/>
                  </a:moveTo>
                  <a:cubicBezTo>
                    <a:pt x="2533696" y="3344646"/>
                    <a:pt x="2520876" y="3358183"/>
                    <a:pt x="2517111" y="3380505"/>
                  </a:cubicBezTo>
                  <a:cubicBezTo>
                    <a:pt x="2517111" y="3404978"/>
                    <a:pt x="2529931" y="3419949"/>
                    <a:pt x="2552970" y="3421563"/>
                  </a:cubicBezTo>
                  <a:cubicBezTo>
                    <a:pt x="2573840" y="3422925"/>
                    <a:pt x="2591859" y="3407112"/>
                    <a:pt x="2593221" y="3386242"/>
                  </a:cubicBezTo>
                  <a:cubicBezTo>
                    <a:pt x="2594584" y="3365372"/>
                    <a:pt x="2578770" y="3347353"/>
                    <a:pt x="2557900" y="3345990"/>
                  </a:cubicBezTo>
                  <a:close/>
                  <a:moveTo>
                    <a:pt x="1544100" y="3345928"/>
                  </a:moveTo>
                  <a:cubicBezTo>
                    <a:pt x="1542065" y="3345802"/>
                    <a:pt x="1540021" y="3345847"/>
                    <a:pt x="1537986" y="3346080"/>
                  </a:cubicBezTo>
                  <a:cubicBezTo>
                    <a:pt x="1518568" y="3344897"/>
                    <a:pt x="1501858" y="3359680"/>
                    <a:pt x="1500675" y="3379106"/>
                  </a:cubicBezTo>
                  <a:cubicBezTo>
                    <a:pt x="1500558" y="3380971"/>
                    <a:pt x="1500594" y="3382853"/>
                    <a:pt x="1500782" y="3384718"/>
                  </a:cubicBezTo>
                  <a:cubicBezTo>
                    <a:pt x="1501231" y="3407399"/>
                    <a:pt x="1516829" y="3420218"/>
                    <a:pt x="1540227" y="3422639"/>
                  </a:cubicBezTo>
                  <a:cubicBezTo>
                    <a:pt x="1562012" y="3418336"/>
                    <a:pt x="1577520" y="3407219"/>
                    <a:pt x="1576624" y="3382835"/>
                  </a:cubicBezTo>
                  <a:cubicBezTo>
                    <a:pt x="1577834" y="3363660"/>
                    <a:pt x="1563275" y="3347138"/>
                    <a:pt x="1544100" y="3345928"/>
                  </a:cubicBezTo>
                  <a:close/>
                  <a:moveTo>
                    <a:pt x="1412211" y="3345901"/>
                  </a:moveTo>
                  <a:cubicBezTo>
                    <a:pt x="1388275" y="3345632"/>
                    <a:pt x="1374828" y="3360155"/>
                    <a:pt x="1374470" y="3383373"/>
                  </a:cubicBezTo>
                  <a:cubicBezTo>
                    <a:pt x="1372695" y="3402701"/>
                    <a:pt x="1386922" y="3419806"/>
                    <a:pt x="1406241" y="3421590"/>
                  </a:cubicBezTo>
                  <a:cubicBezTo>
                    <a:pt x="1408105" y="3421760"/>
                    <a:pt x="1409988" y="3421778"/>
                    <a:pt x="1411853" y="3421653"/>
                  </a:cubicBezTo>
                  <a:cubicBezTo>
                    <a:pt x="1434354" y="3421921"/>
                    <a:pt x="1448249" y="3407937"/>
                    <a:pt x="1449773" y="3383194"/>
                  </a:cubicBezTo>
                  <a:lnTo>
                    <a:pt x="1449863" y="3383015"/>
                  </a:lnTo>
                  <a:cubicBezTo>
                    <a:pt x="1447980" y="3360513"/>
                    <a:pt x="1436147" y="3346170"/>
                    <a:pt x="1412211" y="3345901"/>
                  </a:cubicBezTo>
                  <a:close/>
                  <a:moveTo>
                    <a:pt x="1284464" y="3345901"/>
                  </a:moveTo>
                  <a:cubicBezTo>
                    <a:pt x="1260528" y="3346618"/>
                    <a:pt x="1248695" y="3361051"/>
                    <a:pt x="1246902" y="3383911"/>
                  </a:cubicBezTo>
                  <a:lnTo>
                    <a:pt x="1246992" y="3383732"/>
                  </a:lnTo>
                  <a:cubicBezTo>
                    <a:pt x="1248964" y="3408116"/>
                    <a:pt x="1263038" y="3421921"/>
                    <a:pt x="1285629" y="3421653"/>
                  </a:cubicBezTo>
                  <a:cubicBezTo>
                    <a:pt x="1306535" y="3420362"/>
                    <a:pt x="1322439" y="3402378"/>
                    <a:pt x="1321148" y="3381473"/>
                  </a:cubicBezTo>
                  <a:cubicBezTo>
                    <a:pt x="1319946" y="3361921"/>
                    <a:pt x="1304043" y="3346501"/>
                    <a:pt x="1284464" y="3345901"/>
                  </a:cubicBezTo>
                  <a:close/>
                  <a:moveTo>
                    <a:pt x="902119" y="3345901"/>
                  </a:moveTo>
                  <a:cubicBezTo>
                    <a:pt x="881187" y="3346457"/>
                    <a:pt x="864656" y="3363875"/>
                    <a:pt x="865212" y="3384808"/>
                  </a:cubicBezTo>
                  <a:cubicBezTo>
                    <a:pt x="865767" y="3405740"/>
                    <a:pt x="883186" y="3422271"/>
                    <a:pt x="904118" y="3421715"/>
                  </a:cubicBezTo>
                  <a:cubicBezTo>
                    <a:pt x="904585" y="3421706"/>
                    <a:pt x="905060" y="3421679"/>
                    <a:pt x="905526" y="3421653"/>
                  </a:cubicBezTo>
                  <a:cubicBezTo>
                    <a:pt x="928207" y="3420577"/>
                    <a:pt x="941474" y="3406054"/>
                    <a:pt x="942102" y="3380505"/>
                  </a:cubicBezTo>
                  <a:cubicBezTo>
                    <a:pt x="938427" y="3359079"/>
                    <a:pt x="926055" y="3344646"/>
                    <a:pt x="902119" y="3345901"/>
                  </a:cubicBezTo>
                  <a:close/>
                  <a:moveTo>
                    <a:pt x="2300569" y="3345497"/>
                  </a:moveTo>
                  <a:cubicBezTo>
                    <a:pt x="2279573" y="3345820"/>
                    <a:pt x="2262819" y="3363095"/>
                    <a:pt x="2263141" y="3384090"/>
                  </a:cubicBezTo>
                  <a:cubicBezTo>
                    <a:pt x="2263141" y="3407399"/>
                    <a:pt x="2278919" y="3419770"/>
                    <a:pt x="2301779" y="3422728"/>
                  </a:cubicBezTo>
                  <a:lnTo>
                    <a:pt x="2301869" y="3422370"/>
                  </a:lnTo>
                  <a:cubicBezTo>
                    <a:pt x="2323922" y="3418246"/>
                    <a:pt x="2339969" y="3406861"/>
                    <a:pt x="2339162" y="3382925"/>
                  </a:cubicBezTo>
                  <a:cubicBezTo>
                    <a:pt x="2338839" y="3361930"/>
                    <a:pt x="2321564" y="3345175"/>
                    <a:pt x="2300569" y="3345497"/>
                  </a:cubicBezTo>
                  <a:close/>
                  <a:moveTo>
                    <a:pt x="2174121" y="3345273"/>
                  </a:moveTo>
                  <a:cubicBezTo>
                    <a:pt x="2149290" y="3347604"/>
                    <a:pt x="2135573" y="3361948"/>
                    <a:pt x="2136021" y="3384539"/>
                  </a:cubicBezTo>
                  <a:cubicBezTo>
                    <a:pt x="2135250" y="3404324"/>
                    <a:pt x="2150670" y="3420998"/>
                    <a:pt x="2170455" y="3421769"/>
                  </a:cubicBezTo>
                  <a:cubicBezTo>
                    <a:pt x="2171979" y="3421823"/>
                    <a:pt x="2173503" y="3421787"/>
                    <a:pt x="2175018" y="3421653"/>
                  </a:cubicBezTo>
                  <a:cubicBezTo>
                    <a:pt x="2194453" y="3422603"/>
                    <a:pt x="2210976" y="3407623"/>
                    <a:pt x="2211926" y="3388187"/>
                  </a:cubicBezTo>
                  <a:cubicBezTo>
                    <a:pt x="2212015" y="3386367"/>
                    <a:pt x="2211962" y="3384548"/>
                    <a:pt x="2211773" y="3382746"/>
                  </a:cubicBezTo>
                  <a:cubicBezTo>
                    <a:pt x="2210967" y="3358900"/>
                    <a:pt x="2196265" y="3347425"/>
                    <a:pt x="2174032" y="3345453"/>
                  </a:cubicBezTo>
                  <a:close/>
                  <a:moveTo>
                    <a:pt x="1916655" y="3345273"/>
                  </a:moveTo>
                  <a:lnTo>
                    <a:pt x="1916706" y="3345292"/>
                  </a:lnTo>
                  <a:lnTo>
                    <a:pt x="1892428" y="3356860"/>
                  </a:lnTo>
                  <a:cubicBezTo>
                    <a:pt x="1886220" y="3363024"/>
                    <a:pt x="1882410" y="3371764"/>
                    <a:pt x="1882500" y="3383911"/>
                  </a:cubicBezTo>
                  <a:cubicBezTo>
                    <a:pt x="1882500" y="3404709"/>
                    <a:pt x="1899353" y="3421563"/>
                    <a:pt x="1920151" y="3421563"/>
                  </a:cubicBezTo>
                  <a:cubicBezTo>
                    <a:pt x="1940950" y="3421563"/>
                    <a:pt x="1957803" y="3404709"/>
                    <a:pt x="1957803" y="3383911"/>
                  </a:cubicBezTo>
                  <a:cubicBezTo>
                    <a:pt x="1957624" y="3372212"/>
                    <a:pt x="1954061" y="3363068"/>
                    <a:pt x="1947180" y="3356591"/>
                  </a:cubicBezTo>
                  <a:lnTo>
                    <a:pt x="1916706" y="3345292"/>
                  </a:lnTo>
                  <a:lnTo>
                    <a:pt x="1916745" y="3345273"/>
                  </a:lnTo>
                  <a:close/>
                  <a:moveTo>
                    <a:pt x="1030942" y="3345184"/>
                  </a:moveTo>
                  <a:cubicBezTo>
                    <a:pt x="1007544" y="3347514"/>
                    <a:pt x="993022" y="3360424"/>
                    <a:pt x="992753" y="3383553"/>
                  </a:cubicBezTo>
                  <a:cubicBezTo>
                    <a:pt x="993774" y="3404620"/>
                    <a:pt x="1011677" y="3420873"/>
                    <a:pt x="1032744" y="3419851"/>
                  </a:cubicBezTo>
                  <a:cubicBezTo>
                    <a:pt x="1052386" y="3418892"/>
                    <a:pt x="1068092" y="3403194"/>
                    <a:pt x="1069042" y="3383553"/>
                  </a:cubicBezTo>
                  <a:cubicBezTo>
                    <a:pt x="1068863" y="3360603"/>
                    <a:pt x="1054430" y="3347694"/>
                    <a:pt x="1030942" y="3345363"/>
                  </a:cubicBezTo>
                  <a:close/>
                  <a:moveTo>
                    <a:pt x="1794287" y="3345094"/>
                  </a:moveTo>
                  <a:cubicBezTo>
                    <a:pt x="1771517" y="3346708"/>
                    <a:pt x="1756456" y="3358093"/>
                    <a:pt x="1755291" y="3381939"/>
                  </a:cubicBezTo>
                  <a:cubicBezTo>
                    <a:pt x="1752951" y="3401258"/>
                    <a:pt x="1766711" y="3418811"/>
                    <a:pt x="1786030" y="3421150"/>
                  </a:cubicBezTo>
                  <a:cubicBezTo>
                    <a:pt x="1787877" y="3421375"/>
                    <a:pt x="1789742" y="3421455"/>
                    <a:pt x="1791598" y="3421384"/>
                  </a:cubicBezTo>
                  <a:cubicBezTo>
                    <a:pt x="1811293" y="3423463"/>
                    <a:pt x="1828945" y="3409192"/>
                    <a:pt x="1831033" y="3389496"/>
                  </a:cubicBezTo>
                  <a:cubicBezTo>
                    <a:pt x="1831186" y="3387999"/>
                    <a:pt x="1831248" y="3386493"/>
                    <a:pt x="1831222" y="3384987"/>
                  </a:cubicBezTo>
                  <a:cubicBezTo>
                    <a:pt x="1832118" y="3362575"/>
                    <a:pt x="1818133" y="3348590"/>
                    <a:pt x="1794197" y="3345453"/>
                  </a:cubicBezTo>
                  <a:close/>
                  <a:moveTo>
                    <a:pt x="1662237" y="3345094"/>
                  </a:moveTo>
                  <a:cubicBezTo>
                    <a:pt x="1642514" y="3349128"/>
                    <a:pt x="1627095" y="3361230"/>
                    <a:pt x="1627902" y="3384718"/>
                  </a:cubicBezTo>
                  <a:cubicBezTo>
                    <a:pt x="1628494" y="3405758"/>
                    <a:pt x="1646038" y="3422334"/>
                    <a:pt x="1667078" y="3421742"/>
                  </a:cubicBezTo>
                  <a:cubicBezTo>
                    <a:pt x="1688118" y="3421150"/>
                    <a:pt x="1704694" y="3403607"/>
                    <a:pt x="1704102" y="3382567"/>
                  </a:cubicBezTo>
                  <a:cubicBezTo>
                    <a:pt x="1703026" y="3359617"/>
                    <a:pt x="1688503" y="3346887"/>
                    <a:pt x="1662147" y="3345273"/>
                  </a:cubicBezTo>
                  <a:close/>
                  <a:moveTo>
                    <a:pt x="2770544" y="3285927"/>
                  </a:moveTo>
                  <a:cubicBezTo>
                    <a:pt x="2801293" y="3285927"/>
                    <a:pt x="2811423" y="3292202"/>
                    <a:pt x="2809719" y="3324565"/>
                  </a:cubicBezTo>
                  <a:cubicBezTo>
                    <a:pt x="2804520" y="3420129"/>
                    <a:pt x="2743201" y="3481447"/>
                    <a:pt x="2647637" y="3481447"/>
                  </a:cubicBezTo>
                  <a:cubicBezTo>
                    <a:pt x="2078495" y="3481447"/>
                    <a:pt x="1509388" y="3481447"/>
                    <a:pt x="940309" y="3481447"/>
                  </a:cubicBezTo>
                  <a:cubicBezTo>
                    <a:pt x="839097" y="3481447"/>
                    <a:pt x="777331" y="3417349"/>
                    <a:pt x="777241" y="3315779"/>
                  </a:cubicBezTo>
                  <a:cubicBezTo>
                    <a:pt x="777241" y="3292471"/>
                    <a:pt x="783337" y="3285927"/>
                    <a:pt x="806735" y="3286106"/>
                  </a:cubicBezTo>
                  <a:cubicBezTo>
                    <a:pt x="932241" y="3287272"/>
                    <a:pt x="1058554" y="3286644"/>
                    <a:pt x="1184508" y="3286644"/>
                  </a:cubicBezTo>
                  <a:lnTo>
                    <a:pt x="1794018" y="3286644"/>
                  </a:lnTo>
                  <a:cubicBezTo>
                    <a:pt x="2119527" y="3286644"/>
                    <a:pt x="2445035" y="3287092"/>
                    <a:pt x="2770544" y="3285927"/>
                  </a:cubicBezTo>
                  <a:close/>
                  <a:moveTo>
                    <a:pt x="785130" y="2939799"/>
                  </a:moveTo>
                  <a:cubicBezTo>
                    <a:pt x="776793" y="2939799"/>
                    <a:pt x="768456" y="2939799"/>
                    <a:pt x="760118" y="2940337"/>
                  </a:cubicBezTo>
                  <a:cubicBezTo>
                    <a:pt x="749029" y="2940086"/>
                    <a:pt x="739840" y="2948871"/>
                    <a:pt x="739589" y="2959961"/>
                  </a:cubicBezTo>
                  <a:cubicBezTo>
                    <a:pt x="739589" y="2960203"/>
                    <a:pt x="739589" y="2960445"/>
                    <a:pt x="739589" y="2960687"/>
                  </a:cubicBezTo>
                  <a:cubicBezTo>
                    <a:pt x="739051" y="2975030"/>
                    <a:pt x="747747" y="2982202"/>
                    <a:pt x="761822" y="2982650"/>
                  </a:cubicBezTo>
                  <a:cubicBezTo>
                    <a:pt x="771324" y="2982650"/>
                    <a:pt x="780827" y="2982650"/>
                    <a:pt x="790329" y="2982650"/>
                  </a:cubicBezTo>
                  <a:lnTo>
                    <a:pt x="1792225" y="2982471"/>
                  </a:lnTo>
                  <a:lnTo>
                    <a:pt x="2797617" y="2982471"/>
                  </a:lnTo>
                  <a:cubicBezTo>
                    <a:pt x="2807120" y="2982471"/>
                    <a:pt x="2816622" y="2982471"/>
                    <a:pt x="2826125" y="2982471"/>
                  </a:cubicBezTo>
                  <a:cubicBezTo>
                    <a:pt x="2837707" y="2982390"/>
                    <a:pt x="2847040" y="2972941"/>
                    <a:pt x="2846959" y="2961359"/>
                  </a:cubicBezTo>
                  <a:cubicBezTo>
                    <a:pt x="2846887" y="2950575"/>
                    <a:pt x="2838657" y="2941601"/>
                    <a:pt x="2827918" y="2940606"/>
                  </a:cubicBezTo>
                  <a:cubicBezTo>
                    <a:pt x="2818442" y="2939709"/>
                    <a:pt x="2808922" y="2939440"/>
                    <a:pt x="2799410" y="2939799"/>
                  </a:cubicBezTo>
                  <a:close/>
                  <a:moveTo>
                    <a:pt x="360749" y="2696594"/>
                  </a:moveTo>
                  <a:cubicBezTo>
                    <a:pt x="426811" y="2696738"/>
                    <a:pt x="426811" y="2706740"/>
                    <a:pt x="426811" y="2792240"/>
                  </a:cubicBezTo>
                  <a:cubicBezTo>
                    <a:pt x="426811" y="2828099"/>
                    <a:pt x="426005" y="2863420"/>
                    <a:pt x="426811" y="2898920"/>
                  </a:cubicBezTo>
                  <a:cubicBezTo>
                    <a:pt x="427439" y="2917836"/>
                    <a:pt x="423226" y="2925814"/>
                    <a:pt x="401889" y="2925814"/>
                  </a:cubicBezTo>
                  <a:cubicBezTo>
                    <a:pt x="301126" y="2928772"/>
                    <a:pt x="301126" y="2929490"/>
                    <a:pt x="301126" y="2828906"/>
                  </a:cubicBezTo>
                  <a:lnTo>
                    <a:pt x="301305" y="2811425"/>
                  </a:lnTo>
                  <a:cubicBezTo>
                    <a:pt x="301305" y="2782917"/>
                    <a:pt x="302381" y="2754499"/>
                    <a:pt x="301305" y="2726081"/>
                  </a:cubicBezTo>
                  <a:cubicBezTo>
                    <a:pt x="300319" y="2705641"/>
                    <a:pt x="304802" y="2697304"/>
                    <a:pt x="328200" y="2696945"/>
                  </a:cubicBezTo>
                  <a:cubicBezTo>
                    <a:pt x="340527" y="2696755"/>
                    <a:pt x="351312" y="2696574"/>
                    <a:pt x="360749" y="2696594"/>
                  </a:cubicBezTo>
                  <a:close/>
                  <a:moveTo>
                    <a:pt x="2743291" y="2674981"/>
                  </a:moveTo>
                  <a:cubicBezTo>
                    <a:pt x="2666553" y="2674981"/>
                    <a:pt x="2666553" y="2674981"/>
                    <a:pt x="2666553" y="2751899"/>
                  </a:cubicBezTo>
                  <a:cubicBezTo>
                    <a:pt x="2666553" y="2834016"/>
                    <a:pt x="2666553" y="2834016"/>
                    <a:pt x="2749028" y="2834016"/>
                  </a:cubicBezTo>
                  <a:cubicBezTo>
                    <a:pt x="2825587" y="2833657"/>
                    <a:pt x="2825587" y="2833657"/>
                    <a:pt x="2825587" y="2756919"/>
                  </a:cubicBezTo>
                  <a:cubicBezTo>
                    <a:pt x="2825587" y="2674981"/>
                    <a:pt x="2825587" y="2674981"/>
                    <a:pt x="2743291" y="2674981"/>
                  </a:cubicBezTo>
                  <a:close/>
                  <a:moveTo>
                    <a:pt x="2474977" y="2674981"/>
                  </a:moveTo>
                  <a:cubicBezTo>
                    <a:pt x="2394295" y="2674981"/>
                    <a:pt x="2394295" y="2674981"/>
                    <a:pt x="2394295" y="2755664"/>
                  </a:cubicBezTo>
                  <a:cubicBezTo>
                    <a:pt x="2394295" y="2834374"/>
                    <a:pt x="2394295" y="2834374"/>
                    <a:pt x="2473453" y="2834374"/>
                  </a:cubicBezTo>
                  <a:cubicBezTo>
                    <a:pt x="2552612" y="2834374"/>
                    <a:pt x="2554136" y="2834374"/>
                    <a:pt x="2554136" y="2753692"/>
                  </a:cubicBezTo>
                  <a:cubicBezTo>
                    <a:pt x="2553867" y="2674981"/>
                    <a:pt x="2553867" y="2674981"/>
                    <a:pt x="2474977" y="2674981"/>
                  </a:cubicBezTo>
                  <a:close/>
                  <a:moveTo>
                    <a:pt x="2194651" y="2674892"/>
                  </a:moveTo>
                  <a:cubicBezTo>
                    <a:pt x="2121051" y="2674892"/>
                    <a:pt x="2121051" y="2674892"/>
                    <a:pt x="2121051" y="2748851"/>
                  </a:cubicBezTo>
                  <a:cubicBezTo>
                    <a:pt x="2121051" y="2834195"/>
                    <a:pt x="2121051" y="2834195"/>
                    <a:pt x="2205050" y="2834195"/>
                  </a:cubicBezTo>
                  <a:cubicBezTo>
                    <a:pt x="2281877" y="2834195"/>
                    <a:pt x="2281877" y="2834195"/>
                    <a:pt x="2281877" y="2756291"/>
                  </a:cubicBezTo>
                  <a:cubicBezTo>
                    <a:pt x="2281877" y="2674892"/>
                    <a:pt x="2281877" y="2674892"/>
                    <a:pt x="2201823" y="2674892"/>
                  </a:cubicBezTo>
                  <a:close/>
                  <a:moveTo>
                    <a:pt x="1927772" y="2674892"/>
                  </a:moveTo>
                  <a:cubicBezTo>
                    <a:pt x="1848344" y="2674892"/>
                    <a:pt x="1848344" y="2674892"/>
                    <a:pt x="1848344" y="2752795"/>
                  </a:cubicBezTo>
                  <a:cubicBezTo>
                    <a:pt x="1848344" y="2834195"/>
                    <a:pt x="1848344" y="2834195"/>
                    <a:pt x="1928220" y="2834195"/>
                  </a:cubicBezTo>
                  <a:cubicBezTo>
                    <a:pt x="2009799" y="2834195"/>
                    <a:pt x="2009799" y="2834195"/>
                    <a:pt x="2009799" y="2754140"/>
                  </a:cubicBezTo>
                  <a:cubicBezTo>
                    <a:pt x="2009799" y="2674085"/>
                    <a:pt x="2009799" y="2674892"/>
                    <a:pt x="1927772" y="2674892"/>
                  </a:cubicBezTo>
                  <a:close/>
                  <a:moveTo>
                    <a:pt x="1659010" y="2674623"/>
                  </a:moveTo>
                  <a:cubicBezTo>
                    <a:pt x="1576714" y="2674623"/>
                    <a:pt x="1576714" y="2674623"/>
                    <a:pt x="1576714" y="2757009"/>
                  </a:cubicBezTo>
                  <a:cubicBezTo>
                    <a:pt x="1576714" y="2833657"/>
                    <a:pt x="1576714" y="2833657"/>
                    <a:pt x="1654079" y="2833657"/>
                  </a:cubicBezTo>
                  <a:cubicBezTo>
                    <a:pt x="1736823" y="2833657"/>
                    <a:pt x="1736823" y="2833657"/>
                    <a:pt x="1736823" y="2751092"/>
                  </a:cubicBezTo>
                  <a:cubicBezTo>
                    <a:pt x="1736823" y="2674623"/>
                    <a:pt x="1736823" y="2674623"/>
                    <a:pt x="1659010" y="2674623"/>
                  </a:cubicBezTo>
                  <a:close/>
                  <a:moveTo>
                    <a:pt x="1381104" y="2674623"/>
                  </a:moveTo>
                  <a:cubicBezTo>
                    <a:pt x="1304993" y="2674623"/>
                    <a:pt x="1304993" y="2674623"/>
                    <a:pt x="1304993" y="2751899"/>
                  </a:cubicBezTo>
                  <a:cubicBezTo>
                    <a:pt x="1304993" y="2833657"/>
                    <a:pt x="1304993" y="2833657"/>
                    <a:pt x="1387379" y="2833657"/>
                  </a:cubicBezTo>
                  <a:cubicBezTo>
                    <a:pt x="1463579" y="2833657"/>
                    <a:pt x="1463579" y="2833657"/>
                    <a:pt x="1463579" y="2756291"/>
                  </a:cubicBezTo>
                  <a:cubicBezTo>
                    <a:pt x="1463579" y="2674623"/>
                    <a:pt x="1463579" y="2674623"/>
                    <a:pt x="1381104" y="2674623"/>
                  </a:cubicBezTo>
                  <a:close/>
                  <a:moveTo>
                    <a:pt x="1115480" y="2674623"/>
                  </a:moveTo>
                  <a:cubicBezTo>
                    <a:pt x="1033183" y="2674623"/>
                    <a:pt x="1033183" y="2674623"/>
                    <a:pt x="1033183" y="2756381"/>
                  </a:cubicBezTo>
                  <a:cubicBezTo>
                    <a:pt x="1033542" y="2833657"/>
                    <a:pt x="1033542" y="2833657"/>
                    <a:pt x="1109473" y="2833657"/>
                  </a:cubicBezTo>
                  <a:cubicBezTo>
                    <a:pt x="1191769" y="2833657"/>
                    <a:pt x="1191769" y="2833657"/>
                    <a:pt x="1191769" y="2751719"/>
                  </a:cubicBezTo>
                  <a:cubicBezTo>
                    <a:pt x="1191769" y="2674623"/>
                    <a:pt x="1191769" y="2674623"/>
                    <a:pt x="1115480" y="2674623"/>
                  </a:cubicBezTo>
                  <a:close/>
                  <a:moveTo>
                    <a:pt x="839008" y="2674623"/>
                  </a:moveTo>
                  <a:cubicBezTo>
                    <a:pt x="759939" y="2674623"/>
                    <a:pt x="759939" y="2674623"/>
                    <a:pt x="759939" y="2753423"/>
                  </a:cubicBezTo>
                  <a:cubicBezTo>
                    <a:pt x="759939" y="2833657"/>
                    <a:pt x="759939" y="2833657"/>
                    <a:pt x="841339" y="2833657"/>
                  </a:cubicBezTo>
                  <a:cubicBezTo>
                    <a:pt x="920139" y="2833657"/>
                    <a:pt x="920139" y="2833657"/>
                    <a:pt x="920139" y="2754678"/>
                  </a:cubicBezTo>
                  <a:cubicBezTo>
                    <a:pt x="920139" y="2675699"/>
                    <a:pt x="920139" y="2674623"/>
                    <a:pt x="839008" y="2674623"/>
                  </a:cubicBezTo>
                  <a:close/>
                  <a:moveTo>
                    <a:pt x="108474" y="2640288"/>
                  </a:moveTo>
                  <a:cubicBezTo>
                    <a:pt x="160021" y="2658845"/>
                    <a:pt x="209506" y="2677043"/>
                    <a:pt x="259350" y="2694076"/>
                  </a:cubicBezTo>
                  <a:cubicBezTo>
                    <a:pt x="271632" y="2698290"/>
                    <a:pt x="271004" y="2706985"/>
                    <a:pt x="271004" y="2716578"/>
                  </a:cubicBezTo>
                  <a:cubicBezTo>
                    <a:pt x="271004" y="2779331"/>
                    <a:pt x="271004" y="2842084"/>
                    <a:pt x="271004" y="2905464"/>
                  </a:cubicBezTo>
                  <a:cubicBezTo>
                    <a:pt x="271004" y="2917028"/>
                    <a:pt x="269749" y="2925993"/>
                    <a:pt x="256930" y="2930386"/>
                  </a:cubicBezTo>
                  <a:cubicBezTo>
                    <a:pt x="208072" y="2947688"/>
                    <a:pt x="159304" y="2965259"/>
                    <a:pt x="108474" y="2983278"/>
                  </a:cubicBezTo>
                  <a:close/>
                  <a:moveTo>
                    <a:pt x="764601" y="2526616"/>
                  </a:moveTo>
                  <a:cubicBezTo>
                    <a:pt x="749271" y="2526616"/>
                    <a:pt x="738693" y="2533429"/>
                    <a:pt x="739141" y="2549476"/>
                  </a:cubicBezTo>
                  <a:cubicBezTo>
                    <a:pt x="739141" y="2563640"/>
                    <a:pt x="749450" y="2569826"/>
                    <a:pt x="763346" y="2569646"/>
                  </a:cubicBezTo>
                  <a:cubicBezTo>
                    <a:pt x="772848" y="2569646"/>
                    <a:pt x="782351" y="2569646"/>
                    <a:pt x="791854" y="2569646"/>
                  </a:cubicBezTo>
                  <a:lnTo>
                    <a:pt x="1794108" y="2569377"/>
                  </a:lnTo>
                  <a:lnTo>
                    <a:pt x="2796183" y="2569377"/>
                  </a:lnTo>
                  <a:cubicBezTo>
                    <a:pt x="2806851" y="2569377"/>
                    <a:pt x="2817608" y="2569377"/>
                    <a:pt x="2828277" y="2568660"/>
                  </a:cubicBezTo>
                  <a:cubicBezTo>
                    <a:pt x="2838209" y="2568526"/>
                    <a:pt x="2846313" y="2560655"/>
                    <a:pt x="2846744" y="2550731"/>
                  </a:cubicBezTo>
                  <a:cubicBezTo>
                    <a:pt x="2848644" y="2539955"/>
                    <a:pt x="2841446" y="2529682"/>
                    <a:pt x="2830670" y="2527781"/>
                  </a:cubicBezTo>
                  <a:cubicBezTo>
                    <a:pt x="2830267" y="2527709"/>
                    <a:pt x="2829854" y="2527647"/>
                    <a:pt x="2829442" y="2527602"/>
                  </a:cubicBezTo>
                  <a:cubicBezTo>
                    <a:pt x="2820020" y="2526418"/>
                    <a:pt x="2810509" y="2526087"/>
                    <a:pt x="2801023" y="2526616"/>
                  </a:cubicBezTo>
                  <a:close/>
                  <a:moveTo>
                    <a:pt x="3196905" y="1796979"/>
                  </a:moveTo>
                  <a:cubicBezTo>
                    <a:pt x="3261092" y="1798682"/>
                    <a:pt x="3325280" y="1798324"/>
                    <a:pt x="3389467" y="1796979"/>
                  </a:cubicBezTo>
                  <a:cubicBezTo>
                    <a:pt x="3409369" y="1796979"/>
                    <a:pt x="3416361" y="1802179"/>
                    <a:pt x="3416361" y="1822797"/>
                  </a:cubicBezTo>
                  <a:cubicBezTo>
                    <a:pt x="3415706" y="2093890"/>
                    <a:pt x="3415706" y="2364983"/>
                    <a:pt x="3416361" y="2636075"/>
                  </a:cubicBezTo>
                  <a:cubicBezTo>
                    <a:pt x="3416361" y="2658308"/>
                    <a:pt x="3407396" y="2660908"/>
                    <a:pt x="3388749" y="2660728"/>
                  </a:cubicBezTo>
                  <a:cubicBezTo>
                    <a:pt x="3325996" y="2659922"/>
                    <a:pt x="3262706" y="2659205"/>
                    <a:pt x="3199774" y="2660728"/>
                  </a:cubicBezTo>
                  <a:cubicBezTo>
                    <a:pt x="3175031" y="2661356"/>
                    <a:pt x="3167680" y="2654722"/>
                    <a:pt x="3167949" y="2629352"/>
                  </a:cubicBezTo>
                  <a:cubicBezTo>
                    <a:pt x="3168845" y="2497033"/>
                    <a:pt x="3168218" y="2363817"/>
                    <a:pt x="3168218" y="2230691"/>
                  </a:cubicBezTo>
                  <a:cubicBezTo>
                    <a:pt x="3168218" y="2096221"/>
                    <a:pt x="3168218" y="1961750"/>
                    <a:pt x="3167680" y="1827280"/>
                  </a:cubicBezTo>
                  <a:cubicBezTo>
                    <a:pt x="3167680" y="1804599"/>
                    <a:pt x="3172700" y="1796351"/>
                    <a:pt x="3196905" y="1796979"/>
                  </a:cubicBezTo>
                  <a:close/>
                  <a:moveTo>
                    <a:pt x="616317" y="1763002"/>
                  </a:moveTo>
                  <a:cubicBezTo>
                    <a:pt x="528193" y="1763352"/>
                    <a:pt x="457032" y="1835079"/>
                    <a:pt x="457381" y="1923202"/>
                  </a:cubicBezTo>
                  <a:cubicBezTo>
                    <a:pt x="457381" y="1923327"/>
                    <a:pt x="457381" y="1923444"/>
                    <a:pt x="457381" y="1923560"/>
                  </a:cubicBezTo>
                  <a:cubicBezTo>
                    <a:pt x="458986" y="2011074"/>
                    <a:pt x="530058" y="2081348"/>
                    <a:pt x="617580" y="2081967"/>
                  </a:cubicBezTo>
                  <a:lnTo>
                    <a:pt x="617580" y="2082146"/>
                  </a:lnTo>
                  <a:cubicBezTo>
                    <a:pt x="705712" y="2081796"/>
                    <a:pt x="776865" y="2010070"/>
                    <a:pt x="776525" y="1921947"/>
                  </a:cubicBezTo>
                  <a:cubicBezTo>
                    <a:pt x="776175" y="1833815"/>
                    <a:pt x="704449" y="1762653"/>
                    <a:pt x="616317" y="1763002"/>
                  </a:cubicBezTo>
                  <a:close/>
                  <a:moveTo>
                    <a:pt x="3799513" y="1577433"/>
                  </a:moveTo>
                  <a:cubicBezTo>
                    <a:pt x="3800652" y="1608872"/>
                    <a:pt x="3801782" y="1640338"/>
                    <a:pt x="3802920" y="1671831"/>
                  </a:cubicBezTo>
                  <a:cubicBezTo>
                    <a:pt x="3802472" y="1707063"/>
                    <a:pt x="3802472" y="1742294"/>
                    <a:pt x="3802382" y="1777525"/>
                  </a:cubicBezTo>
                  <a:lnTo>
                    <a:pt x="3802382" y="1875689"/>
                  </a:lnTo>
                  <a:cubicBezTo>
                    <a:pt x="3802382" y="1908858"/>
                    <a:pt x="3802382" y="1942028"/>
                    <a:pt x="3802382" y="1975197"/>
                  </a:cubicBezTo>
                  <a:lnTo>
                    <a:pt x="3802382" y="2097745"/>
                  </a:lnTo>
                  <a:cubicBezTo>
                    <a:pt x="3802382" y="2121591"/>
                    <a:pt x="3802382" y="2145526"/>
                    <a:pt x="3802382" y="2169462"/>
                  </a:cubicBezTo>
                  <a:lnTo>
                    <a:pt x="3802382" y="2254089"/>
                  </a:lnTo>
                  <a:cubicBezTo>
                    <a:pt x="3802382" y="2279307"/>
                    <a:pt x="3802382" y="2304498"/>
                    <a:pt x="3802382" y="2329662"/>
                  </a:cubicBezTo>
                  <a:cubicBezTo>
                    <a:pt x="3802382" y="2372692"/>
                    <a:pt x="3802382" y="2415750"/>
                    <a:pt x="3802382" y="2458843"/>
                  </a:cubicBezTo>
                  <a:cubicBezTo>
                    <a:pt x="3802382" y="2493178"/>
                    <a:pt x="3802382" y="2527602"/>
                    <a:pt x="3802382" y="2562027"/>
                  </a:cubicBezTo>
                  <a:cubicBezTo>
                    <a:pt x="3802382" y="2596451"/>
                    <a:pt x="3802382" y="2630069"/>
                    <a:pt x="3802382" y="2664045"/>
                  </a:cubicBezTo>
                  <a:lnTo>
                    <a:pt x="3802920" y="2775028"/>
                  </a:lnTo>
                  <a:cubicBezTo>
                    <a:pt x="3802920" y="2809811"/>
                    <a:pt x="3801934" y="2844505"/>
                    <a:pt x="3801486" y="2879288"/>
                  </a:cubicBezTo>
                  <a:cubicBezTo>
                    <a:pt x="3779253" y="2872743"/>
                    <a:pt x="3763027" y="2856517"/>
                    <a:pt x="3744560" y="2843967"/>
                  </a:cubicBezTo>
                  <a:cubicBezTo>
                    <a:pt x="3665132" y="2790178"/>
                    <a:pt x="3586691" y="2734597"/>
                    <a:pt x="3506816" y="2681347"/>
                  </a:cubicBezTo>
                  <a:cubicBezTo>
                    <a:pt x="3487138" y="2670473"/>
                    <a:pt x="3475439" y="2649289"/>
                    <a:pt x="3476695" y="2626842"/>
                  </a:cubicBezTo>
                  <a:cubicBezTo>
                    <a:pt x="3477474" y="2362203"/>
                    <a:pt x="3477474" y="2097565"/>
                    <a:pt x="3476695" y="1832927"/>
                  </a:cubicBezTo>
                  <a:cubicBezTo>
                    <a:pt x="3475180" y="1810542"/>
                    <a:pt x="3486645" y="1789269"/>
                    <a:pt x="3506188" y="1778243"/>
                  </a:cubicBezTo>
                  <a:cubicBezTo>
                    <a:pt x="3604800" y="1712262"/>
                    <a:pt x="3701888" y="1644489"/>
                    <a:pt x="3799513" y="1577433"/>
                  </a:cubicBezTo>
                  <a:close/>
                  <a:moveTo>
                    <a:pt x="612291" y="1507688"/>
                  </a:moveTo>
                  <a:cubicBezTo>
                    <a:pt x="587997" y="1507867"/>
                    <a:pt x="573116" y="1523017"/>
                    <a:pt x="571502" y="1547760"/>
                  </a:cubicBezTo>
                  <a:cubicBezTo>
                    <a:pt x="570937" y="1570333"/>
                    <a:pt x="588768" y="1589087"/>
                    <a:pt x="611341" y="1589652"/>
                  </a:cubicBezTo>
                  <a:cubicBezTo>
                    <a:pt x="612309" y="1589679"/>
                    <a:pt x="613286" y="1589670"/>
                    <a:pt x="614264" y="1589625"/>
                  </a:cubicBezTo>
                  <a:cubicBezTo>
                    <a:pt x="639096" y="1587563"/>
                    <a:pt x="651288" y="1571785"/>
                    <a:pt x="653977" y="1548118"/>
                  </a:cubicBezTo>
                  <a:lnTo>
                    <a:pt x="653977" y="1547939"/>
                  </a:lnTo>
                  <a:cubicBezTo>
                    <a:pt x="650481" y="1523197"/>
                    <a:pt x="636586" y="1507508"/>
                    <a:pt x="612291" y="1507688"/>
                  </a:cubicBezTo>
                  <a:close/>
                  <a:moveTo>
                    <a:pt x="262309" y="1506970"/>
                  </a:moveTo>
                  <a:cubicBezTo>
                    <a:pt x="174276" y="1506926"/>
                    <a:pt x="102872" y="1578249"/>
                    <a:pt x="102827" y="1666282"/>
                  </a:cubicBezTo>
                  <a:cubicBezTo>
                    <a:pt x="102782" y="1754307"/>
                    <a:pt x="174105" y="1825711"/>
                    <a:pt x="262130" y="1825755"/>
                  </a:cubicBezTo>
                  <a:cubicBezTo>
                    <a:pt x="262524" y="1825755"/>
                    <a:pt x="262910" y="1825755"/>
                    <a:pt x="263295" y="1825755"/>
                  </a:cubicBezTo>
                  <a:cubicBezTo>
                    <a:pt x="350710" y="1824778"/>
                    <a:pt x="421173" y="1753867"/>
                    <a:pt x="421612" y="1666453"/>
                  </a:cubicBezTo>
                  <a:cubicBezTo>
                    <a:pt x="421657" y="1578419"/>
                    <a:pt x="350334" y="1507024"/>
                    <a:pt x="262309" y="1506970"/>
                  </a:cubicBezTo>
                  <a:close/>
                  <a:moveTo>
                    <a:pt x="972224" y="1503295"/>
                  </a:moveTo>
                  <a:cubicBezTo>
                    <a:pt x="884594" y="1503447"/>
                    <a:pt x="813665" y="1574609"/>
                    <a:pt x="813818" y="1662239"/>
                  </a:cubicBezTo>
                  <a:cubicBezTo>
                    <a:pt x="814598" y="1749609"/>
                    <a:pt x="885392" y="1820161"/>
                    <a:pt x="972762" y="1820645"/>
                  </a:cubicBezTo>
                  <a:cubicBezTo>
                    <a:pt x="1060392" y="1820493"/>
                    <a:pt x="1131321" y="1749331"/>
                    <a:pt x="1131169" y="1661701"/>
                  </a:cubicBezTo>
                  <a:cubicBezTo>
                    <a:pt x="1131016" y="1574071"/>
                    <a:pt x="1059854" y="1503142"/>
                    <a:pt x="972224" y="1503295"/>
                  </a:cubicBezTo>
                  <a:close/>
                  <a:moveTo>
                    <a:pt x="1631074" y="1345258"/>
                  </a:moveTo>
                  <a:cubicBezTo>
                    <a:pt x="1652219" y="1344395"/>
                    <a:pt x="1672771" y="1345202"/>
                    <a:pt x="1691193" y="1351881"/>
                  </a:cubicBezTo>
                  <a:cubicBezTo>
                    <a:pt x="1728038" y="1365238"/>
                    <a:pt x="1741126" y="1414634"/>
                    <a:pt x="1766228" y="1446638"/>
                  </a:cubicBezTo>
                  <a:cubicBezTo>
                    <a:pt x="2079033" y="1851439"/>
                    <a:pt x="2658682" y="1930561"/>
                    <a:pt x="3068531" y="1624408"/>
                  </a:cubicBezTo>
                  <a:cubicBezTo>
                    <a:pt x="3077495" y="1617774"/>
                    <a:pt x="3084667" y="1606747"/>
                    <a:pt x="3101431" y="1607016"/>
                  </a:cubicBezTo>
                  <a:lnTo>
                    <a:pt x="3101431" y="3054368"/>
                  </a:lnTo>
                  <a:cubicBezTo>
                    <a:pt x="3101431" y="3164006"/>
                    <a:pt x="3041099" y="3224697"/>
                    <a:pt x="2931908" y="3224697"/>
                  </a:cubicBezTo>
                  <a:lnTo>
                    <a:pt x="652811" y="3224697"/>
                  </a:lnTo>
                  <a:cubicBezTo>
                    <a:pt x="545683" y="3224697"/>
                    <a:pt x="485171" y="3164186"/>
                    <a:pt x="485081" y="3056878"/>
                  </a:cubicBezTo>
                  <a:cubicBezTo>
                    <a:pt x="485081" y="2787040"/>
                    <a:pt x="485529" y="2517113"/>
                    <a:pt x="484364" y="2247186"/>
                  </a:cubicBezTo>
                  <a:cubicBezTo>
                    <a:pt x="484364" y="2216616"/>
                    <a:pt x="489833" y="2211327"/>
                    <a:pt x="521299" y="2216168"/>
                  </a:cubicBezTo>
                  <a:cubicBezTo>
                    <a:pt x="872267" y="2271570"/>
                    <a:pt x="1223414" y="2013297"/>
                    <a:pt x="1277382" y="1662149"/>
                  </a:cubicBezTo>
                  <a:cubicBezTo>
                    <a:pt x="1293303" y="1566908"/>
                    <a:pt x="1288812" y="1469372"/>
                    <a:pt x="1264204" y="1375996"/>
                  </a:cubicBezTo>
                  <a:cubicBezTo>
                    <a:pt x="1262052" y="1368107"/>
                    <a:pt x="1261604" y="1359769"/>
                    <a:pt x="1259811" y="1348653"/>
                  </a:cubicBezTo>
                  <a:lnTo>
                    <a:pt x="1567390" y="1348653"/>
                  </a:lnTo>
                  <a:cubicBezTo>
                    <a:pt x="1588189" y="1348653"/>
                    <a:pt x="1609928" y="1346121"/>
                    <a:pt x="1631074" y="1345258"/>
                  </a:cubicBezTo>
                  <a:close/>
                  <a:moveTo>
                    <a:pt x="2516215" y="1180754"/>
                  </a:moveTo>
                  <a:cubicBezTo>
                    <a:pt x="2390655" y="1180009"/>
                    <a:pt x="2288269" y="1281194"/>
                    <a:pt x="2287525" y="1406745"/>
                  </a:cubicBezTo>
                  <a:cubicBezTo>
                    <a:pt x="2287525" y="1407256"/>
                    <a:pt x="2287525" y="1407758"/>
                    <a:pt x="2287525" y="1408269"/>
                  </a:cubicBezTo>
                  <a:cubicBezTo>
                    <a:pt x="2287328" y="1533353"/>
                    <a:pt x="2388441" y="1634986"/>
                    <a:pt x="2513526" y="1635434"/>
                  </a:cubicBezTo>
                  <a:cubicBezTo>
                    <a:pt x="2639085" y="1636179"/>
                    <a:pt x="2741471" y="1534994"/>
                    <a:pt x="2742215" y="1409434"/>
                  </a:cubicBezTo>
                  <a:cubicBezTo>
                    <a:pt x="2742950" y="1283883"/>
                    <a:pt x="2641774" y="1181498"/>
                    <a:pt x="2516215" y="1180754"/>
                  </a:cubicBezTo>
                  <a:close/>
                  <a:moveTo>
                    <a:pt x="838471" y="1093886"/>
                  </a:moveTo>
                  <a:cubicBezTo>
                    <a:pt x="750446" y="1093294"/>
                    <a:pt x="678603" y="1164169"/>
                    <a:pt x="678003" y="1252193"/>
                  </a:cubicBezTo>
                  <a:cubicBezTo>
                    <a:pt x="678003" y="1252552"/>
                    <a:pt x="678003" y="1252911"/>
                    <a:pt x="678003" y="1253269"/>
                  </a:cubicBezTo>
                  <a:cubicBezTo>
                    <a:pt x="679051" y="1340442"/>
                    <a:pt x="749155" y="1411021"/>
                    <a:pt x="836319" y="1412662"/>
                  </a:cubicBezTo>
                  <a:cubicBezTo>
                    <a:pt x="924344" y="1413253"/>
                    <a:pt x="996187" y="1342378"/>
                    <a:pt x="996787" y="1254345"/>
                  </a:cubicBezTo>
                  <a:cubicBezTo>
                    <a:pt x="997379" y="1166320"/>
                    <a:pt x="926495" y="1094477"/>
                    <a:pt x="838471" y="1093886"/>
                  </a:cubicBezTo>
                  <a:close/>
                  <a:moveTo>
                    <a:pt x="395704" y="1093285"/>
                  </a:moveTo>
                  <a:cubicBezTo>
                    <a:pt x="307930" y="1094630"/>
                    <a:pt x="237871" y="1166876"/>
                    <a:pt x="239216" y="1254641"/>
                  </a:cubicBezTo>
                  <a:cubicBezTo>
                    <a:pt x="240561" y="1342334"/>
                    <a:pt x="312673" y="1412366"/>
                    <a:pt x="400366" y="1411138"/>
                  </a:cubicBezTo>
                  <a:cubicBezTo>
                    <a:pt x="488049" y="1409667"/>
                    <a:pt x="558064" y="1337636"/>
                    <a:pt x="557069" y="1249952"/>
                  </a:cubicBezTo>
                  <a:lnTo>
                    <a:pt x="557069" y="1249773"/>
                  </a:lnTo>
                  <a:cubicBezTo>
                    <a:pt x="555724" y="1162000"/>
                    <a:pt x="483477" y="1091940"/>
                    <a:pt x="395704" y="1093285"/>
                  </a:cubicBezTo>
                  <a:close/>
                  <a:moveTo>
                    <a:pt x="612650" y="935919"/>
                  </a:moveTo>
                  <a:cubicBezTo>
                    <a:pt x="951041" y="932467"/>
                    <a:pt x="1228158" y="1203981"/>
                    <a:pt x="1231609" y="1542363"/>
                  </a:cubicBezTo>
                  <a:cubicBezTo>
                    <a:pt x="1235070" y="1880754"/>
                    <a:pt x="963555" y="2157871"/>
                    <a:pt x="625165" y="2161331"/>
                  </a:cubicBezTo>
                  <a:cubicBezTo>
                    <a:pt x="620279" y="2161376"/>
                    <a:pt x="615384" y="2161367"/>
                    <a:pt x="610498" y="2161304"/>
                  </a:cubicBezTo>
                  <a:cubicBezTo>
                    <a:pt x="269839" y="2160677"/>
                    <a:pt x="-984" y="1885102"/>
                    <a:pt x="2" y="1540588"/>
                  </a:cubicBezTo>
                  <a:cubicBezTo>
                    <a:pt x="898" y="1208894"/>
                    <a:pt x="277908" y="936008"/>
                    <a:pt x="612650" y="935919"/>
                  </a:cubicBezTo>
                  <a:close/>
                  <a:moveTo>
                    <a:pt x="2008176" y="814993"/>
                  </a:moveTo>
                  <a:cubicBezTo>
                    <a:pt x="1882518" y="814949"/>
                    <a:pt x="1780616" y="916779"/>
                    <a:pt x="1780571" y="1042437"/>
                  </a:cubicBezTo>
                  <a:cubicBezTo>
                    <a:pt x="1780526" y="1167360"/>
                    <a:pt x="1881209" y="1268948"/>
                    <a:pt x="2006123" y="1270033"/>
                  </a:cubicBezTo>
                  <a:cubicBezTo>
                    <a:pt x="2132274" y="1270625"/>
                    <a:pt x="2235028" y="1168848"/>
                    <a:pt x="2235620" y="1042697"/>
                  </a:cubicBezTo>
                  <a:cubicBezTo>
                    <a:pt x="2235620" y="1042662"/>
                    <a:pt x="2235620" y="1042634"/>
                    <a:pt x="2235620" y="1042598"/>
                  </a:cubicBezTo>
                  <a:cubicBezTo>
                    <a:pt x="2235664" y="916940"/>
                    <a:pt x="2133834" y="815038"/>
                    <a:pt x="2008176" y="814993"/>
                  </a:cubicBezTo>
                  <a:close/>
                  <a:moveTo>
                    <a:pt x="2508057" y="814984"/>
                  </a:moveTo>
                  <a:cubicBezTo>
                    <a:pt x="2475327" y="814984"/>
                    <a:pt x="2448800" y="841511"/>
                    <a:pt x="2448800" y="874241"/>
                  </a:cubicBezTo>
                  <a:cubicBezTo>
                    <a:pt x="2448800" y="906971"/>
                    <a:pt x="2475327" y="933498"/>
                    <a:pt x="2508057" y="933498"/>
                  </a:cubicBezTo>
                  <a:cubicBezTo>
                    <a:pt x="2540787" y="933498"/>
                    <a:pt x="2567314" y="906971"/>
                    <a:pt x="2567314" y="874241"/>
                  </a:cubicBezTo>
                  <a:cubicBezTo>
                    <a:pt x="2567314" y="841511"/>
                    <a:pt x="2540787" y="814984"/>
                    <a:pt x="2508057" y="814984"/>
                  </a:cubicBezTo>
                  <a:close/>
                  <a:moveTo>
                    <a:pt x="3025276" y="808808"/>
                  </a:moveTo>
                  <a:cubicBezTo>
                    <a:pt x="2900362" y="807983"/>
                    <a:pt x="2798182" y="908101"/>
                    <a:pt x="2796452" y="1033006"/>
                  </a:cubicBezTo>
                  <a:cubicBezTo>
                    <a:pt x="2794910" y="1158754"/>
                    <a:pt x="2895601" y="1261938"/>
                    <a:pt x="3021349" y="1263480"/>
                  </a:cubicBezTo>
                  <a:cubicBezTo>
                    <a:pt x="3021627" y="1263480"/>
                    <a:pt x="3021905" y="1263489"/>
                    <a:pt x="3022183" y="1263489"/>
                  </a:cubicBezTo>
                  <a:lnTo>
                    <a:pt x="3022273" y="1263489"/>
                  </a:lnTo>
                  <a:cubicBezTo>
                    <a:pt x="3147832" y="1264322"/>
                    <a:pt x="3250281" y="1163210"/>
                    <a:pt x="3251115" y="1037650"/>
                  </a:cubicBezTo>
                  <a:cubicBezTo>
                    <a:pt x="3251948" y="912099"/>
                    <a:pt x="3150836" y="809642"/>
                    <a:pt x="3025276" y="808808"/>
                  </a:cubicBezTo>
                  <a:close/>
                  <a:moveTo>
                    <a:pt x="2829522" y="225019"/>
                  </a:moveTo>
                  <a:cubicBezTo>
                    <a:pt x="2704016" y="224674"/>
                    <a:pt x="2601989" y="326140"/>
                    <a:pt x="2601648" y="451649"/>
                  </a:cubicBezTo>
                  <a:cubicBezTo>
                    <a:pt x="2601648" y="452245"/>
                    <a:pt x="2601648" y="452842"/>
                    <a:pt x="2601648" y="453438"/>
                  </a:cubicBezTo>
                  <a:cubicBezTo>
                    <a:pt x="2602581" y="578126"/>
                    <a:pt x="2703586" y="678891"/>
                    <a:pt x="2828276" y="679528"/>
                  </a:cubicBezTo>
                  <a:cubicBezTo>
                    <a:pt x="2953782" y="679868"/>
                    <a:pt x="3055809" y="578407"/>
                    <a:pt x="3056159" y="452898"/>
                  </a:cubicBezTo>
                  <a:cubicBezTo>
                    <a:pt x="3056500" y="327389"/>
                    <a:pt x="2955037" y="225364"/>
                    <a:pt x="2829522" y="225019"/>
                  </a:cubicBezTo>
                  <a:close/>
                  <a:moveTo>
                    <a:pt x="2203257" y="221521"/>
                  </a:moveTo>
                  <a:cubicBezTo>
                    <a:pt x="2077948" y="220677"/>
                    <a:pt x="1975679" y="321576"/>
                    <a:pt x="1974836" y="446885"/>
                  </a:cubicBezTo>
                  <a:cubicBezTo>
                    <a:pt x="1974827" y="447814"/>
                    <a:pt x="1974827" y="448744"/>
                    <a:pt x="1974836" y="449673"/>
                  </a:cubicBezTo>
                  <a:cubicBezTo>
                    <a:pt x="1974738" y="574689"/>
                    <a:pt x="2075554" y="676354"/>
                    <a:pt x="2200567" y="677287"/>
                  </a:cubicBezTo>
                  <a:cubicBezTo>
                    <a:pt x="2326423" y="678031"/>
                    <a:pt x="2429051" y="576605"/>
                    <a:pt x="2429795" y="450749"/>
                  </a:cubicBezTo>
                  <a:cubicBezTo>
                    <a:pt x="2430539" y="324892"/>
                    <a:pt x="2329112" y="222263"/>
                    <a:pt x="2203257" y="221521"/>
                  </a:cubicBezTo>
                  <a:close/>
                  <a:moveTo>
                    <a:pt x="2519800" y="3"/>
                  </a:moveTo>
                  <a:cubicBezTo>
                    <a:pt x="2994482" y="810"/>
                    <a:pt x="3383998" y="396153"/>
                    <a:pt x="3383102" y="875407"/>
                  </a:cubicBezTo>
                  <a:cubicBezTo>
                    <a:pt x="3383156" y="1357789"/>
                    <a:pt x="2992151" y="1748883"/>
                    <a:pt x="2509769" y="1748928"/>
                  </a:cubicBezTo>
                  <a:cubicBezTo>
                    <a:pt x="2508810" y="1748937"/>
                    <a:pt x="2507850" y="1748928"/>
                    <a:pt x="2506891" y="1748928"/>
                  </a:cubicBezTo>
                  <a:cubicBezTo>
                    <a:pt x="2019570" y="1748300"/>
                    <a:pt x="1632205" y="1357080"/>
                    <a:pt x="1633102" y="866263"/>
                  </a:cubicBezTo>
                  <a:cubicBezTo>
                    <a:pt x="1634177" y="384141"/>
                    <a:pt x="2028624" y="-1252"/>
                    <a:pt x="2519800" y="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1"/>
            <p:cNvSpPr/>
            <p:nvPr/>
          </p:nvSpPr>
          <p:spPr>
            <a:xfrm>
              <a:off x="3986158" y="2812162"/>
              <a:ext cx="2107832" cy="456388"/>
            </a:xfrm>
            <a:custGeom>
              <a:avLst/>
              <a:gdLst/>
              <a:ahLst/>
              <a:cxnLst/>
              <a:rect l="l" t="t" r="r" b="b"/>
              <a:pathLst>
                <a:path w="2107832" h="456388" extrusionOk="0">
                  <a:moveTo>
                    <a:pt x="45822" y="413517"/>
                  </a:moveTo>
                  <a:lnTo>
                    <a:pt x="2060282" y="413517"/>
                  </a:lnTo>
                  <a:cubicBezTo>
                    <a:pt x="2069793" y="413158"/>
                    <a:pt x="2079314" y="413427"/>
                    <a:pt x="2088789" y="414324"/>
                  </a:cubicBezTo>
                  <a:cubicBezTo>
                    <a:pt x="2100327" y="415390"/>
                    <a:pt x="2108817" y="425610"/>
                    <a:pt x="2107741" y="437148"/>
                  </a:cubicBezTo>
                  <a:cubicBezTo>
                    <a:pt x="2106755" y="447879"/>
                    <a:pt x="2097781" y="456117"/>
                    <a:pt x="2086996" y="456189"/>
                  </a:cubicBezTo>
                  <a:cubicBezTo>
                    <a:pt x="2077494" y="456637"/>
                    <a:pt x="2067991" y="456189"/>
                    <a:pt x="2058489" y="456189"/>
                  </a:cubicBezTo>
                  <a:lnTo>
                    <a:pt x="1052918" y="456368"/>
                  </a:lnTo>
                  <a:lnTo>
                    <a:pt x="51022" y="456368"/>
                  </a:lnTo>
                  <a:cubicBezTo>
                    <a:pt x="41519" y="456368"/>
                    <a:pt x="32017" y="456368"/>
                    <a:pt x="22514" y="456368"/>
                  </a:cubicBezTo>
                  <a:cubicBezTo>
                    <a:pt x="8440" y="455920"/>
                    <a:pt x="-256" y="448748"/>
                    <a:pt x="282" y="434404"/>
                  </a:cubicBezTo>
                  <a:cubicBezTo>
                    <a:pt x="129" y="423315"/>
                    <a:pt x="8995" y="414207"/>
                    <a:pt x="20085" y="414055"/>
                  </a:cubicBezTo>
                  <a:cubicBezTo>
                    <a:pt x="20327" y="414046"/>
                    <a:pt x="20569" y="414046"/>
                    <a:pt x="20811" y="414055"/>
                  </a:cubicBezTo>
                  <a:cubicBezTo>
                    <a:pt x="29148" y="413427"/>
                    <a:pt x="37485" y="413517"/>
                    <a:pt x="45822" y="413517"/>
                  </a:cubicBezTo>
                  <a:close/>
                  <a:moveTo>
                    <a:pt x="2003983" y="148879"/>
                  </a:moveTo>
                  <a:cubicBezTo>
                    <a:pt x="2086279" y="148879"/>
                    <a:pt x="2086279" y="148879"/>
                    <a:pt x="2086279" y="230817"/>
                  </a:cubicBezTo>
                  <a:cubicBezTo>
                    <a:pt x="2086279" y="307913"/>
                    <a:pt x="2086279" y="307913"/>
                    <a:pt x="2009720" y="307913"/>
                  </a:cubicBezTo>
                  <a:cubicBezTo>
                    <a:pt x="1927245" y="307913"/>
                    <a:pt x="1927245" y="307913"/>
                    <a:pt x="1927245" y="225796"/>
                  </a:cubicBezTo>
                  <a:cubicBezTo>
                    <a:pt x="1927245" y="148879"/>
                    <a:pt x="1927245" y="148879"/>
                    <a:pt x="2003983" y="148879"/>
                  </a:cubicBezTo>
                  <a:close/>
                  <a:moveTo>
                    <a:pt x="1735669" y="148879"/>
                  </a:moveTo>
                  <a:cubicBezTo>
                    <a:pt x="1814559" y="148879"/>
                    <a:pt x="1814559" y="148879"/>
                    <a:pt x="1814559" y="227410"/>
                  </a:cubicBezTo>
                  <a:cubicBezTo>
                    <a:pt x="1814559" y="308092"/>
                    <a:pt x="1814559" y="308092"/>
                    <a:pt x="1733877" y="308092"/>
                  </a:cubicBezTo>
                  <a:cubicBezTo>
                    <a:pt x="1653194" y="308092"/>
                    <a:pt x="1654718" y="308092"/>
                    <a:pt x="1654718" y="229382"/>
                  </a:cubicBezTo>
                  <a:cubicBezTo>
                    <a:pt x="1654897" y="148879"/>
                    <a:pt x="1654897" y="148879"/>
                    <a:pt x="1735669" y="148879"/>
                  </a:cubicBezTo>
                  <a:close/>
                  <a:moveTo>
                    <a:pt x="1455343" y="148789"/>
                  </a:moveTo>
                  <a:lnTo>
                    <a:pt x="1462515" y="148789"/>
                  </a:lnTo>
                  <a:cubicBezTo>
                    <a:pt x="1542570" y="148789"/>
                    <a:pt x="1542570" y="148789"/>
                    <a:pt x="1542570" y="230188"/>
                  </a:cubicBezTo>
                  <a:cubicBezTo>
                    <a:pt x="1542570" y="308092"/>
                    <a:pt x="1542570" y="308092"/>
                    <a:pt x="1465742" y="308092"/>
                  </a:cubicBezTo>
                  <a:cubicBezTo>
                    <a:pt x="1381743" y="308092"/>
                    <a:pt x="1381743" y="308092"/>
                    <a:pt x="1381743" y="222748"/>
                  </a:cubicBezTo>
                  <a:cubicBezTo>
                    <a:pt x="1381743" y="148789"/>
                    <a:pt x="1381743" y="148789"/>
                    <a:pt x="1455343" y="148789"/>
                  </a:cubicBezTo>
                  <a:close/>
                  <a:moveTo>
                    <a:pt x="1188464" y="148789"/>
                  </a:moveTo>
                  <a:cubicBezTo>
                    <a:pt x="1270491" y="148789"/>
                    <a:pt x="1270491" y="148789"/>
                    <a:pt x="1270491" y="228037"/>
                  </a:cubicBezTo>
                  <a:cubicBezTo>
                    <a:pt x="1270491" y="307285"/>
                    <a:pt x="1270491" y="308092"/>
                    <a:pt x="1188912" y="308092"/>
                  </a:cubicBezTo>
                  <a:cubicBezTo>
                    <a:pt x="1109037" y="308092"/>
                    <a:pt x="1109037" y="308092"/>
                    <a:pt x="1109037" y="226692"/>
                  </a:cubicBezTo>
                  <a:cubicBezTo>
                    <a:pt x="1109037" y="148789"/>
                    <a:pt x="1109037" y="148789"/>
                    <a:pt x="1188464" y="148789"/>
                  </a:cubicBezTo>
                  <a:close/>
                  <a:moveTo>
                    <a:pt x="919702" y="148520"/>
                  </a:moveTo>
                  <a:cubicBezTo>
                    <a:pt x="997516" y="148520"/>
                    <a:pt x="997516" y="148520"/>
                    <a:pt x="997516" y="224989"/>
                  </a:cubicBezTo>
                  <a:cubicBezTo>
                    <a:pt x="997516" y="307554"/>
                    <a:pt x="997516" y="307554"/>
                    <a:pt x="914771" y="307554"/>
                  </a:cubicBezTo>
                  <a:cubicBezTo>
                    <a:pt x="837406" y="307554"/>
                    <a:pt x="837406" y="307554"/>
                    <a:pt x="837406" y="230906"/>
                  </a:cubicBezTo>
                  <a:cubicBezTo>
                    <a:pt x="837406" y="148520"/>
                    <a:pt x="837406" y="148520"/>
                    <a:pt x="919702" y="148520"/>
                  </a:cubicBezTo>
                  <a:close/>
                  <a:moveTo>
                    <a:pt x="641796" y="148520"/>
                  </a:moveTo>
                  <a:cubicBezTo>
                    <a:pt x="724272" y="148520"/>
                    <a:pt x="724272" y="148520"/>
                    <a:pt x="724272" y="230188"/>
                  </a:cubicBezTo>
                  <a:cubicBezTo>
                    <a:pt x="724541" y="307554"/>
                    <a:pt x="724541" y="307554"/>
                    <a:pt x="648072" y="307554"/>
                  </a:cubicBezTo>
                  <a:cubicBezTo>
                    <a:pt x="565686" y="307554"/>
                    <a:pt x="565686" y="307554"/>
                    <a:pt x="565686" y="225796"/>
                  </a:cubicBezTo>
                  <a:cubicBezTo>
                    <a:pt x="565686" y="148520"/>
                    <a:pt x="565686" y="148520"/>
                    <a:pt x="641796" y="148520"/>
                  </a:cubicBezTo>
                  <a:close/>
                  <a:moveTo>
                    <a:pt x="376172" y="148520"/>
                  </a:moveTo>
                  <a:cubicBezTo>
                    <a:pt x="452462" y="148520"/>
                    <a:pt x="452462" y="148520"/>
                    <a:pt x="452462" y="225616"/>
                  </a:cubicBezTo>
                  <a:cubicBezTo>
                    <a:pt x="452462" y="307554"/>
                    <a:pt x="452462" y="307554"/>
                    <a:pt x="370166" y="307554"/>
                  </a:cubicBezTo>
                  <a:cubicBezTo>
                    <a:pt x="293876" y="307554"/>
                    <a:pt x="293876" y="307554"/>
                    <a:pt x="293876" y="230278"/>
                  </a:cubicBezTo>
                  <a:cubicBezTo>
                    <a:pt x="293876" y="148520"/>
                    <a:pt x="293876" y="148520"/>
                    <a:pt x="376172" y="148520"/>
                  </a:cubicBezTo>
                  <a:close/>
                  <a:moveTo>
                    <a:pt x="99701" y="148072"/>
                  </a:moveTo>
                  <a:cubicBezTo>
                    <a:pt x="180831" y="148072"/>
                    <a:pt x="180831" y="148072"/>
                    <a:pt x="180831" y="228127"/>
                  </a:cubicBezTo>
                  <a:cubicBezTo>
                    <a:pt x="180831" y="308182"/>
                    <a:pt x="180831" y="307554"/>
                    <a:pt x="102031" y="307554"/>
                  </a:cubicBezTo>
                  <a:cubicBezTo>
                    <a:pt x="20632" y="307554"/>
                    <a:pt x="20632" y="307554"/>
                    <a:pt x="20632" y="226872"/>
                  </a:cubicBezTo>
                  <a:cubicBezTo>
                    <a:pt x="20632" y="148072"/>
                    <a:pt x="20632" y="148072"/>
                    <a:pt x="99701" y="148072"/>
                  </a:cubicBezTo>
                  <a:close/>
                  <a:moveTo>
                    <a:pt x="25472" y="244"/>
                  </a:moveTo>
                  <a:lnTo>
                    <a:pt x="2061716" y="244"/>
                  </a:lnTo>
                  <a:cubicBezTo>
                    <a:pt x="2071201" y="-285"/>
                    <a:pt x="2080712" y="47"/>
                    <a:pt x="2090134" y="1230"/>
                  </a:cubicBezTo>
                  <a:cubicBezTo>
                    <a:pt x="2101009" y="2449"/>
                    <a:pt x="2108835" y="12257"/>
                    <a:pt x="2107616" y="23131"/>
                  </a:cubicBezTo>
                  <a:cubicBezTo>
                    <a:pt x="2107571" y="23543"/>
                    <a:pt x="2107508" y="23947"/>
                    <a:pt x="2107436" y="24359"/>
                  </a:cubicBezTo>
                  <a:cubicBezTo>
                    <a:pt x="2107006" y="34283"/>
                    <a:pt x="2098902" y="42154"/>
                    <a:pt x="2088969" y="42289"/>
                  </a:cubicBezTo>
                  <a:cubicBezTo>
                    <a:pt x="2078301" y="43006"/>
                    <a:pt x="2067543" y="43006"/>
                    <a:pt x="2056875" y="43006"/>
                  </a:cubicBezTo>
                  <a:lnTo>
                    <a:pt x="1054800" y="43275"/>
                  </a:lnTo>
                  <a:lnTo>
                    <a:pt x="52725" y="43275"/>
                  </a:lnTo>
                  <a:cubicBezTo>
                    <a:pt x="43223" y="43275"/>
                    <a:pt x="33720" y="43275"/>
                    <a:pt x="24218" y="43275"/>
                  </a:cubicBezTo>
                  <a:cubicBezTo>
                    <a:pt x="10322" y="43275"/>
                    <a:pt x="371" y="37268"/>
                    <a:pt x="13" y="23104"/>
                  </a:cubicBezTo>
                  <a:cubicBezTo>
                    <a:pt x="-435" y="7057"/>
                    <a:pt x="10143" y="244"/>
                    <a:pt x="25472" y="2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1"/>
            <p:cNvSpPr/>
            <p:nvPr/>
          </p:nvSpPr>
          <p:spPr>
            <a:xfrm>
              <a:off x="5027422" y="507576"/>
              <a:ext cx="1470757" cy="1413927"/>
            </a:xfrm>
            <a:custGeom>
              <a:avLst/>
              <a:gdLst/>
              <a:ahLst/>
              <a:cxnLst/>
              <a:rect l="l" t="t" r="r" b="b"/>
              <a:pathLst>
                <a:path w="1470757" h="1413927" extrusionOk="0">
                  <a:moveTo>
                    <a:pt x="736361" y="959238"/>
                  </a:moveTo>
                  <a:cubicBezTo>
                    <a:pt x="861321" y="960179"/>
                    <a:pt x="962102" y="1061794"/>
                    <a:pt x="962003" y="1186753"/>
                  </a:cubicBezTo>
                  <a:cubicBezTo>
                    <a:pt x="962255" y="1311963"/>
                    <a:pt x="860962" y="1413676"/>
                    <a:pt x="735743" y="1413927"/>
                  </a:cubicBezTo>
                  <a:cubicBezTo>
                    <a:pt x="734819" y="1413927"/>
                    <a:pt x="733887" y="1413927"/>
                    <a:pt x="732955" y="1413918"/>
                  </a:cubicBezTo>
                  <a:cubicBezTo>
                    <a:pt x="607395" y="1412977"/>
                    <a:pt x="506381" y="1310430"/>
                    <a:pt x="507323" y="1184879"/>
                  </a:cubicBezTo>
                  <a:cubicBezTo>
                    <a:pt x="508264" y="1059320"/>
                    <a:pt x="610811" y="958296"/>
                    <a:pt x="736361" y="959238"/>
                  </a:cubicBezTo>
                  <a:close/>
                  <a:moveTo>
                    <a:pt x="727486" y="593469"/>
                  </a:moveTo>
                  <a:cubicBezTo>
                    <a:pt x="760207" y="593666"/>
                    <a:pt x="786582" y="620354"/>
                    <a:pt x="786384" y="653084"/>
                  </a:cubicBezTo>
                  <a:cubicBezTo>
                    <a:pt x="786187" y="685805"/>
                    <a:pt x="759499" y="712180"/>
                    <a:pt x="726769" y="711982"/>
                  </a:cubicBezTo>
                  <a:cubicBezTo>
                    <a:pt x="694218" y="711785"/>
                    <a:pt x="667925" y="685366"/>
                    <a:pt x="667871" y="652815"/>
                  </a:cubicBezTo>
                  <a:cubicBezTo>
                    <a:pt x="669081" y="620453"/>
                    <a:pt x="695115" y="594527"/>
                    <a:pt x="727486" y="593469"/>
                  </a:cubicBezTo>
                  <a:close/>
                  <a:moveTo>
                    <a:pt x="228161" y="592922"/>
                  </a:moveTo>
                  <a:cubicBezTo>
                    <a:pt x="228573" y="592922"/>
                    <a:pt x="228994" y="592931"/>
                    <a:pt x="229407" y="592931"/>
                  </a:cubicBezTo>
                  <a:cubicBezTo>
                    <a:pt x="354536" y="594060"/>
                    <a:pt x="455299" y="695953"/>
                    <a:pt x="455049" y="821083"/>
                  </a:cubicBezTo>
                  <a:cubicBezTo>
                    <a:pt x="454699" y="946741"/>
                    <a:pt x="352546" y="1048320"/>
                    <a:pt x="226888" y="1047970"/>
                  </a:cubicBezTo>
                  <a:cubicBezTo>
                    <a:pt x="101230" y="1047621"/>
                    <a:pt x="-350" y="945468"/>
                    <a:pt x="0" y="819810"/>
                  </a:cubicBezTo>
                  <a:cubicBezTo>
                    <a:pt x="350" y="694151"/>
                    <a:pt x="102503" y="592572"/>
                    <a:pt x="228161" y="592922"/>
                  </a:cubicBezTo>
                  <a:close/>
                  <a:moveTo>
                    <a:pt x="1245198" y="587283"/>
                  </a:moveTo>
                  <a:cubicBezTo>
                    <a:pt x="1370758" y="588269"/>
                    <a:pt x="1471736" y="690861"/>
                    <a:pt x="1470750" y="816421"/>
                  </a:cubicBezTo>
                  <a:cubicBezTo>
                    <a:pt x="1469764" y="941981"/>
                    <a:pt x="1367172" y="1042959"/>
                    <a:pt x="1241612" y="1041973"/>
                  </a:cubicBezTo>
                  <a:cubicBezTo>
                    <a:pt x="1116052" y="1040987"/>
                    <a:pt x="1015074" y="938395"/>
                    <a:pt x="1016060" y="812835"/>
                  </a:cubicBezTo>
                  <a:cubicBezTo>
                    <a:pt x="1017055" y="687275"/>
                    <a:pt x="1119639" y="586297"/>
                    <a:pt x="1245198" y="587283"/>
                  </a:cubicBezTo>
                  <a:close/>
                  <a:moveTo>
                    <a:pt x="1050575" y="3511"/>
                  </a:moveTo>
                  <a:cubicBezTo>
                    <a:pt x="1175139" y="4298"/>
                    <a:pt x="1275849" y="105209"/>
                    <a:pt x="1276396" y="229771"/>
                  </a:cubicBezTo>
                  <a:cubicBezTo>
                    <a:pt x="1277489" y="354731"/>
                    <a:pt x="1177085" y="456919"/>
                    <a:pt x="1052117" y="458012"/>
                  </a:cubicBezTo>
                  <a:cubicBezTo>
                    <a:pt x="1050646" y="458030"/>
                    <a:pt x="1049176" y="458030"/>
                    <a:pt x="1047706" y="458012"/>
                  </a:cubicBezTo>
                  <a:cubicBezTo>
                    <a:pt x="922200" y="457214"/>
                    <a:pt x="821096" y="354832"/>
                    <a:pt x="821894" y="229325"/>
                  </a:cubicBezTo>
                  <a:cubicBezTo>
                    <a:pt x="822683" y="103818"/>
                    <a:pt x="925069" y="2717"/>
                    <a:pt x="1050575" y="3511"/>
                  </a:cubicBezTo>
                  <a:close/>
                  <a:moveTo>
                    <a:pt x="419898" y="4"/>
                  </a:moveTo>
                  <a:cubicBezTo>
                    <a:pt x="420831" y="-2"/>
                    <a:pt x="421754" y="-1"/>
                    <a:pt x="422686" y="5"/>
                  </a:cubicBezTo>
                  <a:cubicBezTo>
                    <a:pt x="548542" y="302"/>
                    <a:pt x="650327" y="102570"/>
                    <a:pt x="650032" y="228425"/>
                  </a:cubicBezTo>
                  <a:cubicBezTo>
                    <a:pt x="649736" y="354282"/>
                    <a:pt x="547466" y="456067"/>
                    <a:pt x="421610" y="455771"/>
                  </a:cubicBezTo>
                  <a:cubicBezTo>
                    <a:pt x="296069" y="455475"/>
                    <a:pt x="194418" y="353698"/>
                    <a:pt x="194266" y="228157"/>
                  </a:cubicBezTo>
                  <a:cubicBezTo>
                    <a:pt x="193566" y="102848"/>
                    <a:pt x="294590" y="700"/>
                    <a:pt x="419898" y="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1"/>
            <p:cNvSpPr/>
            <p:nvPr/>
          </p:nvSpPr>
          <p:spPr>
            <a:xfrm>
              <a:off x="3349677" y="1377875"/>
              <a:ext cx="1030592" cy="990151"/>
            </a:xfrm>
            <a:custGeom>
              <a:avLst/>
              <a:gdLst/>
              <a:ahLst/>
              <a:cxnLst/>
              <a:rect l="l" t="t" r="r" b="b"/>
              <a:pathLst>
                <a:path w="1030592" h="990151" extrusionOk="0">
                  <a:moveTo>
                    <a:pt x="514575" y="671008"/>
                  </a:moveTo>
                  <a:cubicBezTo>
                    <a:pt x="602707" y="670963"/>
                    <a:pt x="674192" y="742358"/>
                    <a:pt x="674237" y="830490"/>
                  </a:cubicBezTo>
                  <a:cubicBezTo>
                    <a:pt x="674237" y="830732"/>
                    <a:pt x="674237" y="830965"/>
                    <a:pt x="674237" y="831207"/>
                  </a:cubicBezTo>
                  <a:cubicBezTo>
                    <a:pt x="672515" y="918470"/>
                    <a:pt x="602026" y="988717"/>
                    <a:pt x="514754" y="990151"/>
                  </a:cubicBezTo>
                  <a:cubicBezTo>
                    <a:pt x="426622" y="990196"/>
                    <a:pt x="355147" y="918802"/>
                    <a:pt x="355093" y="830669"/>
                  </a:cubicBezTo>
                  <a:cubicBezTo>
                    <a:pt x="355048" y="742537"/>
                    <a:pt x="426452" y="671053"/>
                    <a:pt x="514575" y="671008"/>
                  </a:cubicBezTo>
                  <a:close/>
                  <a:moveTo>
                    <a:pt x="509465" y="416052"/>
                  </a:moveTo>
                  <a:cubicBezTo>
                    <a:pt x="533490" y="415872"/>
                    <a:pt x="547654" y="431560"/>
                    <a:pt x="551150" y="456303"/>
                  </a:cubicBezTo>
                  <a:cubicBezTo>
                    <a:pt x="548461" y="479970"/>
                    <a:pt x="535821" y="495389"/>
                    <a:pt x="511437" y="497989"/>
                  </a:cubicBezTo>
                  <a:cubicBezTo>
                    <a:pt x="488881" y="499038"/>
                    <a:pt x="469751" y="481601"/>
                    <a:pt x="468702" y="459046"/>
                  </a:cubicBezTo>
                  <a:cubicBezTo>
                    <a:pt x="468657" y="458078"/>
                    <a:pt x="468648" y="457101"/>
                    <a:pt x="468675" y="456124"/>
                  </a:cubicBezTo>
                  <a:cubicBezTo>
                    <a:pt x="470289" y="431381"/>
                    <a:pt x="485439" y="416231"/>
                    <a:pt x="509465" y="416052"/>
                  </a:cubicBezTo>
                  <a:close/>
                  <a:moveTo>
                    <a:pt x="159581" y="415057"/>
                  </a:moveTo>
                  <a:cubicBezTo>
                    <a:pt x="159993" y="415057"/>
                    <a:pt x="160415" y="415066"/>
                    <a:pt x="160827" y="415066"/>
                  </a:cubicBezTo>
                  <a:cubicBezTo>
                    <a:pt x="248242" y="416142"/>
                    <a:pt x="318597" y="487214"/>
                    <a:pt x="318785" y="574638"/>
                  </a:cubicBezTo>
                  <a:cubicBezTo>
                    <a:pt x="318687" y="662671"/>
                    <a:pt x="247238" y="733950"/>
                    <a:pt x="159204" y="733842"/>
                  </a:cubicBezTo>
                  <a:cubicBezTo>
                    <a:pt x="71180" y="733744"/>
                    <a:pt x="-98" y="662295"/>
                    <a:pt x="0" y="574270"/>
                  </a:cubicBezTo>
                  <a:cubicBezTo>
                    <a:pt x="99" y="486237"/>
                    <a:pt x="71548" y="414959"/>
                    <a:pt x="159581" y="415057"/>
                  </a:cubicBezTo>
                  <a:close/>
                  <a:moveTo>
                    <a:pt x="873898" y="411507"/>
                  </a:moveTo>
                  <a:cubicBezTo>
                    <a:pt x="961412" y="412600"/>
                    <a:pt x="1031516" y="484345"/>
                    <a:pt x="1030583" y="571858"/>
                  </a:cubicBezTo>
                  <a:cubicBezTo>
                    <a:pt x="1029301" y="659453"/>
                    <a:pt x="957539" y="729583"/>
                    <a:pt x="869936" y="728830"/>
                  </a:cubicBezTo>
                  <a:cubicBezTo>
                    <a:pt x="782306" y="727737"/>
                    <a:pt x="712157" y="655813"/>
                    <a:pt x="713251" y="568183"/>
                  </a:cubicBezTo>
                  <a:cubicBezTo>
                    <a:pt x="714344" y="480562"/>
                    <a:pt x="786268" y="410413"/>
                    <a:pt x="873898" y="411507"/>
                  </a:cubicBezTo>
                  <a:close/>
                  <a:moveTo>
                    <a:pt x="736389" y="2071"/>
                  </a:moveTo>
                  <a:cubicBezTo>
                    <a:pt x="824413" y="2877"/>
                    <a:pt x="895127" y="74882"/>
                    <a:pt x="894329" y="162906"/>
                  </a:cubicBezTo>
                  <a:cubicBezTo>
                    <a:pt x="894320" y="163077"/>
                    <a:pt x="894320" y="163256"/>
                    <a:pt x="894320" y="163426"/>
                  </a:cubicBezTo>
                  <a:cubicBezTo>
                    <a:pt x="892895" y="251101"/>
                    <a:pt x="821177" y="321304"/>
                    <a:pt x="733493" y="320847"/>
                  </a:cubicBezTo>
                  <a:cubicBezTo>
                    <a:pt x="645469" y="320049"/>
                    <a:pt x="574755" y="248044"/>
                    <a:pt x="575553" y="160011"/>
                  </a:cubicBezTo>
                  <a:cubicBezTo>
                    <a:pt x="576351" y="71986"/>
                    <a:pt x="648355" y="1273"/>
                    <a:pt x="736389" y="2071"/>
                  </a:cubicBezTo>
                  <a:close/>
                  <a:moveTo>
                    <a:pt x="294491" y="0"/>
                  </a:moveTo>
                  <a:cubicBezTo>
                    <a:pt x="294671" y="0"/>
                    <a:pt x="294850" y="0"/>
                    <a:pt x="295029" y="0"/>
                  </a:cubicBezTo>
                  <a:cubicBezTo>
                    <a:pt x="382301" y="574"/>
                    <a:pt x="453077" y="70875"/>
                    <a:pt x="454242" y="158137"/>
                  </a:cubicBezTo>
                  <a:cubicBezTo>
                    <a:pt x="454691" y="245920"/>
                    <a:pt x="383888" y="317440"/>
                    <a:pt x="296105" y="317889"/>
                  </a:cubicBezTo>
                  <a:cubicBezTo>
                    <a:pt x="208323" y="318328"/>
                    <a:pt x="136802" y="247533"/>
                    <a:pt x="136354" y="159751"/>
                  </a:cubicBezTo>
                  <a:cubicBezTo>
                    <a:pt x="135915" y="71969"/>
                    <a:pt x="206709" y="448"/>
                    <a:pt x="29449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1"/>
            <p:cNvSpPr/>
            <p:nvPr/>
          </p:nvSpPr>
          <p:spPr>
            <a:xfrm>
              <a:off x="4112048" y="3631332"/>
              <a:ext cx="1854696" cy="77544"/>
            </a:xfrm>
            <a:custGeom>
              <a:avLst/>
              <a:gdLst/>
              <a:ahLst/>
              <a:cxnLst/>
              <a:rect l="l" t="t" r="r" b="b"/>
              <a:pathLst>
                <a:path w="1854696" h="77544" extrusionOk="0">
                  <a:moveTo>
                    <a:pt x="295499" y="2178"/>
                  </a:moveTo>
                  <a:cubicBezTo>
                    <a:pt x="315240" y="3505"/>
                    <a:pt x="330668" y="19749"/>
                    <a:pt x="330964" y="39534"/>
                  </a:cubicBezTo>
                  <a:cubicBezTo>
                    <a:pt x="330695" y="62573"/>
                    <a:pt x="314559" y="74586"/>
                    <a:pt x="292147" y="77544"/>
                  </a:cubicBezTo>
                  <a:cubicBezTo>
                    <a:pt x="269735" y="73062"/>
                    <a:pt x="254047" y="61856"/>
                    <a:pt x="255033" y="37562"/>
                  </a:cubicBezTo>
                  <a:cubicBezTo>
                    <a:pt x="256440" y="16620"/>
                    <a:pt x="274558" y="780"/>
                    <a:pt x="295499" y="2178"/>
                  </a:cubicBezTo>
                  <a:close/>
                  <a:moveTo>
                    <a:pt x="1180280" y="1613"/>
                  </a:moveTo>
                  <a:cubicBezTo>
                    <a:pt x="1204396" y="538"/>
                    <a:pt x="1216587" y="13447"/>
                    <a:pt x="1219456" y="35231"/>
                  </a:cubicBezTo>
                  <a:cubicBezTo>
                    <a:pt x="1219456" y="61229"/>
                    <a:pt x="1206099" y="75751"/>
                    <a:pt x="1183597" y="76827"/>
                  </a:cubicBezTo>
                  <a:cubicBezTo>
                    <a:pt x="1164485" y="79212"/>
                    <a:pt x="1147057" y="65657"/>
                    <a:pt x="1144672" y="46553"/>
                  </a:cubicBezTo>
                  <a:cubicBezTo>
                    <a:pt x="1144439" y="44698"/>
                    <a:pt x="1144359" y="42833"/>
                    <a:pt x="1144422" y="40969"/>
                  </a:cubicBezTo>
                  <a:cubicBezTo>
                    <a:pt x="1143615" y="17571"/>
                    <a:pt x="1156165" y="2689"/>
                    <a:pt x="1180280" y="1613"/>
                  </a:cubicBezTo>
                  <a:close/>
                  <a:moveTo>
                    <a:pt x="1815341" y="897"/>
                  </a:moveTo>
                  <a:cubicBezTo>
                    <a:pt x="1839008" y="89"/>
                    <a:pt x="1851917" y="13895"/>
                    <a:pt x="1854696" y="36128"/>
                  </a:cubicBezTo>
                  <a:cubicBezTo>
                    <a:pt x="1854068" y="61139"/>
                    <a:pt x="1840801" y="75662"/>
                    <a:pt x="1818209" y="76469"/>
                  </a:cubicBezTo>
                  <a:cubicBezTo>
                    <a:pt x="1799070" y="78629"/>
                    <a:pt x="1781804" y="64869"/>
                    <a:pt x="1779643" y="45729"/>
                  </a:cubicBezTo>
                  <a:cubicBezTo>
                    <a:pt x="1779419" y="43766"/>
                    <a:pt x="1779365" y="41776"/>
                    <a:pt x="1779482" y="39803"/>
                  </a:cubicBezTo>
                  <a:cubicBezTo>
                    <a:pt x="1778944" y="16405"/>
                    <a:pt x="1791674" y="1703"/>
                    <a:pt x="1815341" y="897"/>
                  </a:cubicBezTo>
                  <a:close/>
                  <a:moveTo>
                    <a:pt x="672789" y="807"/>
                  </a:moveTo>
                  <a:cubicBezTo>
                    <a:pt x="691875" y="-1363"/>
                    <a:pt x="709105" y="12353"/>
                    <a:pt x="711274" y="31448"/>
                  </a:cubicBezTo>
                  <a:cubicBezTo>
                    <a:pt x="711507" y="33474"/>
                    <a:pt x="711552" y="35518"/>
                    <a:pt x="711427" y="37562"/>
                  </a:cubicBezTo>
                  <a:cubicBezTo>
                    <a:pt x="712323" y="62125"/>
                    <a:pt x="697262" y="73062"/>
                    <a:pt x="675030" y="77365"/>
                  </a:cubicBezTo>
                  <a:cubicBezTo>
                    <a:pt x="651632" y="74945"/>
                    <a:pt x="636034" y="62394"/>
                    <a:pt x="635585" y="39445"/>
                  </a:cubicBezTo>
                  <a:cubicBezTo>
                    <a:pt x="633667" y="20081"/>
                    <a:pt x="647813" y="2833"/>
                    <a:pt x="667177" y="914"/>
                  </a:cubicBezTo>
                  <a:cubicBezTo>
                    <a:pt x="669041" y="726"/>
                    <a:pt x="670915" y="690"/>
                    <a:pt x="672789" y="807"/>
                  </a:cubicBezTo>
                  <a:close/>
                  <a:moveTo>
                    <a:pt x="546924" y="807"/>
                  </a:moveTo>
                  <a:cubicBezTo>
                    <a:pt x="570949" y="986"/>
                    <a:pt x="582693" y="15419"/>
                    <a:pt x="584575" y="37920"/>
                  </a:cubicBezTo>
                  <a:cubicBezTo>
                    <a:pt x="583051" y="62663"/>
                    <a:pt x="569156" y="76648"/>
                    <a:pt x="546565" y="76558"/>
                  </a:cubicBezTo>
                  <a:cubicBezTo>
                    <a:pt x="527201" y="77876"/>
                    <a:pt x="510437" y="63246"/>
                    <a:pt x="509119" y="43891"/>
                  </a:cubicBezTo>
                  <a:cubicBezTo>
                    <a:pt x="508985" y="42017"/>
                    <a:pt x="509012" y="40144"/>
                    <a:pt x="509182" y="38279"/>
                  </a:cubicBezTo>
                  <a:cubicBezTo>
                    <a:pt x="509182" y="15060"/>
                    <a:pt x="522898" y="627"/>
                    <a:pt x="546924" y="807"/>
                  </a:cubicBezTo>
                  <a:close/>
                  <a:moveTo>
                    <a:pt x="419177" y="807"/>
                  </a:moveTo>
                  <a:cubicBezTo>
                    <a:pt x="440109" y="1452"/>
                    <a:pt x="456559" y="18943"/>
                    <a:pt x="455914" y="39875"/>
                  </a:cubicBezTo>
                  <a:cubicBezTo>
                    <a:pt x="455313" y="59454"/>
                    <a:pt x="439894" y="75358"/>
                    <a:pt x="420342" y="76559"/>
                  </a:cubicBezTo>
                  <a:cubicBezTo>
                    <a:pt x="397751" y="76828"/>
                    <a:pt x="383497" y="63022"/>
                    <a:pt x="381704" y="38638"/>
                  </a:cubicBezTo>
                  <a:cubicBezTo>
                    <a:pt x="383587" y="15778"/>
                    <a:pt x="395331" y="1345"/>
                    <a:pt x="419177" y="807"/>
                  </a:cubicBezTo>
                  <a:close/>
                  <a:moveTo>
                    <a:pt x="1560195" y="771"/>
                  </a:moveTo>
                  <a:cubicBezTo>
                    <a:pt x="1561397" y="727"/>
                    <a:pt x="1562589" y="736"/>
                    <a:pt x="1563790" y="807"/>
                  </a:cubicBezTo>
                  <a:cubicBezTo>
                    <a:pt x="1587816" y="718"/>
                    <a:pt x="1597677" y="17302"/>
                    <a:pt x="1602697" y="37025"/>
                  </a:cubicBezTo>
                  <a:cubicBezTo>
                    <a:pt x="1598753" y="61678"/>
                    <a:pt x="1586023" y="77186"/>
                    <a:pt x="1562983" y="76559"/>
                  </a:cubicBezTo>
                  <a:cubicBezTo>
                    <a:pt x="1542051" y="77330"/>
                    <a:pt x="1524462" y="60987"/>
                    <a:pt x="1523691" y="40055"/>
                  </a:cubicBezTo>
                  <a:cubicBezTo>
                    <a:pt x="1522920" y="19131"/>
                    <a:pt x="1539263" y="1542"/>
                    <a:pt x="1560195" y="771"/>
                  </a:cubicBezTo>
                  <a:close/>
                  <a:moveTo>
                    <a:pt x="1692345" y="717"/>
                  </a:moveTo>
                  <a:cubicBezTo>
                    <a:pt x="1713215" y="2079"/>
                    <a:pt x="1729028" y="20099"/>
                    <a:pt x="1727666" y="40968"/>
                  </a:cubicBezTo>
                  <a:cubicBezTo>
                    <a:pt x="1726303" y="61838"/>
                    <a:pt x="1708284" y="77652"/>
                    <a:pt x="1687414" y="76289"/>
                  </a:cubicBezTo>
                  <a:cubicBezTo>
                    <a:pt x="1664733" y="74855"/>
                    <a:pt x="1652004" y="59884"/>
                    <a:pt x="1651914" y="35231"/>
                  </a:cubicBezTo>
                  <a:cubicBezTo>
                    <a:pt x="1655679" y="12729"/>
                    <a:pt x="1668499" y="-628"/>
                    <a:pt x="1692345" y="717"/>
                  </a:cubicBezTo>
                  <a:close/>
                  <a:moveTo>
                    <a:pt x="36921" y="627"/>
                  </a:moveTo>
                  <a:cubicBezTo>
                    <a:pt x="60767" y="-90"/>
                    <a:pt x="73229" y="13985"/>
                    <a:pt x="76904" y="35231"/>
                  </a:cubicBezTo>
                  <a:cubicBezTo>
                    <a:pt x="76277" y="60601"/>
                    <a:pt x="63009" y="75124"/>
                    <a:pt x="40328" y="76379"/>
                  </a:cubicBezTo>
                  <a:cubicBezTo>
                    <a:pt x="19431" y="77706"/>
                    <a:pt x="1403" y="61838"/>
                    <a:pt x="77" y="40941"/>
                  </a:cubicBezTo>
                  <a:cubicBezTo>
                    <a:pt x="-1250" y="20045"/>
                    <a:pt x="14617" y="2017"/>
                    <a:pt x="35514" y="690"/>
                  </a:cubicBezTo>
                  <a:cubicBezTo>
                    <a:pt x="35980" y="663"/>
                    <a:pt x="36455" y="636"/>
                    <a:pt x="36921" y="627"/>
                  </a:cubicBezTo>
                  <a:close/>
                  <a:moveTo>
                    <a:pt x="1435282" y="583"/>
                  </a:moveTo>
                  <a:cubicBezTo>
                    <a:pt x="1456277" y="260"/>
                    <a:pt x="1473552" y="17015"/>
                    <a:pt x="1473875" y="38010"/>
                  </a:cubicBezTo>
                  <a:cubicBezTo>
                    <a:pt x="1474682" y="62125"/>
                    <a:pt x="1458635" y="73331"/>
                    <a:pt x="1436582" y="77455"/>
                  </a:cubicBezTo>
                  <a:cubicBezTo>
                    <a:pt x="1413722" y="74497"/>
                    <a:pt x="1397944" y="62484"/>
                    <a:pt x="1397855" y="39176"/>
                  </a:cubicBezTo>
                  <a:cubicBezTo>
                    <a:pt x="1397532" y="18180"/>
                    <a:pt x="1414286" y="905"/>
                    <a:pt x="1435282" y="583"/>
                  </a:cubicBezTo>
                  <a:close/>
                  <a:moveTo>
                    <a:pt x="1308834" y="179"/>
                  </a:moveTo>
                  <a:cubicBezTo>
                    <a:pt x="1331067" y="2151"/>
                    <a:pt x="1345769" y="13626"/>
                    <a:pt x="1346486" y="37651"/>
                  </a:cubicBezTo>
                  <a:cubicBezTo>
                    <a:pt x="1348539" y="56997"/>
                    <a:pt x="1334518" y="74353"/>
                    <a:pt x="1315172" y="76406"/>
                  </a:cubicBezTo>
                  <a:cubicBezTo>
                    <a:pt x="1313361" y="76594"/>
                    <a:pt x="1311541" y="76648"/>
                    <a:pt x="1309730" y="76558"/>
                  </a:cubicBezTo>
                  <a:cubicBezTo>
                    <a:pt x="1290008" y="78306"/>
                    <a:pt x="1272598" y="63730"/>
                    <a:pt x="1270850" y="44008"/>
                  </a:cubicBezTo>
                  <a:cubicBezTo>
                    <a:pt x="1270716" y="42492"/>
                    <a:pt x="1270671" y="40969"/>
                    <a:pt x="1270734" y="39444"/>
                  </a:cubicBezTo>
                  <a:cubicBezTo>
                    <a:pt x="1270286" y="17302"/>
                    <a:pt x="1284002" y="2510"/>
                    <a:pt x="1308834" y="179"/>
                  </a:cubicBezTo>
                  <a:close/>
                  <a:moveTo>
                    <a:pt x="929000" y="179"/>
                  </a:moveTo>
                  <a:cubicBezTo>
                    <a:pt x="952936" y="3317"/>
                    <a:pt x="966921" y="17302"/>
                    <a:pt x="965935" y="40072"/>
                  </a:cubicBezTo>
                  <a:cubicBezTo>
                    <a:pt x="966338" y="59875"/>
                    <a:pt x="950623" y="76253"/>
                    <a:pt x="930820" y="76657"/>
                  </a:cubicBezTo>
                  <a:cubicBezTo>
                    <a:pt x="929314" y="76693"/>
                    <a:pt x="927808" y="76630"/>
                    <a:pt x="926310" y="76469"/>
                  </a:cubicBezTo>
                  <a:cubicBezTo>
                    <a:pt x="906866" y="77204"/>
                    <a:pt x="890506" y="62035"/>
                    <a:pt x="889770" y="42591"/>
                  </a:cubicBezTo>
                  <a:cubicBezTo>
                    <a:pt x="889699" y="40735"/>
                    <a:pt x="889779" y="38871"/>
                    <a:pt x="890003" y="37024"/>
                  </a:cubicBezTo>
                  <a:cubicBezTo>
                    <a:pt x="891169" y="13178"/>
                    <a:pt x="906230" y="1793"/>
                    <a:pt x="929000" y="179"/>
                  </a:cubicBezTo>
                  <a:close/>
                  <a:moveTo>
                    <a:pt x="165744" y="89"/>
                  </a:moveTo>
                  <a:cubicBezTo>
                    <a:pt x="189232" y="2420"/>
                    <a:pt x="203665" y="15329"/>
                    <a:pt x="203844" y="38637"/>
                  </a:cubicBezTo>
                  <a:cubicBezTo>
                    <a:pt x="202823" y="59705"/>
                    <a:pt x="184920" y="75957"/>
                    <a:pt x="163853" y="74935"/>
                  </a:cubicBezTo>
                  <a:cubicBezTo>
                    <a:pt x="144211" y="73976"/>
                    <a:pt x="128505" y="58279"/>
                    <a:pt x="127555" y="38637"/>
                  </a:cubicBezTo>
                  <a:cubicBezTo>
                    <a:pt x="127824" y="15329"/>
                    <a:pt x="142347" y="2420"/>
                    <a:pt x="165744" y="89"/>
                  </a:cubicBezTo>
                  <a:close/>
                  <a:moveTo>
                    <a:pt x="1051458" y="0"/>
                  </a:moveTo>
                  <a:cubicBezTo>
                    <a:pt x="1078352" y="2062"/>
                    <a:pt x="1092247" y="15240"/>
                    <a:pt x="1092516" y="38369"/>
                  </a:cubicBezTo>
                  <a:cubicBezTo>
                    <a:pt x="1092516" y="59167"/>
                    <a:pt x="1075662" y="76021"/>
                    <a:pt x="1054864" y="76021"/>
                  </a:cubicBezTo>
                  <a:cubicBezTo>
                    <a:pt x="1034066" y="76021"/>
                    <a:pt x="1017213" y="59167"/>
                    <a:pt x="1017213" y="38369"/>
                  </a:cubicBezTo>
                  <a:cubicBezTo>
                    <a:pt x="1017033" y="14344"/>
                    <a:pt x="1032453" y="3676"/>
                    <a:pt x="1051458" y="0"/>
                  </a:cubicBezTo>
                  <a:close/>
                  <a:moveTo>
                    <a:pt x="796950" y="0"/>
                  </a:moveTo>
                  <a:cubicBezTo>
                    <a:pt x="823306" y="1614"/>
                    <a:pt x="837829" y="14344"/>
                    <a:pt x="838815" y="37472"/>
                  </a:cubicBezTo>
                  <a:cubicBezTo>
                    <a:pt x="839407" y="58512"/>
                    <a:pt x="822831" y="76056"/>
                    <a:pt x="801791" y="76648"/>
                  </a:cubicBezTo>
                  <a:cubicBezTo>
                    <a:pt x="780751" y="77240"/>
                    <a:pt x="763207" y="60664"/>
                    <a:pt x="762615" y="39624"/>
                  </a:cubicBezTo>
                  <a:cubicBezTo>
                    <a:pt x="761808" y="16136"/>
                    <a:pt x="777228" y="4034"/>
                    <a:pt x="79695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09"/>
        <p:cNvGrpSpPr/>
        <p:nvPr/>
      </p:nvGrpSpPr>
      <p:grpSpPr>
        <a:xfrm>
          <a:off x="0" y="0"/>
          <a:ext cx="0" cy="0"/>
          <a:chOff x="0" y="0"/>
          <a:chExt cx="0" cy="0"/>
        </a:xfrm>
      </p:grpSpPr>
      <p:sp>
        <p:nvSpPr>
          <p:cNvPr id="310" name="Google Shape;310;p13"/>
          <p:cNvSpPr txBox="1">
            <a:spLocks noGrp="1"/>
          </p:cNvSpPr>
          <p:nvPr>
            <p:ph type="subTitle" idx="1"/>
          </p:nvPr>
        </p:nvSpPr>
        <p:spPr>
          <a:xfrm>
            <a:off x="4325731" y="1800281"/>
            <a:ext cx="6647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11" name="Google Shape;311;p13"/>
          <p:cNvSpPr txBox="1">
            <a:spLocks noGrp="1"/>
          </p:cNvSpPr>
          <p:nvPr>
            <p:ph type="subTitle" idx="2"/>
          </p:nvPr>
        </p:nvSpPr>
        <p:spPr>
          <a:xfrm>
            <a:off x="4325731" y="3405172"/>
            <a:ext cx="6647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12" name="Google Shape;312;p13"/>
          <p:cNvSpPr txBox="1">
            <a:spLocks noGrp="1"/>
          </p:cNvSpPr>
          <p:nvPr>
            <p:ph type="subTitle" idx="3"/>
          </p:nvPr>
        </p:nvSpPr>
        <p:spPr>
          <a:xfrm>
            <a:off x="4325731" y="5010063"/>
            <a:ext cx="6647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13" name="Google Shape;313;p13"/>
          <p:cNvSpPr txBox="1">
            <a:spLocks noGrp="1"/>
          </p:cNvSpPr>
          <p:nvPr>
            <p:ph type="title"/>
          </p:nvPr>
        </p:nvSpPr>
        <p:spPr>
          <a:xfrm>
            <a:off x="4325725" y="663675"/>
            <a:ext cx="6647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14" name="Google Shape;314;p13"/>
          <p:cNvSpPr txBox="1">
            <a:spLocks noGrp="1"/>
          </p:cNvSpPr>
          <p:nvPr>
            <p:ph type="body" idx="4"/>
          </p:nvPr>
        </p:nvSpPr>
        <p:spPr>
          <a:xfrm>
            <a:off x="4325725" y="2238231"/>
            <a:ext cx="66474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15" name="Google Shape;315;p13"/>
          <p:cNvSpPr txBox="1">
            <a:spLocks noGrp="1"/>
          </p:cNvSpPr>
          <p:nvPr>
            <p:ph type="body" idx="5"/>
          </p:nvPr>
        </p:nvSpPr>
        <p:spPr>
          <a:xfrm>
            <a:off x="4325725" y="3831690"/>
            <a:ext cx="66474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16" name="Google Shape;316;p13"/>
          <p:cNvSpPr txBox="1">
            <a:spLocks noGrp="1"/>
          </p:cNvSpPr>
          <p:nvPr>
            <p:ph type="body" idx="6"/>
          </p:nvPr>
        </p:nvSpPr>
        <p:spPr>
          <a:xfrm>
            <a:off x="4325725" y="5423350"/>
            <a:ext cx="66486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grpSp>
        <p:nvGrpSpPr>
          <p:cNvPr id="317" name="Google Shape;317;p13"/>
          <p:cNvGrpSpPr/>
          <p:nvPr/>
        </p:nvGrpSpPr>
        <p:grpSpPr>
          <a:xfrm rot="-509636">
            <a:off x="357356" y="-923694"/>
            <a:ext cx="2799511" cy="8140841"/>
            <a:chOff x="619050" y="-574900"/>
            <a:chExt cx="2799600" cy="8141100"/>
          </a:xfrm>
        </p:grpSpPr>
        <p:sp>
          <p:nvSpPr>
            <p:cNvPr id="318" name="Google Shape;318;p13"/>
            <p:cNvSpPr/>
            <p:nvPr/>
          </p:nvSpPr>
          <p:spPr>
            <a:xfrm>
              <a:off x="619050" y="-574900"/>
              <a:ext cx="2799600" cy="81411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19" name="Google Shape;319;p13"/>
            <p:cNvGrpSpPr/>
            <p:nvPr/>
          </p:nvGrpSpPr>
          <p:grpSpPr>
            <a:xfrm>
              <a:off x="2942607" y="-495615"/>
              <a:ext cx="352843" cy="8017719"/>
              <a:chOff x="2942607" y="-495615"/>
              <a:chExt cx="352843" cy="8017719"/>
            </a:xfrm>
          </p:grpSpPr>
          <p:sp>
            <p:nvSpPr>
              <p:cNvPr id="320" name="Google Shape;320;p13"/>
              <p:cNvSpPr/>
              <p:nvPr/>
            </p:nvSpPr>
            <p:spPr>
              <a:xfrm rot="-5420269">
                <a:off x="2991810" y="381369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1" name="Google Shape;321;p13"/>
              <p:cNvSpPr/>
              <p:nvPr/>
            </p:nvSpPr>
            <p:spPr>
              <a:xfrm rot="-5420269">
                <a:off x="2991810" y="350311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2" name="Google Shape;322;p13"/>
              <p:cNvSpPr/>
              <p:nvPr/>
            </p:nvSpPr>
            <p:spPr>
              <a:xfrm rot="-5420269">
                <a:off x="2991810" y="319254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3" name="Google Shape;323;p13"/>
              <p:cNvSpPr/>
              <p:nvPr/>
            </p:nvSpPr>
            <p:spPr>
              <a:xfrm rot="-5420269">
                <a:off x="2991810" y="288197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4" name="Google Shape;324;p13"/>
              <p:cNvSpPr/>
              <p:nvPr/>
            </p:nvSpPr>
            <p:spPr>
              <a:xfrm rot="-5420269">
                <a:off x="2991810" y="257140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5" name="Google Shape;325;p13"/>
              <p:cNvSpPr/>
              <p:nvPr/>
            </p:nvSpPr>
            <p:spPr>
              <a:xfrm rot="-5420269">
                <a:off x="2991810" y="226083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6" name="Google Shape;326;p13"/>
              <p:cNvSpPr/>
              <p:nvPr/>
            </p:nvSpPr>
            <p:spPr>
              <a:xfrm rot="-5420269">
                <a:off x="2991810" y="195025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7" name="Google Shape;327;p13"/>
              <p:cNvSpPr/>
              <p:nvPr/>
            </p:nvSpPr>
            <p:spPr>
              <a:xfrm rot="-5420269">
                <a:off x="2991810" y="163968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8" name="Google Shape;328;p13"/>
              <p:cNvSpPr/>
              <p:nvPr/>
            </p:nvSpPr>
            <p:spPr>
              <a:xfrm rot="-5420269">
                <a:off x="2991810" y="132911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9" name="Google Shape;329;p13"/>
              <p:cNvSpPr/>
              <p:nvPr/>
            </p:nvSpPr>
            <p:spPr>
              <a:xfrm rot="-5420269">
                <a:off x="2991810" y="101854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0" name="Google Shape;330;p13"/>
              <p:cNvSpPr/>
              <p:nvPr/>
            </p:nvSpPr>
            <p:spPr>
              <a:xfrm rot="-5420269">
                <a:off x="2991810" y="70797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1" name="Google Shape;331;p13"/>
              <p:cNvSpPr/>
              <p:nvPr/>
            </p:nvSpPr>
            <p:spPr>
              <a:xfrm rot="-5420269">
                <a:off x="2991810" y="39739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2" name="Google Shape;332;p13"/>
              <p:cNvSpPr/>
              <p:nvPr/>
            </p:nvSpPr>
            <p:spPr>
              <a:xfrm rot="-5420269">
                <a:off x="2991810" y="8682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3" name="Google Shape;333;p13"/>
              <p:cNvSpPr/>
              <p:nvPr/>
            </p:nvSpPr>
            <p:spPr>
              <a:xfrm rot="-5420269">
                <a:off x="2991810" y="-22374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4" name="Google Shape;334;p13"/>
              <p:cNvSpPr/>
              <p:nvPr/>
            </p:nvSpPr>
            <p:spPr>
              <a:xfrm rot="-5420269">
                <a:off x="2991810" y="-53431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35" name="Google Shape;335;p13"/>
              <p:cNvGrpSpPr/>
              <p:nvPr/>
            </p:nvGrpSpPr>
            <p:grpSpPr>
              <a:xfrm rot="-19715">
                <a:off x="2952230" y="4163895"/>
                <a:ext cx="333595" cy="3357281"/>
                <a:chOff x="4531436" y="-338754"/>
                <a:chExt cx="546600" cy="5500943"/>
              </a:xfrm>
            </p:grpSpPr>
            <p:sp>
              <p:nvSpPr>
                <p:cNvPr id="336" name="Google Shape;336;p13"/>
                <p:cNvSpPr/>
                <p:nvPr/>
              </p:nvSpPr>
              <p:spPr>
                <a:xfrm rot="-5400000">
                  <a:off x="4596386" y="468053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7" name="Google Shape;337;p13"/>
                <p:cNvSpPr/>
                <p:nvPr/>
              </p:nvSpPr>
              <p:spPr>
                <a:xfrm rot="-5400000">
                  <a:off x="4596386" y="417211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8" name="Google Shape;338;p13"/>
                <p:cNvSpPr/>
                <p:nvPr/>
              </p:nvSpPr>
              <p:spPr>
                <a:xfrm rot="-5400000">
                  <a:off x="4596386" y="366369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9" name="Google Shape;339;p13"/>
                <p:cNvSpPr/>
                <p:nvPr/>
              </p:nvSpPr>
              <p:spPr>
                <a:xfrm rot="-5400000">
                  <a:off x="4596386" y="3155266"/>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0" name="Google Shape;340;p13"/>
                <p:cNvSpPr/>
                <p:nvPr/>
              </p:nvSpPr>
              <p:spPr>
                <a:xfrm rot="-5400000">
                  <a:off x="4596386" y="2646842"/>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1" name="Google Shape;341;p13"/>
                <p:cNvSpPr/>
                <p:nvPr/>
              </p:nvSpPr>
              <p:spPr>
                <a:xfrm rot="-5400000">
                  <a:off x="4596386" y="2138418"/>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2" name="Google Shape;342;p13"/>
                <p:cNvSpPr/>
                <p:nvPr/>
              </p:nvSpPr>
              <p:spPr>
                <a:xfrm rot="-5400000">
                  <a:off x="4596386" y="1629993"/>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3" name="Google Shape;343;p13"/>
                <p:cNvSpPr/>
                <p:nvPr/>
              </p:nvSpPr>
              <p:spPr>
                <a:xfrm rot="-5400000">
                  <a:off x="4596386" y="112156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4" name="Google Shape;344;p13"/>
                <p:cNvSpPr/>
                <p:nvPr/>
              </p:nvSpPr>
              <p:spPr>
                <a:xfrm rot="-5400000">
                  <a:off x="4596386" y="61314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5" name="Google Shape;345;p13"/>
                <p:cNvSpPr/>
                <p:nvPr/>
              </p:nvSpPr>
              <p:spPr>
                <a:xfrm rot="-5400000">
                  <a:off x="4596386" y="10472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6" name="Google Shape;346;p13"/>
                <p:cNvSpPr/>
                <p:nvPr/>
              </p:nvSpPr>
              <p:spPr>
                <a:xfrm rot="-5400000">
                  <a:off x="4596386" y="-403704"/>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347" name="Google Shape;347;p13"/>
            <p:cNvSpPr/>
            <p:nvPr/>
          </p:nvSpPr>
          <p:spPr>
            <a:xfrm>
              <a:off x="1205588" y="-525600"/>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1205588" y="828547"/>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13"/>
            <p:cNvGrpSpPr/>
            <p:nvPr/>
          </p:nvGrpSpPr>
          <p:grpSpPr>
            <a:xfrm>
              <a:off x="732807" y="-495615"/>
              <a:ext cx="352843" cy="8017719"/>
              <a:chOff x="2942607" y="-495615"/>
              <a:chExt cx="352843" cy="8017719"/>
            </a:xfrm>
          </p:grpSpPr>
          <p:sp>
            <p:nvSpPr>
              <p:cNvPr id="350" name="Google Shape;350;p13"/>
              <p:cNvSpPr/>
              <p:nvPr/>
            </p:nvSpPr>
            <p:spPr>
              <a:xfrm rot="-5420269">
                <a:off x="2991810" y="381369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1" name="Google Shape;351;p13"/>
              <p:cNvSpPr/>
              <p:nvPr/>
            </p:nvSpPr>
            <p:spPr>
              <a:xfrm rot="-5420269">
                <a:off x="2991810" y="350311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2" name="Google Shape;352;p13"/>
              <p:cNvSpPr/>
              <p:nvPr/>
            </p:nvSpPr>
            <p:spPr>
              <a:xfrm rot="-5420269">
                <a:off x="2991810" y="319254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3" name="Google Shape;353;p13"/>
              <p:cNvSpPr/>
              <p:nvPr/>
            </p:nvSpPr>
            <p:spPr>
              <a:xfrm rot="-5420269">
                <a:off x="2991810" y="288197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4" name="Google Shape;354;p13"/>
              <p:cNvSpPr/>
              <p:nvPr/>
            </p:nvSpPr>
            <p:spPr>
              <a:xfrm rot="-5420269">
                <a:off x="2991810" y="257140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5" name="Google Shape;355;p13"/>
              <p:cNvSpPr/>
              <p:nvPr/>
            </p:nvSpPr>
            <p:spPr>
              <a:xfrm rot="-5420269">
                <a:off x="2991810" y="226083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6" name="Google Shape;356;p13"/>
              <p:cNvSpPr/>
              <p:nvPr/>
            </p:nvSpPr>
            <p:spPr>
              <a:xfrm rot="-5420269">
                <a:off x="2991810" y="195025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7" name="Google Shape;357;p13"/>
              <p:cNvSpPr/>
              <p:nvPr/>
            </p:nvSpPr>
            <p:spPr>
              <a:xfrm rot="-5420269">
                <a:off x="2991810" y="163968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8" name="Google Shape;358;p13"/>
              <p:cNvSpPr/>
              <p:nvPr/>
            </p:nvSpPr>
            <p:spPr>
              <a:xfrm rot="-5420269">
                <a:off x="2991810" y="132911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9" name="Google Shape;359;p13"/>
              <p:cNvSpPr/>
              <p:nvPr/>
            </p:nvSpPr>
            <p:spPr>
              <a:xfrm rot="-5420269">
                <a:off x="2991810" y="101854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0" name="Google Shape;360;p13"/>
              <p:cNvSpPr/>
              <p:nvPr/>
            </p:nvSpPr>
            <p:spPr>
              <a:xfrm rot="-5420269">
                <a:off x="2991810" y="70797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1" name="Google Shape;361;p13"/>
              <p:cNvSpPr/>
              <p:nvPr/>
            </p:nvSpPr>
            <p:spPr>
              <a:xfrm rot="-5420269">
                <a:off x="2991810" y="39739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2" name="Google Shape;362;p13"/>
              <p:cNvSpPr/>
              <p:nvPr/>
            </p:nvSpPr>
            <p:spPr>
              <a:xfrm rot="-5420269">
                <a:off x="2991810" y="8682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3" name="Google Shape;363;p13"/>
              <p:cNvSpPr/>
              <p:nvPr/>
            </p:nvSpPr>
            <p:spPr>
              <a:xfrm rot="-5420269">
                <a:off x="2991810" y="-22374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4" name="Google Shape;364;p13"/>
              <p:cNvSpPr/>
              <p:nvPr/>
            </p:nvSpPr>
            <p:spPr>
              <a:xfrm rot="-5420269">
                <a:off x="2991810" y="-53431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65" name="Google Shape;365;p13"/>
              <p:cNvGrpSpPr/>
              <p:nvPr/>
            </p:nvGrpSpPr>
            <p:grpSpPr>
              <a:xfrm rot="-19715">
                <a:off x="2952230" y="4163895"/>
                <a:ext cx="333595" cy="3357281"/>
                <a:chOff x="4531436" y="-338754"/>
                <a:chExt cx="546600" cy="5500943"/>
              </a:xfrm>
            </p:grpSpPr>
            <p:sp>
              <p:nvSpPr>
                <p:cNvPr id="366" name="Google Shape;366;p13"/>
                <p:cNvSpPr/>
                <p:nvPr/>
              </p:nvSpPr>
              <p:spPr>
                <a:xfrm rot="-5400000">
                  <a:off x="4596386" y="468053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7" name="Google Shape;367;p13"/>
                <p:cNvSpPr/>
                <p:nvPr/>
              </p:nvSpPr>
              <p:spPr>
                <a:xfrm rot="-5400000">
                  <a:off x="4596386" y="417211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8" name="Google Shape;368;p13"/>
                <p:cNvSpPr/>
                <p:nvPr/>
              </p:nvSpPr>
              <p:spPr>
                <a:xfrm rot="-5400000">
                  <a:off x="4596386" y="366369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9" name="Google Shape;369;p13"/>
                <p:cNvSpPr/>
                <p:nvPr/>
              </p:nvSpPr>
              <p:spPr>
                <a:xfrm rot="-5400000">
                  <a:off x="4596386" y="3155266"/>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0" name="Google Shape;370;p13"/>
                <p:cNvSpPr/>
                <p:nvPr/>
              </p:nvSpPr>
              <p:spPr>
                <a:xfrm rot="-5400000">
                  <a:off x="4596386" y="2646842"/>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1" name="Google Shape;371;p13"/>
                <p:cNvSpPr/>
                <p:nvPr/>
              </p:nvSpPr>
              <p:spPr>
                <a:xfrm rot="-5400000">
                  <a:off x="4596386" y="2138418"/>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2" name="Google Shape;372;p13"/>
                <p:cNvSpPr/>
                <p:nvPr/>
              </p:nvSpPr>
              <p:spPr>
                <a:xfrm rot="-5400000">
                  <a:off x="4596386" y="1629993"/>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3" name="Google Shape;373;p13"/>
                <p:cNvSpPr/>
                <p:nvPr/>
              </p:nvSpPr>
              <p:spPr>
                <a:xfrm rot="-5400000">
                  <a:off x="4596386" y="112156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4" name="Google Shape;374;p13"/>
                <p:cNvSpPr/>
                <p:nvPr/>
              </p:nvSpPr>
              <p:spPr>
                <a:xfrm rot="-5400000">
                  <a:off x="4596386" y="61314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5" name="Google Shape;375;p13"/>
                <p:cNvSpPr/>
                <p:nvPr/>
              </p:nvSpPr>
              <p:spPr>
                <a:xfrm rot="-5400000">
                  <a:off x="4596386" y="10472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6" name="Google Shape;376;p13"/>
                <p:cNvSpPr/>
                <p:nvPr/>
              </p:nvSpPr>
              <p:spPr>
                <a:xfrm rot="-5400000">
                  <a:off x="4596386" y="-403704"/>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377" name="Google Shape;377;p13"/>
            <p:cNvSpPr/>
            <p:nvPr/>
          </p:nvSpPr>
          <p:spPr>
            <a:xfrm>
              <a:off x="1205588" y="2182695"/>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3"/>
            <p:cNvSpPr/>
            <p:nvPr/>
          </p:nvSpPr>
          <p:spPr>
            <a:xfrm>
              <a:off x="1205588" y="3536843"/>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a:off x="1205588" y="4890990"/>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1205588" y="6245138"/>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13"/>
          <p:cNvGrpSpPr/>
          <p:nvPr/>
        </p:nvGrpSpPr>
        <p:grpSpPr>
          <a:xfrm>
            <a:off x="972425" y="-1238212"/>
            <a:ext cx="2799600" cy="8141100"/>
            <a:chOff x="972425" y="-1238212"/>
            <a:chExt cx="2799600" cy="8141100"/>
          </a:xfrm>
        </p:grpSpPr>
        <p:sp>
          <p:nvSpPr>
            <p:cNvPr id="382" name="Google Shape;382;p13"/>
            <p:cNvSpPr/>
            <p:nvPr/>
          </p:nvSpPr>
          <p:spPr>
            <a:xfrm>
              <a:off x="972425" y="-1238212"/>
              <a:ext cx="2799600" cy="81411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83" name="Google Shape;383;p13"/>
            <p:cNvGrpSpPr/>
            <p:nvPr/>
          </p:nvGrpSpPr>
          <p:grpSpPr>
            <a:xfrm>
              <a:off x="3295982" y="-1158927"/>
              <a:ext cx="352843" cy="8017719"/>
              <a:chOff x="2942607" y="-495615"/>
              <a:chExt cx="352843" cy="8017719"/>
            </a:xfrm>
          </p:grpSpPr>
          <p:sp>
            <p:nvSpPr>
              <p:cNvPr id="384" name="Google Shape;384;p13"/>
              <p:cNvSpPr/>
              <p:nvPr/>
            </p:nvSpPr>
            <p:spPr>
              <a:xfrm rot="-5420269">
                <a:off x="2991810" y="381369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5" name="Google Shape;385;p13"/>
              <p:cNvSpPr/>
              <p:nvPr/>
            </p:nvSpPr>
            <p:spPr>
              <a:xfrm rot="-5420269">
                <a:off x="2991810" y="350311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6" name="Google Shape;386;p13"/>
              <p:cNvSpPr/>
              <p:nvPr/>
            </p:nvSpPr>
            <p:spPr>
              <a:xfrm rot="-5420269">
                <a:off x="2991810" y="319254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7" name="Google Shape;387;p13"/>
              <p:cNvSpPr/>
              <p:nvPr/>
            </p:nvSpPr>
            <p:spPr>
              <a:xfrm rot="-5420269">
                <a:off x="2991810" y="288197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8" name="Google Shape;388;p13"/>
              <p:cNvSpPr/>
              <p:nvPr/>
            </p:nvSpPr>
            <p:spPr>
              <a:xfrm rot="-5420269">
                <a:off x="2991810" y="257140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9" name="Google Shape;389;p13"/>
              <p:cNvSpPr/>
              <p:nvPr/>
            </p:nvSpPr>
            <p:spPr>
              <a:xfrm rot="-5420269">
                <a:off x="2991810" y="226083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0" name="Google Shape;390;p13"/>
              <p:cNvSpPr/>
              <p:nvPr/>
            </p:nvSpPr>
            <p:spPr>
              <a:xfrm rot="-5420269">
                <a:off x="2991810" y="195025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1" name="Google Shape;391;p13"/>
              <p:cNvSpPr/>
              <p:nvPr/>
            </p:nvSpPr>
            <p:spPr>
              <a:xfrm rot="-5420269">
                <a:off x="2991810" y="163968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2" name="Google Shape;392;p13"/>
              <p:cNvSpPr/>
              <p:nvPr/>
            </p:nvSpPr>
            <p:spPr>
              <a:xfrm rot="-5420269">
                <a:off x="2991810" y="132911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3" name="Google Shape;393;p13"/>
              <p:cNvSpPr/>
              <p:nvPr/>
            </p:nvSpPr>
            <p:spPr>
              <a:xfrm rot="-5420269">
                <a:off x="2991810" y="101854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4" name="Google Shape;394;p13"/>
              <p:cNvSpPr/>
              <p:nvPr/>
            </p:nvSpPr>
            <p:spPr>
              <a:xfrm rot="-5420269">
                <a:off x="2991810" y="70797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5" name="Google Shape;395;p13"/>
              <p:cNvSpPr/>
              <p:nvPr/>
            </p:nvSpPr>
            <p:spPr>
              <a:xfrm rot="-5420269">
                <a:off x="2991810" y="39739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6" name="Google Shape;396;p13"/>
              <p:cNvSpPr/>
              <p:nvPr/>
            </p:nvSpPr>
            <p:spPr>
              <a:xfrm rot="-5420269">
                <a:off x="2991810" y="8682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7" name="Google Shape;397;p13"/>
              <p:cNvSpPr/>
              <p:nvPr/>
            </p:nvSpPr>
            <p:spPr>
              <a:xfrm rot="-5420269">
                <a:off x="2991810" y="-22374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8" name="Google Shape;398;p13"/>
              <p:cNvSpPr/>
              <p:nvPr/>
            </p:nvSpPr>
            <p:spPr>
              <a:xfrm rot="-5420269">
                <a:off x="2991810" y="-53431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99" name="Google Shape;399;p13"/>
              <p:cNvGrpSpPr/>
              <p:nvPr/>
            </p:nvGrpSpPr>
            <p:grpSpPr>
              <a:xfrm rot="-19715">
                <a:off x="2952230" y="4163895"/>
                <a:ext cx="333595" cy="3357281"/>
                <a:chOff x="4531436" y="-338754"/>
                <a:chExt cx="546600" cy="5500943"/>
              </a:xfrm>
            </p:grpSpPr>
            <p:sp>
              <p:nvSpPr>
                <p:cNvPr id="400" name="Google Shape;400;p13"/>
                <p:cNvSpPr/>
                <p:nvPr/>
              </p:nvSpPr>
              <p:spPr>
                <a:xfrm rot="-5400000">
                  <a:off x="4596386" y="468053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1" name="Google Shape;401;p13"/>
                <p:cNvSpPr/>
                <p:nvPr/>
              </p:nvSpPr>
              <p:spPr>
                <a:xfrm rot="-5400000">
                  <a:off x="4596386" y="417211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2" name="Google Shape;402;p13"/>
                <p:cNvSpPr/>
                <p:nvPr/>
              </p:nvSpPr>
              <p:spPr>
                <a:xfrm rot="-5400000">
                  <a:off x="4596386" y="366369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3" name="Google Shape;403;p13"/>
                <p:cNvSpPr/>
                <p:nvPr/>
              </p:nvSpPr>
              <p:spPr>
                <a:xfrm rot="-5400000">
                  <a:off x="4596386" y="3155266"/>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4" name="Google Shape;404;p13"/>
                <p:cNvSpPr/>
                <p:nvPr/>
              </p:nvSpPr>
              <p:spPr>
                <a:xfrm rot="-5400000">
                  <a:off x="4596386" y="2646842"/>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5" name="Google Shape;405;p13"/>
                <p:cNvSpPr/>
                <p:nvPr/>
              </p:nvSpPr>
              <p:spPr>
                <a:xfrm rot="-5400000">
                  <a:off x="4596386" y="2138418"/>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6" name="Google Shape;406;p13"/>
                <p:cNvSpPr/>
                <p:nvPr/>
              </p:nvSpPr>
              <p:spPr>
                <a:xfrm rot="-5400000">
                  <a:off x="4596386" y="1629993"/>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7" name="Google Shape;407;p13"/>
                <p:cNvSpPr/>
                <p:nvPr/>
              </p:nvSpPr>
              <p:spPr>
                <a:xfrm rot="-5400000">
                  <a:off x="4596386" y="112156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8" name="Google Shape;408;p13"/>
                <p:cNvSpPr/>
                <p:nvPr/>
              </p:nvSpPr>
              <p:spPr>
                <a:xfrm rot="-5400000">
                  <a:off x="4596386" y="61314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9" name="Google Shape;409;p13"/>
                <p:cNvSpPr/>
                <p:nvPr/>
              </p:nvSpPr>
              <p:spPr>
                <a:xfrm rot="-5400000">
                  <a:off x="4596386" y="10472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0" name="Google Shape;410;p13"/>
                <p:cNvSpPr/>
                <p:nvPr/>
              </p:nvSpPr>
              <p:spPr>
                <a:xfrm rot="-5400000">
                  <a:off x="4596386" y="-403704"/>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411" name="Google Shape;411;p13"/>
            <p:cNvSpPr/>
            <p:nvPr/>
          </p:nvSpPr>
          <p:spPr>
            <a:xfrm>
              <a:off x="1558963" y="-1188912"/>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3"/>
            <p:cNvSpPr/>
            <p:nvPr/>
          </p:nvSpPr>
          <p:spPr>
            <a:xfrm>
              <a:off x="1558963" y="165235"/>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13"/>
            <p:cNvGrpSpPr/>
            <p:nvPr/>
          </p:nvGrpSpPr>
          <p:grpSpPr>
            <a:xfrm>
              <a:off x="1086182" y="-1158927"/>
              <a:ext cx="352843" cy="8017719"/>
              <a:chOff x="2942607" y="-495615"/>
              <a:chExt cx="352843" cy="8017719"/>
            </a:xfrm>
          </p:grpSpPr>
          <p:sp>
            <p:nvSpPr>
              <p:cNvPr id="414" name="Google Shape;414;p13"/>
              <p:cNvSpPr/>
              <p:nvPr/>
            </p:nvSpPr>
            <p:spPr>
              <a:xfrm rot="-5420269">
                <a:off x="2991810" y="381369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5" name="Google Shape;415;p13"/>
              <p:cNvSpPr/>
              <p:nvPr/>
            </p:nvSpPr>
            <p:spPr>
              <a:xfrm rot="-5420269">
                <a:off x="2991810" y="350311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6" name="Google Shape;416;p13"/>
              <p:cNvSpPr/>
              <p:nvPr/>
            </p:nvSpPr>
            <p:spPr>
              <a:xfrm rot="-5420269">
                <a:off x="2991810" y="319254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7" name="Google Shape;417;p13"/>
              <p:cNvSpPr/>
              <p:nvPr/>
            </p:nvSpPr>
            <p:spPr>
              <a:xfrm rot="-5420269">
                <a:off x="2991810" y="288197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8" name="Google Shape;418;p13"/>
              <p:cNvSpPr/>
              <p:nvPr/>
            </p:nvSpPr>
            <p:spPr>
              <a:xfrm rot="-5420269">
                <a:off x="2991810" y="257140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9" name="Google Shape;419;p13"/>
              <p:cNvSpPr/>
              <p:nvPr/>
            </p:nvSpPr>
            <p:spPr>
              <a:xfrm rot="-5420269">
                <a:off x="2991810" y="226083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0" name="Google Shape;420;p13"/>
              <p:cNvSpPr/>
              <p:nvPr/>
            </p:nvSpPr>
            <p:spPr>
              <a:xfrm rot="-5420269">
                <a:off x="2991810" y="195025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1" name="Google Shape;421;p13"/>
              <p:cNvSpPr/>
              <p:nvPr/>
            </p:nvSpPr>
            <p:spPr>
              <a:xfrm rot="-5420269">
                <a:off x="2991810" y="163968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2" name="Google Shape;422;p13"/>
              <p:cNvSpPr/>
              <p:nvPr/>
            </p:nvSpPr>
            <p:spPr>
              <a:xfrm rot="-5420269">
                <a:off x="2991810" y="132911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3" name="Google Shape;423;p13"/>
              <p:cNvSpPr/>
              <p:nvPr/>
            </p:nvSpPr>
            <p:spPr>
              <a:xfrm rot="-5420269">
                <a:off x="2991810" y="1018543"/>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4" name="Google Shape;424;p13"/>
              <p:cNvSpPr/>
              <p:nvPr/>
            </p:nvSpPr>
            <p:spPr>
              <a:xfrm rot="-5420269">
                <a:off x="2991810" y="707971"/>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5" name="Google Shape;425;p13"/>
              <p:cNvSpPr/>
              <p:nvPr/>
            </p:nvSpPr>
            <p:spPr>
              <a:xfrm rot="-5420269">
                <a:off x="2991810" y="397399"/>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6" name="Google Shape;426;p13"/>
              <p:cNvSpPr/>
              <p:nvPr/>
            </p:nvSpPr>
            <p:spPr>
              <a:xfrm rot="-5420269">
                <a:off x="2991810" y="8682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7" name="Google Shape;427;p13"/>
              <p:cNvSpPr/>
              <p:nvPr/>
            </p:nvSpPr>
            <p:spPr>
              <a:xfrm rot="-5420269">
                <a:off x="2991810" y="-223745"/>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8" name="Google Shape;428;p13"/>
              <p:cNvSpPr/>
              <p:nvPr/>
            </p:nvSpPr>
            <p:spPr>
              <a:xfrm rot="-5420269">
                <a:off x="2991810" y="-534317"/>
                <a:ext cx="254404" cy="33360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429" name="Google Shape;429;p13"/>
              <p:cNvGrpSpPr/>
              <p:nvPr/>
            </p:nvGrpSpPr>
            <p:grpSpPr>
              <a:xfrm rot="-19715">
                <a:off x="2952230" y="4163895"/>
                <a:ext cx="333595" cy="3357281"/>
                <a:chOff x="4531436" y="-338754"/>
                <a:chExt cx="546600" cy="5500943"/>
              </a:xfrm>
            </p:grpSpPr>
            <p:sp>
              <p:nvSpPr>
                <p:cNvPr id="430" name="Google Shape;430;p13"/>
                <p:cNvSpPr/>
                <p:nvPr/>
              </p:nvSpPr>
              <p:spPr>
                <a:xfrm rot="-5400000">
                  <a:off x="4596386" y="468053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1" name="Google Shape;431;p13"/>
                <p:cNvSpPr/>
                <p:nvPr/>
              </p:nvSpPr>
              <p:spPr>
                <a:xfrm rot="-5400000">
                  <a:off x="4596386" y="417211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2" name="Google Shape;432;p13"/>
                <p:cNvSpPr/>
                <p:nvPr/>
              </p:nvSpPr>
              <p:spPr>
                <a:xfrm rot="-5400000">
                  <a:off x="4596386" y="366369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3" name="Google Shape;433;p13"/>
                <p:cNvSpPr/>
                <p:nvPr/>
              </p:nvSpPr>
              <p:spPr>
                <a:xfrm rot="-5400000">
                  <a:off x="4596386" y="3155266"/>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4" name="Google Shape;434;p13"/>
                <p:cNvSpPr/>
                <p:nvPr/>
              </p:nvSpPr>
              <p:spPr>
                <a:xfrm rot="-5400000">
                  <a:off x="4596386" y="2646842"/>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5" name="Google Shape;435;p13"/>
                <p:cNvSpPr/>
                <p:nvPr/>
              </p:nvSpPr>
              <p:spPr>
                <a:xfrm rot="-5400000">
                  <a:off x="4596386" y="2138418"/>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6" name="Google Shape;436;p13"/>
                <p:cNvSpPr/>
                <p:nvPr/>
              </p:nvSpPr>
              <p:spPr>
                <a:xfrm rot="-5400000">
                  <a:off x="4596386" y="1629993"/>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7" name="Google Shape;437;p13"/>
                <p:cNvSpPr/>
                <p:nvPr/>
              </p:nvSpPr>
              <p:spPr>
                <a:xfrm rot="-5400000">
                  <a:off x="4596386" y="1121569"/>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8" name="Google Shape;438;p13"/>
                <p:cNvSpPr/>
                <p:nvPr/>
              </p:nvSpPr>
              <p:spPr>
                <a:xfrm rot="-5400000">
                  <a:off x="4596386" y="613145"/>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9" name="Google Shape;439;p13"/>
                <p:cNvSpPr/>
                <p:nvPr/>
              </p:nvSpPr>
              <p:spPr>
                <a:xfrm rot="-5400000">
                  <a:off x="4596386" y="104720"/>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40" name="Google Shape;440;p13"/>
                <p:cNvSpPr/>
                <p:nvPr/>
              </p:nvSpPr>
              <p:spPr>
                <a:xfrm rot="-5400000">
                  <a:off x="4596386" y="-403704"/>
                  <a:ext cx="416700" cy="5466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441" name="Google Shape;441;p13"/>
            <p:cNvSpPr/>
            <p:nvPr/>
          </p:nvSpPr>
          <p:spPr>
            <a:xfrm>
              <a:off x="1558963" y="1519383"/>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3"/>
            <p:cNvSpPr/>
            <p:nvPr/>
          </p:nvSpPr>
          <p:spPr>
            <a:xfrm>
              <a:off x="1558963" y="2873530"/>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3"/>
            <p:cNvSpPr/>
            <p:nvPr/>
          </p:nvSpPr>
          <p:spPr>
            <a:xfrm>
              <a:off x="1558963" y="4227678"/>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3"/>
            <p:cNvSpPr/>
            <p:nvPr/>
          </p:nvSpPr>
          <p:spPr>
            <a:xfrm>
              <a:off x="1558963" y="5581826"/>
              <a:ext cx="1621800" cy="1247100"/>
            </a:xfrm>
            <a:prstGeom prst="roundRect">
              <a:avLst>
                <a:gd name="adj" fmla="val 531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1pPr>
            <a:lvl2pPr lvl="1">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2pPr>
            <a:lvl3pPr lvl="2">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3pPr>
            <a:lvl4pPr lvl="3">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4pPr>
            <a:lvl5pPr lvl="4">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5pPr>
            <a:lvl6pPr lvl="5">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6pPr>
            <a:lvl7pPr lvl="6">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7pPr>
            <a:lvl8pPr lvl="7">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8pPr>
            <a:lvl9pPr lvl="8">
              <a:spcBef>
                <a:spcPts val="0"/>
              </a:spcBef>
              <a:spcAft>
                <a:spcPts val="0"/>
              </a:spcAft>
              <a:buClr>
                <a:schemeClr val="dk1"/>
              </a:buClr>
              <a:buSzPts val="4000"/>
              <a:buFont typeface="Rubik"/>
              <a:buNone/>
              <a:defRPr sz="4000" b="1">
                <a:solidFill>
                  <a:schemeClr val="dk1"/>
                </a:solidFill>
                <a:latin typeface="Rubik"/>
                <a:ea typeface="Rubik"/>
                <a:cs typeface="Rubik"/>
                <a:sym typeface="Rubik"/>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55600">
              <a:lnSpc>
                <a:spcPct val="115000"/>
              </a:lnSpc>
              <a:spcBef>
                <a:spcPts val="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1pPr>
            <a:lvl2pPr marL="914400" lvl="1"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2pPr>
            <a:lvl3pPr marL="1371600" lvl="2"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3pPr>
            <a:lvl4pPr marL="1828800" lvl="3"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4pPr>
            <a:lvl5pPr marL="2286000" lvl="4"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5pPr>
            <a:lvl6pPr marL="2743200" lvl="5"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6pPr>
            <a:lvl7pPr marL="3200400" lvl="6"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7pPr>
            <a:lvl8pPr marL="3657600" lvl="7" indent="-355600">
              <a:lnSpc>
                <a:spcPct val="115000"/>
              </a:lnSpc>
              <a:spcBef>
                <a:spcPts val="2100"/>
              </a:spcBef>
              <a:spcAft>
                <a:spcPts val="0"/>
              </a:spcAft>
              <a:buClr>
                <a:schemeClr val="dk2"/>
              </a:buClr>
              <a:buSzPts val="2000"/>
              <a:buFont typeface="Questrial"/>
              <a:buChar char="○"/>
              <a:defRPr sz="2000">
                <a:solidFill>
                  <a:schemeClr val="dk2"/>
                </a:solidFill>
                <a:latin typeface="Questrial"/>
                <a:ea typeface="Questrial"/>
                <a:cs typeface="Questrial"/>
                <a:sym typeface="Questrial"/>
              </a:defRPr>
            </a:lvl8pPr>
            <a:lvl9pPr marL="4114800" lvl="8" indent="-355600">
              <a:lnSpc>
                <a:spcPct val="115000"/>
              </a:lnSpc>
              <a:spcBef>
                <a:spcPts val="2100"/>
              </a:spcBef>
              <a:spcAft>
                <a:spcPts val="2100"/>
              </a:spcAft>
              <a:buClr>
                <a:schemeClr val="dk2"/>
              </a:buClr>
              <a:buSzPts val="2000"/>
              <a:buFont typeface="Questrial"/>
              <a:buChar char="■"/>
              <a:defRPr sz="2000">
                <a:solidFill>
                  <a:schemeClr val="dk2"/>
                </a:solidFill>
                <a:latin typeface="Questrial"/>
                <a:ea typeface="Questrial"/>
                <a:cs typeface="Questrial"/>
                <a:sym typeface="Questria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9"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slidesmania.co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unsplash.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25"/>
          <p:cNvSpPr txBox="1">
            <a:spLocks noGrp="1"/>
          </p:cNvSpPr>
          <p:nvPr>
            <p:ph type="title"/>
          </p:nvPr>
        </p:nvSpPr>
        <p:spPr>
          <a:xfrm>
            <a:off x="5429425" y="1583975"/>
            <a:ext cx="5584800" cy="13248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Hello! I’m...</a:t>
            </a:r>
            <a:endParaRPr/>
          </a:p>
        </p:txBody>
      </p:sp>
      <p:sp>
        <p:nvSpPr>
          <p:cNvPr id="867" name="Google Shape;867;p25"/>
          <p:cNvSpPr txBox="1">
            <a:spLocks noGrp="1"/>
          </p:cNvSpPr>
          <p:nvPr>
            <p:ph type="body" idx="1"/>
          </p:nvPr>
        </p:nvSpPr>
        <p:spPr>
          <a:xfrm>
            <a:off x="6457612" y="2908775"/>
            <a:ext cx="4448996" cy="13248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t>Avigyan, doing an analysis taking parameters as movie budget and imdb_ratings based on couple of databases. </a:t>
            </a:r>
            <a:endParaRPr dirty="0"/>
          </a:p>
        </p:txBody>
      </p:sp>
      <p:pic>
        <p:nvPicPr>
          <p:cNvPr id="1026" name="Picture 2" descr="Old movie camera filming cinema video symbol Vector Image">
            <a:extLst>
              <a:ext uri="{FF2B5EF4-FFF2-40B4-BE49-F238E27FC236}">
                <a16:creationId xmlns:a16="http://schemas.microsoft.com/office/drawing/2014/main" id="{08620132-C984-B2C6-4F8C-426835B65B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995177">
            <a:off x="955579" y="-321622"/>
            <a:ext cx="2951516" cy="30039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ld movie camera filming cinema video symbol Vector Image">
            <a:extLst>
              <a:ext uri="{FF2B5EF4-FFF2-40B4-BE49-F238E27FC236}">
                <a16:creationId xmlns:a16="http://schemas.microsoft.com/office/drawing/2014/main" id="{37E3B849-D4A1-D33C-0E78-A5F4BDD641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986636">
            <a:off x="1598251" y="3014340"/>
            <a:ext cx="2926253" cy="3021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5"/>
        <p:cNvGrpSpPr/>
        <p:nvPr/>
      </p:nvGrpSpPr>
      <p:grpSpPr>
        <a:xfrm>
          <a:off x="0" y="0"/>
          <a:ext cx="0" cy="0"/>
          <a:chOff x="0" y="0"/>
          <a:chExt cx="0" cy="0"/>
        </a:xfrm>
      </p:grpSpPr>
      <p:sp>
        <p:nvSpPr>
          <p:cNvPr id="1636" name="Google Shape;1636;p43"/>
          <p:cNvSpPr txBox="1">
            <a:spLocks noGrp="1"/>
          </p:cNvSpPr>
          <p:nvPr>
            <p:ph type="title"/>
          </p:nvPr>
        </p:nvSpPr>
        <p:spPr>
          <a:xfrm>
            <a:off x="5521000" y="1736375"/>
            <a:ext cx="5581500" cy="13416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dirty="0"/>
              <a:t>Thank you!</a:t>
            </a:r>
            <a:endParaRPr dirty="0"/>
          </a:p>
        </p:txBody>
      </p:sp>
      <p:sp>
        <p:nvSpPr>
          <p:cNvPr id="1638" name="Google Shape;1638;p43"/>
          <p:cNvSpPr/>
          <p:nvPr/>
        </p:nvSpPr>
        <p:spPr>
          <a:xfrm>
            <a:off x="6435140" y="4759203"/>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39" name="Google Shape;1639;p43"/>
          <p:cNvGrpSpPr/>
          <p:nvPr/>
        </p:nvGrpSpPr>
        <p:grpSpPr>
          <a:xfrm>
            <a:off x="6968243" y="4749551"/>
            <a:ext cx="411849" cy="411917"/>
            <a:chOff x="5162200" y="4097750"/>
            <a:chExt cx="338385" cy="338414"/>
          </a:xfrm>
        </p:grpSpPr>
        <p:sp>
          <p:nvSpPr>
            <p:cNvPr id="1640" name="Google Shape;1640;p43"/>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43"/>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43"/>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43" name="Google Shape;1643;p43"/>
          <p:cNvSpPr/>
          <p:nvPr/>
        </p:nvSpPr>
        <p:spPr>
          <a:xfrm>
            <a:off x="5702250" y="4800586"/>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43"/>
          <p:cNvSpPr txBox="1">
            <a:spLocks noGrp="1"/>
          </p:cNvSpPr>
          <p:nvPr>
            <p:ph type="body" idx="2"/>
          </p:nvPr>
        </p:nvSpPr>
        <p:spPr>
          <a:xfrm>
            <a:off x="5521000" y="3381625"/>
            <a:ext cx="5581500" cy="1341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GitHub: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648"/>
        <p:cNvGrpSpPr/>
        <p:nvPr/>
      </p:nvGrpSpPr>
      <p:grpSpPr>
        <a:xfrm>
          <a:off x="0" y="0"/>
          <a:ext cx="0" cy="0"/>
          <a:chOff x="0" y="0"/>
          <a:chExt cx="0" cy="0"/>
        </a:xfrm>
      </p:grpSpPr>
      <p:sp>
        <p:nvSpPr>
          <p:cNvPr id="1649" name="Google Shape;1649;p44"/>
          <p:cNvSpPr txBox="1">
            <a:spLocks noGrp="1"/>
          </p:cNvSpPr>
          <p:nvPr>
            <p:ph type="title"/>
          </p:nvPr>
        </p:nvSpPr>
        <p:spPr>
          <a:xfrm>
            <a:off x="1766400" y="421100"/>
            <a:ext cx="8659200" cy="8946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5100">
                <a:solidFill>
                  <a:schemeClr val="lt1"/>
                </a:solidFill>
              </a:rPr>
              <a:t>Credits.</a:t>
            </a:r>
            <a:endParaRPr sz="5100">
              <a:solidFill>
                <a:schemeClr val="lt1"/>
              </a:solidFill>
            </a:endParaRPr>
          </a:p>
        </p:txBody>
      </p:sp>
      <p:sp>
        <p:nvSpPr>
          <p:cNvPr id="1650" name="Google Shape;1650;p44"/>
          <p:cNvSpPr txBox="1">
            <a:spLocks noGrp="1"/>
          </p:cNvSpPr>
          <p:nvPr>
            <p:ph type="body" idx="1"/>
          </p:nvPr>
        </p:nvSpPr>
        <p:spPr>
          <a:xfrm>
            <a:off x="1766400" y="1668125"/>
            <a:ext cx="8659200" cy="2142900"/>
          </a:xfrm>
          <a:prstGeom prst="rect">
            <a:avLst/>
          </a:prstGeom>
        </p:spPr>
        <p:txBody>
          <a:bodyPr spcFirstLastPara="1" wrap="square" lIns="121900" tIns="121900" rIns="121900" bIns="121900" anchor="t" anchorCtr="0">
            <a:noAutofit/>
          </a:bodyPr>
          <a:lstStyle/>
          <a:p>
            <a:pPr marL="0" lvl="0" indent="0" algn="l" rtl="0">
              <a:lnSpc>
                <a:spcPct val="200000"/>
              </a:lnSpc>
              <a:spcBef>
                <a:spcPts val="0"/>
              </a:spcBef>
              <a:spcAft>
                <a:spcPts val="0"/>
              </a:spcAft>
              <a:buNone/>
            </a:pPr>
            <a:r>
              <a:rPr lang="en" sz="2400">
                <a:solidFill>
                  <a:schemeClr val="lt1"/>
                </a:solidFill>
              </a:rPr>
              <a:t>Presentation Template: </a:t>
            </a:r>
            <a:r>
              <a:rPr lang="en" sz="2400" u="sng">
                <a:solidFill>
                  <a:schemeClr val="lt1"/>
                </a:solidFill>
                <a:hlinkClick r:id="rId3">
                  <a:extLst>
                    <a:ext uri="{A12FA001-AC4F-418D-AE19-62706E023703}">
                      <ahyp:hlinkClr xmlns:ahyp="http://schemas.microsoft.com/office/drawing/2018/hyperlinkcolor" val="tx"/>
                    </a:ext>
                  </a:extLst>
                </a:hlinkClick>
              </a:rPr>
              <a:t>SlidesMania</a:t>
            </a:r>
            <a:endParaRPr sz="2400">
              <a:solidFill>
                <a:schemeClr val="lt1"/>
              </a:solidFill>
            </a:endParaRPr>
          </a:p>
          <a:p>
            <a:pPr marL="0" lvl="0" indent="0" algn="l" rtl="0">
              <a:lnSpc>
                <a:spcPct val="200000"/>
              </a:lnSpc>
              <a:spcBef>
                <a:spcPts val="0"/>
              </a:spcBef>
              <a:spcAft>
                <a:spcPts val="0"/>
              </a:spcAft>
              <a:buNone/>
            </a:pPr>
            <a:r>
              <a:rPr lang="en" sz="2400">
                <a:solidFill>
                  <a:schemeClr val="lt1"/>
                </a:solidFill>
              </a:rPr>
              <a:t>Sample Images: </a:t>
            </a:r>
            <a:r>
              <a:rPr lang="en" sz="2400" u="sng">
                <a:solidFill>
                  <a:schemeClr val="lt1"/>
                </a:solidFill>
                <a:hlinkClick r:id="rId4">
                  <a:extLst>
                    <a:ext uri="{A12FA001-AC4F-418D-AE19-62706E023703}">
                      <ahyp:hlinkClr xmlns:ahyp="http://schemas.microsoft.com/office/drawing/2018/hyperlinkcolor" val="tx"/>
                    </a:ext>
                  </a:extLst>
                </a:hlinkClick>
              </a:rPr>
              <a:t>Unsplash</a:t>
            </a:r>
            <a:endParaRPr sz="2400">
              <a:solidFill>
                <a:schemeClr val="lt1"/>
              </a:solidFill>
            </a:endParaRPr>
          </a:p>
          <a:p>
            <a:pPr marL="0" lvl="0" indent="0" algn="l" rtl="0">
              <a:lnSpc>
                <a:spcPct val="200000"/>
              </a:lnSpc>
              <a:spcBef>
                <a:spcPts val="0"/>
              </a:spcBef>
              <a:spcAft>
                <a:spcPts val="0"/>
              </a:spcAft>
              <a:buNone/>
            </a:pPr>
            <a:r>
              <a:rPr lang="en">
                <a:solidFill>
                  <a:schemeClr val="lt1"/>
                </a:solidFill>
              </a:rPr>
              <a:t>Fonts used in this presentation: Questrial and </a:t>
            </a:r>
            <a:r>
              <a:rPr lang="en" b="1">
                <a:solidFill>
                  <a:schemeClr val="lt1"/>
                </a:solidFill>
                <a:latin typeface="Rubik"/>
                <a:ea typeface="Rubik"/>
                <a:cs typeface="Rubik"/>
                <a:sym typeface="Rubik"/>
              </a:rPr>
              <a:t>Rubik</a:t>
            </a:r>
            <a:endParaRPr b="1">
              <a:solidFill>
                <a:schemeClr val="lt1"/>
              </a:solidFill>
              <a:latin typeface="Rubik"/>
              <a:ea typeface="Rubik"/>
              <a:cs typeface="Rubik"/>
              <a:sym typeface="Rubik"/>
            </a:endParaRPr>
          </a:p>
          <a:p>
            <a:pPr marL="0" lvl="0" indent="0" algn="l" rtl="0">
              <a:lnSpc>
                <a:spcPct val="200000"/>
              </a:lnSpc>
              <a:spcBef>
                <a:spcPts val="0"/>
              </a:spcBef>
              <a:spcAft>
                <a:spcPts val="0"/>
              </a:spcAft>
              <a:buNone/>
            </a:pP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74"/>
        <p:cNvGrpSpPr/>
        <p:nvPr/>
      </p:nvGrpSpPr>
      <p:grpSpPr>
        <a:xfrm>
          <a:off x="0" y="0"/>
          <a:ext cx="0" cy="0"/>
          <a:chOff x="0" y="0"/>
          <a:chExt cx="0" cy="0"/>
        </a:xfrm>
      </p:grpSpPr>
      <p:grpSp>
        <p:nvGrpSpPr>
          <p:cNvPr id="875" name="Google Shape;875;p26"/>
          <p:cNvGrpSpPr/>
          <p:nvPr/>
        </p:nvGrpSpPr>
        <p:grpSpPr>
          <a:xfrm>
            <a:off x="8017470" y="2055003"/>
            <a:ext cx="904806" cy="606523"/>
            <a:chOff x="-98420" y="-1030061"/>
            <a:chExt cx="12276876" cy="8229617"/>
          </a:xfrm>
        </p:grpSpPr>
        <p:sp>
          <p:nvSpPr>
            <p:cNvPr id="876" name="Google Shape;876;p26"/>
            <p:cNvSpPr/>
            <p:nvPr/>
          </p:nvSpPr>
          <p:spPr>
            <a:xfrm rot="10800000" flipH="1">
              <a:off x="144287" y="1091856"/>
              <a:ext cx="11903400" cy="6107700"/>
            </a:xfrm>
            <a:prstGeom prst="round2SameRect">
              <a:avLst>
                <a:gd name="adj1" fmla="val 2451"/>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6"/>
            <p:cNvSpPr/>
            <p:nvPr/>
          </p:nvSpPr>
          <p:spPr>
            <a:xfrm>
              <a:off x="125" y="790030"/>
              <a:ext cx="12049500" cy="768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6"/>
            <p:cNvSpPr/>
            <p:nvPr/>
          </p:nvSpPr>
          <p:spPr>
            <a:xfrm>
              <a:off x="7439343"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9" name="Google Shape;879;p26"/>
            <p:cNvSpPr/>
            <p:nvPr/>
          </p:nvSpPr>
          <p:spPr>
            <a:xfrm>
              <a:off x="635730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0" name="Google Shape;880;p26"/>
            <p:cNvSpPr/>
            <p:nvPr/>
          </p:nvSpPr>
          <p:spPr>
            <a:xfrm>
              <a:off x="527526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1" name="Google Shape;881;p26"/>
            <p:cNvSpPr/>
            <p:nvPr/>
          </p:nvSpPr>
          <p:spPr>
            <a:xfrm>
              <a:off x="419323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2" name="Google Shape;882;p26"/>
            <p:cNvSpPr/>
            <p:nvPr/>
          </p:nvSpPr>
          <p:spPr>
            <a:xfrm>
              <a:off x="311119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3" name="Google Shape;883;p26"/>
            <p:cNvSpPr/>
            <p:nvPr/>
          </p:nvSpPr>
          <p:spPr>
            <a:xfrm>
              <a:off x="202915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4" name="Google Shape;884;p26"/>
            <p:cNvSpPr/>
            <p:nvPr/>
          </p:nvSpPr>
          <p:spPr>
            <a:xfrm>
              <a:off x="94712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85" name="Google Shape;885;p26"/>
            <p:cNvGrpSpPr/>
            <p:nvPr/>
          </p:nvGrpSpPr>
          <p:grpSpPr>
            <a:xfrm rot="-300150">
              <a:off x="-86951" y="-500149"/>
              <a:ext cx="12188820" cy="795488"/>
              <a:chOff x="-10951" y="32910"/>
              <a:chExt cx="12188708" cy="795481"/>
            </a:xfrm>
          </p:grpSpPr>
          <p:sp>
            <p:nvSpPr>
              <p:cNvPr id="886" name="Google Shape;886;p26"/>
              <p:cNvSpPr/>
              <p:nvPr/>
            </p:nvSpPr>
            <p:spPr>
              <a:xfrm>
                <a:off x="125" y="32910"/>
                <a:ext cx="12049500" cy="768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6"/>
              <p:cNvSpPr/>
              <p:nvPr/>
            </p:nvSpPr>
            <p:spPr>
              <a:xfrm flipH="1">
                <a:off x="942513"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8" name="Google Shape;888;p26"/>
              <p:cNvSpPr/>
              <p:nvPr/>
            </p:nvSpPr>
            <p:spPr>
              <a:xfrm flipH="1">
                <a:off x="2023438"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9" name="Google Shape;889;p26"/>
              <p:cNvSpPr/>
              <p:nvPr/>
            </p:nvSpPr>
            <p:spPr>
              <a:xfrm flipH="1">
                <a:off x="3104362"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90" name="Google Shape;890;p26"/>
              <p:cNvSpPr/>
              <p:nvPr/>
            </p:nvSpPr>
            <p:spPr>
              <a:xfrm flipH="1">
                <a:off x="4185287"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91" name="Google Shape;891;p26"/>
              <p:cNvSpPr/>
              <p:nvPr/>
            </p:nvSpPr>
            <p:spPr>
              <a:xfrm flipH="1">
                <a:off x="5266211"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92" name="Google Shape;892;p26"/>
              <p:cNvSpPr/>
              <p:nvPr/>
            </p:nvSpPr>
            <p:spPr>
              <a:xfrm flipH="1">
                <a:off x="6347136"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93" name="Google Shape;893;p26"/>
              <p:cNvSpPr/>
              <p:nvPr/>
            </p:nvSpPr>
            <p:spPr>
              <a:xfrm flipH="1">
                <a:off x="7428060"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94" name="Google Shape;894;p26"/>
              <p:cNvSpPr/>
              <p:nvPr/>
            </p:nvSpPr>
            <p:spPr>
              <a:xfrm flipH="1">
                <a:off x="8508985"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95" name="Google Shape;895;p26"/>
              <p:cNvSpPr/>
              <p:nvPr/>
            </p:nvSpPr>
            <p:spPr>
              <a:xfrm flipH="1">
                <a:off x="-10951" y="32910"/>
                <a:ext cx="711940" cy="772968"/>
              </a:xfrm>
              <a:custGeom>
                <a:avLst/>
                <a:gdLst/>
                <a:ahLst/>
                <a:cxnLst/>
                <a:rect l="l" t="t" r="r" b="b"/>
                <a:pathLst>
                  <a:path w="868219" h="951345" extrusionOk="0">
                    <a:moveTo>
                      <a:pt x="0" y="951345"/>
                    </a:moveTo>
                    <a:lnTo>
                      <a:pt x="367181" y="1"/>
                    </a:lnTo>
                    <a:lnTo>
                      <a:pt x="868219" y="0"/>
                    </a:lnTo>
                    <a:lnTo>
                      <a:pt x="842784" y="951345"/>
                    </a:lnTo>
                    <a:lnTo>
                      <a:pt x="0" y="95134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96" name="Google Shape;896;p26"/>
              <p:cNvSpPr/>
              <p:nvPr/>
            </p:nvSpPr>
            <p:spPr>
              <a:xfrm flipH="1">
                <a:off x="11751758" y="32910"/>
                <a:ext cx="425999" cy="795481"/>
              </a:xfrm>
              <a:custGeom>
                <a:avLst/>
                <a:gdLst/>
                <a:ahLst/>
                <a:cxnLst/>
                <a:rect l="l" t="t" r="r" b="b"/>
                <a:pathLst>
                  <a:path w="519511" h="979053" extrusionOk="0">
                    <a:moveTo>
                      <a:pt x="29982" y="960580"/>
                    </a:moveTo>
                    <a:lnTo>
                      <a:pt x="0" y="0"/>
                    </a:lnTo>
                    <a:lnTo>
                      <a:pt x="519511" y="27709"/>
                    </a:lnTo>
                    <a:lnTo>
                      <a:pt x="152330" y="979053"/>
                    </a:lnTo>
                    <a:lnTo>
                      <a:pt x="29982"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97" name="Google Shape;897;p26"/>
              <p:cNvSpPr/>
              <p:nvPr/>
            </p:nvSpPr>
            <p:spPr>
              <a:xfrm flipH="1">
                <a:off x="9589909"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98" name="Google Shape;898;p26"/>
              <p:cNvSpPr/>
              <p:nvPr/>
            </p:nvSpPr>
            <p:spPr>
              <a:xfrm flipH="1">
                <a:off x="10670834"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99" name="Google Shape;899;p26"/>
            <p:cNvSpPr/>
            <p:nvPr/>
          </p:nvSpPr>
          <p:spPr>
            <a:xfrm>
              <a:off x="852137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00" name="Google Shape;900;p26"/>
            <p:cNvSpPr/>
            <p:nvPr/>
          </p:nvSpPr>
          <p:spPr>
            <a:xfrm>
              <a:off x="-13851" y="779654"/>
              <a:ext cx="719513" cy="787676"/>
            </a:xfrm>
            <a:custGeom>
              <a:avLst/>
              <a:gdLst/>
              <a:ahLst/>
              <a:cxnLst/>
              <a:rect l="l" t="t" r="r" b="b"/>
              <a:pathLst>
                <a:path w="877455" h="960581" extrusionOk="0">
                  <a:moveTo>
                    <a:pt x="0" y="960581"/>
                  </a:moveTo>
                  <a:lnTo>
                    <a:pt x="25436" y="0"/>
                  </a:lnTo>
                  <a:lnTo>
                    <a:pt x="877455" y="0"/>
                  </a:lnTo>
                  <a:lnTo>
                    <a:pt x="510274" y="951344"/>
                  </a:lnTo>
                  <a:lnTo>
                    <a:pt x="0" y="960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01" name="Google Shape;901;p26"/>
            <p:cNvSpPr/>
            <p:nvPr/>
          </p:nvSpPr>
          <p:spPr>
            <a:xfrm>
              <a:off x="11767605" y="772081"/>
              <a:ext cx="410851" cy="795249"/>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02" name="Google Shape;902;p26"/>
            <p:cNvSpPr/>
            <p:nvPr/>
          </p:nvSpPr>
          <p:spPr>
            <a:xfrm>
              <a:off x="10685510"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03" name="Google Shape;903;p26"/>
            <p:cNvSpPr/>
            <p:nvPr/>
          </p:nvSpPr>
          <p:spPr>
            <a:xfrm>
              <a:off x="960341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4" name="Google Shape;904;p26"/>
            <p:cNvGrpSpPr/>
            <p:nvPr/>
          </p:nvGrpSpPr>
          <p:grpSpPr>
            <a:xfrm>
              <a:off x="118203" y="32900"/>
              <a:ext cx="1418992" cy="1381492"/>
              <a:chOff x="95978" y="61850"/>
              <a:chExt cx="1418992" cy="1381492"/>
            </a:xfrm>
          </p:grpSpPr>
          <p:sp>
            <p:nvSpPr>
              <p:cNvPr id="905" name="Google Shape;905;p26"/>
              <p:cNvSpPr/>
              <p:nvPr/>
            </p:nvSpPr>
            <p:spPr>
              <a:xfrm>
                <a:off x="95978" y="61850"/>
                <a:ext cx="1418992" cy="1381492"/>
              </a:xfrm>
              <a:custGeom>
                <a:avLst/>
                <a:gdLst/>
                <a:ahLst/>
                <a:cxnLst/>
                <a:rect l="l" t="t" r="r" b="b"/>
                <a:pathLst>
                  <a:path w="1730478" h="1684746" extrusionOk="0">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06" name="Google Shape;906;p26"/>
              <p:cNvSpPr/>
              <p:nvPr/>
            </p:nvSpPr>
            <p:spPr>
              <a:xfrm>
                <a:off x="186864" y="294088"/>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07" name="Google Shape;907;p26"/>
              <p:cNvSpPr/>
              <p:nvPr/>
            </p:nvSpPr>
            <p:spPr>
              <a:xfrm>
                <a:off x="165319" y="1166043"/>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08" name="Google Shape;908;p26"/>
              <p:cNvSpPr/>
              <p:nvPr/>
            </p:nvSpPr>
            <p:spPr>
              <a:xfrm>
                <a:off x="1079619" y="1162192"/>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09" name="Google Shape;909;p26"/>
          <p:cNvGrpSpPr/>
          <p:nvPr/>
        </p:nvGrpSpPr>
        <p:grpSpPr>
          <a:xfrm>
            <a:off x="8017470" y="4199115"/>
            <a:ext cx="904806" cy="606523"/>
            <a:chOff x="-98420" y="-1030061"/>
            <a:chExt cx="12276876" cy="8229617"/>
          </a:xfrm>
        </p:grpSpPr>
        <p:sp>
          <p:nvSpPr>
            <p:cNvPr id="910" name="Google Shape;910;p26"/>
            <p:cNvSpPr/>
            <p:nvPr/>
          </p:nvSpPr>
          <p:spPr>
            <a:xfrm rot="10800000" flipH="1">
              <a:off x="144287" y="1091856"/>
              <a:ext cx="11903400" cy="6107700"/>
            </a:xfrm>
            <a:prstGeom prst="round2SameRect">
              <a:avLst>
                <a:gd name="adj1" fmla="val 2451"/>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6"/>
            <p:cNvSpPr/>
            <p:nvPr/>
          </p:nvSpPr>
          <p:spPr>
            <a:xfrm>
              <a:off x="125" y="790030"/>
              <a:ext cx="12049500" cy="768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6"/>
            <p:cNvSpPr/>
            <p:nvPr/>
          </p:nvSpPr>
          <p:spPr>
            <a:xfrm>
              <a:off x="7439343"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3" name="Google Shape;913;p26"/>
            <p:cNvSpPr/>
            <p:nvPr/>
          </p:nvSpPr>
          <p:spPr>
            <a:xfrm>
              <a:off x="635730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4" name="Google Shape;914;p26"/>
            <p:cNvSpPr/>
            <p:nvPr/>
          </p:nvSpPr>
          <p:spPr>
            <a:xfrm>
              <a:off x="527526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5" name="Google Shape;915;p26"/>
            <p:cNvSpPr/>
            <p:nvPr/>
          </p:nvSpPr>
          <p:spPr>
            <a:xfrm>
              <a:off x="419323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6" name="Google Shape;916;p26"/>
            <p:cNvSpPr/>
            <p:nvPr/>
          </p:nvSpPr>
          <p:spPr>
            <a:xfrm>
              <a:off x="311119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7" name="Google Shape;917;p26"/>
            <p:cNvSpPr/>
            <p:nvPr/>
          </p:nvSpPr>
          <p:spPr>
            <a:xfrm>
              <a:off x="202915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8" name="Google Shape;918;p26"/>
            <p:cNvSpPr/>
            <p:nvPr/>
          </p:nvSpPr>
          <p:spPr>
            <a:xfrm>
              <a:off x="94712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19" name="Google Shape;919;p26"/>
            <p:cNvGrpSpPr/>
            <p:nvPr/>
          </p:nvGrpSpPr>
          <p:grpSpPr>
            <a:xfrm rot="-300150">
              <a:off x="-86951" y="-500149"/>
              <a:ext cx="12188820" cy="795488"/>
              <a:chOff x="-10951" y="32910"/>
              <a:chExt cx="12188708" cy="795481"/>
            </a:xfrm>
          </p:grpSpPr>
          <p:sp>
            <p:nvSpPr>
              <p:cNvPr id="920" name="Google Shape;920;p26"/>
              <p:cNvSpPr/>
              <p:nvPr/>
            </p:nvSpPr>
            <p:spPr>
              <a:xfrm>
                <a:off x="125" y="32910"/>
                <a:ext cx="12049500" cy="768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6"/>
              <p:cNvSpPr/>
              <p:nvPr/>
            </p:nvSpPr>
            <p:spPr>
              <a:xfrm flipH="1">
                <a:off x="942513"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2" name="Google Shape;922;p26"/>
              <p:cNvSpPr/>
              <p:nvPr/>
            </p:nvSpPr>
            <p:spPr>
              <a:xfrm flipH="1">
                <a:off x="2023438"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3" name="Google Shape;923;p26"/>
              <p:cNvSpPr/>
              <p:nvPr/>
            </p:nvSpPr>
            <p:spPr>
              <a:xfrm flipH="1">
                <a:off x="3104362"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4" name="Google Shape;924;p26"/>
              <p:cNvSpPr/>
              <p:nvPr/>
            </p:nvSpPr>
            <p:spPr>
              <a:xfrm flipH="1">
                <a:off x="4185287"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5" name="Google Shape;925;p26"/>
              <p:cNvSpPr/>
              <p:nvPr/>
            </p:nvSpPr>
            <p:spPr>
              <a:xfrm flipH="1">
                <a:off x="5266211"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6" name="Google Shape;926;p26"/>
              <p:cNvSpPr/>
              <p:nvPr/>
            </p:nvSpPr>
            <p:spPr>
              <a:xfrm flipH="1">
                <a:off x="6347136"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7" name="Google Shape;927;p26"/>
              <p:cNvSpPr/>
              <p:nvPr/>
            </p:nvSpPr>
            <p:spPr>
              <a:xfrm flipH="1">
                <a:off x="7428060"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8" name="Google Shape;928;p26"/>
              <p:cNvSpPr/>
              <p:nvPr/>
            </p:nvSpPr>
            <p:spPr>
              <a:xfrm flipH="1">
                <a:off x="8508985"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9" name="Google Shape;929;p26"/>
              <p:cNvSpPr/>
              <p:nvPr/>
            </p:nvSpPr>
            <p:spPr>
              <a:xfrm flipH="1">
                <a:off x="-10951" y="32910"/>
                <a:ext cx="711940" cy="772968"/>
              </a:xfrm>
              <a:custGeom>
                <a:avLst/>
                <a:gdLst/>
                <a:ahLst/>
                <a:cxnLst/>
                <a:rect l="l" t="t" r="r" b="b"/>
                <a:pathLst>
                  <a:path w="868219" h="951345" extrusionOk="0">
                    <a:moveTo>
                      <a:pt x="0" y="951345"/>
                    </a:moveTo>
                    <a:lnTo>
                      <a:pt x="367181" y="1"/>
                    </a:lnTo>
                    <a:lnTo>
                      <a:pt x="868219" y="0"/>
                    </a:lnTo>
                    <a:lnTo>
                      <a:pt x="842784" y="951345"/>
                    </a:lnTo>
                    <a:lnTo>
                      <a:pt x="0" y="95134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0" name="Google Shape;930;p26"/>
              <p:cNvSpPr/>
              <p:nvPr/>
            </p:nvSpPr>
            <p:spPr>
              <a:xfrm flipH="1">
                <a:off x="11751758" y="32910"/>
                <a:ext cx="425999" cy="795481"/>
              </a:xfrm>
              <a:custGeom>
                <a:avLst/>
                <a:gdLst/>
                <a:ahLst/>
                <a:cxnLst/>
                <a:rect l="l" t="t" r="r" b="b"/>
                <a:pathLst>
                  <a:path w="519511" h="979053" extrusionOk="0">
                    <a:moveTo>
                      <a:pt x="29982" y="960580"/>
                    </a:moveTo>
                    <a:lnTo>
                      <a:pt x="0" y="0"/>
                    </a:lnTo>
                    <a:lnTo>
                      <a:pt x="519511" y="27709"/>
                    </a:lnTo>
                    <a:lnTo>
                      <a:pt x="152330" y="979053"/>
                    </a:lnTo>
                    <a:lnTo>
                      <a:pt x="29982"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1" name="Google Shape;931;p26"/>
              <p:cNvSpPr/>
              <p:nvPr/>
            </p:nvSpPr>
            <p:spPr>
              <a:xfrm flipH="1">
                <a:off x="9589909"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2" name="Google Shape;932;p26"/>
              <p:cNvSpPr/>
              <p:nvPr/>
            </p:nvSpPr>
            <p:spPr>
              <a:xfrm flipH="1">
                <a:off x="10670834"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33" name="Google Shape;933;p26"/>
            <p:cNvSpPr/>
            <p:nvPr/>
          </p:nvSpPr>
          <p:spPr>
            <a:xfrm>
              <a:off x="852137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4" name="Google Shape;934;p26"/>
            <p:cNvSpPr/>
            <p:nvPr/>
          </p:nvSpPr>
          <p:spPr>
            <a:xfrm>
              <a:off x="-13851" y="779654"/>
              <a:ext cx="719513" cy="787676"/>
            </a:xfrm>
            <a:custGeom>
              <a:avLst/>
              <a:gdLst/>
              <a:ahLst/>
              <a:cxnLst/>
              <a:rect l="l" t="t" r="r" b="b"/>
              <a:pathLst>
                <a:path w="877455" h="960581" extrusionOk="0">
                  <a:moveTo>
                    <a:pt x="0" y="960581"/>
                  </a:moveTo>
                  <a:lnTo>
                    <a:pt x="25436" y="0"/>
                  </a:lnTo>
                  <a:lnTo>
                    <a:pt x="877455" y="0"/>
                  </a:lnTo>
                  <a:lnTo>
                    <a:pt x="510274" y="951344"/>
                  </a:lnTo>
                  <a:lnTo>
                    <a:pt x="0" y="960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5" name="Google Shape;935;p26"/>
            <p:cNvSpPr/>
            <p:nvPr/>
          </p:nvSpPr>
          <p:spPr>
            <a:xfrm>
              <a:off x="11767605" y="772081"/>
              <a:ext cx="410851" cy="795249"/>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6" name="Google Shape;936;p26"/>
            <p:cNvSpPr/>
            <p:nvPr/>
          </p:nvSpPr>
          <p:spPr>
            <a:xfrm>
              <a:off x="10685510"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7" name="Google Shape;937;p26"/>
            <p:cNvSpPr/>
            <p:nvPr/>
          </p:nvSpPr>
          <p:spPr>
            <a:xfrm>
              <a:off x="960341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38" name="Google Shape;938;p26"/>
            <p:cNvGrpSpPr/>
            <p:nvPr/>
          </p:nvGrpSpPr>
          <p:grpSpPr>
            <a:xfrm>
              <a:off x="118203" y="32900"/>
              <a:ext cx="1418992" cy="1381492"/>
              <a:chOff x="95978" y="61850"/>
              <a:chExt cx="1418992" cy="1381492"/>
            </a:xfrm>
          </p:grpSpPr>
          <p:sp>
            <p:nvSpPr>
              <p:cNvPr id="939" name="Google Shape;939;p26"/>
              <p:cNvSpPr/>
              <p:nvPr/>
            </p:nvSpPr>
            <p:spPr>
              <a:xfrm>
                <a:off x="95978" y="61850"/>
                <a:ext cx="1418992" cy="1381492"/>
              </a:xfrm>
              <a:custGeom>
                <a:avLst/>
                <a:gdLst/>
                <a:ahLst/>
                <a:cxnLst/>
                <a:rect l="l" t="t" r="r" b="b"/>
                <a:pathLst>
                  <a:path w="1730478" h="1684746" extrusionOk="0">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40" name="Google Shape;940;p26"/>
              <p:cNvSpPr/>
              <p:nvPr/>
            </p:nvSpPr>
            <p:spPr>
              <a:xfrm>
                <a:off x="186864" y="294088"/>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41" name="Google Shape;941;p26"/>
              <p:cNvSpPr/>
              <p:nvPr/>
            </p:nvSpPr>
            <p:spPr>
              <a:xfrm>
                <a:off x="165319" y="1166043"/>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42" name="Google Shape;942;p26"/>
              <p:cNvSpPr/>
              <p:nvPr/>
            </p:nvSpPr>
            <p:spPr>
              <a:xfrm>
                <a:off x="1079619" y="1162192"/>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4" name="Google Shape;944;p26"/>
          <p:cNvGrpSpPr/>
          <p:nvPr/>
        </p:nvGrpSpPr>
        <p:grpSpPr>
          <a:xfrm>
            <a:off x="1568845" y="2041578"/>
            <a:ext cx="904806" cy="606523"/>
            <a:chOff x="-98420" y="-1030061"/>
            <a:chExt cx="12276876" cy="8229617"/>
          </a:xfrm>
        </p:grpSpPr>
        <p:sp>
          <p:nvSpPr>
            <p:cNvPr id="945" name="Google Shape;945;p26"/>
            <p:cNvSpPr/>
            <p:nvPr/>
          </p:nvSpPr>
          <p:spPr>
            <a:xfrm rot="10800000" flipH="1">
              <a:off x="144287" y="1091856"/>
              <a:ext cx="11903400" cy="6107700"/>
            </a:xfrm>
            <a:prstGeom prst="round2SameRect">
              <a:avLst>
                <a:gd name="adj1" fmla="val 2451"/>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6"/>
            <p:cNvSpPr/>
            <p:nvPr/>
          </p:nvSpPr>
          <p:spPr>
            <a:xfrm>
              <a:off x="125" y="790030"/>
              <a:ext cx="12049500" cy="768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6"/>
            <p:cNvSpPr/>
            <p:nvPr/>
          </p:nvSpPr>
          <p:spPr>
            <a:xfrm>
              <a:off x="7439343"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48" name="Google Shape;948;p26"/>
            <p:cNvSpPr/>
            <p:nvPr/>
          </p:nvSpPr>
          <p:spPr>
            <a:xfrm>
              <a:off x="635730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49" name="Google Shape;949;p26"/>
            <p:cNvSpPr/>
            <p:nvPr/>
          </p:nvSpPr>
          <p:spPr>
            <a:xfrm>
              <a:off x="527526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0" name="Google Shape;950;p26"/>
            <p:cNvSpPr/>
            <p:nvPr/>
          </p:nvSpPr>
          <p:spPr>
            <a:xfrm>
              <a:off x="419323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1" name="Google Shape;951;p26"/>
            <p:cNvSpPr/>
            <p:nvPr/>
          </p:nvSpPr>
          <p:spPr>
            <a:xfrm>
              <a:off x="311119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2" name="Google Shape;952;p26"/>
            <p:cNvSpPr/>
            <p:nvPr/>
          </p:nvSpPr>
          <p:spPr>
            <a:xfrm>
              <a:off x="202915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3" name="Google Shape;953;p26"/>
            <p:cNvSpPr/>
            <p:nvPr/>
          </p:nvSpPr>
          <p:spPr>
            <a:xfrm>
              <a:off x="94712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54" name="Google Shape;954;p26"/>
            <p:cNvGrpSpPr/>
            <p:nvPr/>
          </p:nvGrpSpPr>
          <p:grpSpPr>
            <a:xfrm rot="-300150">
              <a:off x="-86951" y="-500149"/>
              <a:ext cx="12188820" cy="795488"/>
              <a:chOff x="-10951" y="32910"/>
              <a:chExt cx="12188708" cy="795481"/>
            </a:xfrm>
          </p:grpSpPr>
          <p:sp>
            <p:nvSpPr>
              <p:cNvPr id="955" name="Google Shape;955;p26"/>
              <p:cNvSpPr/>
              <p:nvPr/>
            </p:nvSpPr>
            <p:spPr>
              <a:xfrm>
                <a:off x="125" y="32910"/>
                <a:ext cx="12049500" cy="768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6"/>
              <p:cNvSpPr/>
              <p:nvPr/>
            </p:nvSpPr>
            <p:spPr>
              <a:xfrm flipH="1">
                <a:off x="942513"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7" name="Google Shape;957;p26"/>
              <p:cNvSpPr/>
              <p:nvPr/>
            </p:nvSpPr>
            <p:spPr>
              <a:xfrm flipH="1">
                <a:off x="2023438"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8" name="Google Shape;958;p26"/>
              <p:cNvSpPr/>
              <p:nvPr/>
            </p:nvSpPr>
            <p:spPr>
              <a:xfrm flipH="1">
                <a:off x="3104362"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9" name="Google Shape;959;p26"/>
              <p:cNvSpPr/>
              <p:nvPr/>
            </p:nvSpPr>
            <p:spPr>
              <a:xfrm flipH="1">
                <a:off x="4185287"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0" name="Google Shape;960;p26"/>
              <p:cNvSpPr/>
              <p:nvPr/>
            </p:nvSpPr>
            <p:spPr>
              <a:xfrm flipH="1">
                <a:off x="5266211"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1" name="Google Shape;961;p26"/>
              <p:cNvSpPr/>
              <p:nvPr/>
            </p:nvSpPr>
            <p:spPr>
              <a:xfrm flipH="1">
                <a:off x="6347136"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2" name="Google Shape;962;p26"/>
              <p:cNvSpPr/>
              <p:nvPr/>
            </p:nvSpPr>
            <p:spPr>
              <a:xfrm flipH="1">
                <a:off x="7428060"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3" name="Google Shape;963;p26"/>
              <p:cNvSpPr/>
              <p:nvPr/>
            </p:nvSpPr>
            <p:spPr>
              <a:xfrm flipH="1">
                <a:off x="8508985"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4" name="Google Shape;964;p26"/>
              <p:cNvSpPr/>
              <p:nvPr/>
            </p:nvSpPr>
            <p:spPr>
              <a:xfrm flipH="1">
                <a:off x="-10951" y="32910"/>
                <a:ext cx="711940" cy="772968"/>
              </a:xfrm>
              <a:custGeom>
                <a:avLst/>
                <a:gdLst/>
                <a:ahLst/>
                <a:cxnLst/>
                <a:rect l="l" t="t" r="r" b="b"/>
                <a:pathLst>
                  <a:path w="868219" h="951345" extrusionOk="0">
                    <a:moveTo>
                      <a:pt x="0" y="951345"/>
                    </a:moveTo>
                    <a:lnTo>
                      <a:pt x="367181" y="1"/>
                    </a:lnTo>
                    <a:lnTo>
                      <a:pt x="868219" y="0"/>
                    </a:lnTo>
                    <a:lnTo>
                      <a:pt x="842784" y="951345"/>
                    </a:lnTo>
                    <a:lnTo>
                      <a:pt x="0" y="95134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5" name="Google Shape;965;p26"/>
              <p:cNvSpPr/>
              <p:nvPr/>
            </p:nvSpPr>
            <p:spPr>
              <a:xfrm flipH="1">
                <a:off x="11751758" y="32910"/>
                <a:ext cx="425999" cy="795481"/>
              </a:xfrm>
              <a:custGeom>
                <a:avLst/>
                <a:gdLst/>
                <a:ahLst/>
                <a:cxnLst/>
                <a:rect l="l" t="t" r="r" b="b"/>
                <a:pathLst>
                  <a:path w="519511" h="979053" extrusionOk="0">
                    <a:moveTo>
                      <a:pt x="29982" y="960580"/>
                    </a:moveTo>
                    <a:lnTo>
                      <a:pt x="0" y="0"/>
                    </a:lnTo>
                    <a:lnTo>
                      <a:pt x="519511" y="27709"/>
                    </a:lnTo>
                    <a:lnTo>
                      <a:pt x="152330" y="979053"/>
                    </a:lnTo>
                    <a:lnTo>
                      <a:pt x="29982"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6" name="Google Shape;966;p26"/>
              <p:cNvSpPr/>
              <p:nvPr/>
            </p:nvSpPr>
            <p:spPr>
              <a:xfrm flipH="1">
                <a:off x="9589909"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7" name="Google Shape;967;p26"/>
              <p:cNvSpPr/>
              <p:nvPr/>
            </p:nvSpPr>
            <p:spPr>
              <a:xfrm flipH="1">
                <a:off x="10670834"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68" name="Google Shape;968;p26"/>
            <p:cNvSpPr/>
            <p:nvPr/>
          </p:nvSpPr>
          <p:spPr>
            <a:xfrm>
              <a:off x="852137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9" name="Google Shape;969;p26"/>
            <p:cNvSpPr/>
            <p:nvPr/>
          </p:nvSpPr>
          <p:spPr>
            <a:xfrm>
              <a:off x="-13851" y="779654"/>
              <a:ext cx="719513" cy="787676"/>
            </a:xfrm>
            <a:custGeom>
              <a:avLst/>
              <a:gdLst/>
              <a:ahLst/>
              <a:cxnLst/>
              <a:rect l="l" t="t" r="r" b="b"/>
              <a:pathLst>
                <a:path w="877455" h="960581" extrusionOk="0">
                  <a:moveTo>
                    <a:pt x="0" y="960581"/>
                  </a:moveTo>
                  <a:lnTo>
                    <a:pt x="25436" y="0"/>
                  </a:lnTo>
                  <a:lnTo>
                    <a:pt x="877455" y="0"/>
                  </a:lnTo>
                  <a:lnTo>
                    <a:pt x="510274" y="951344"/>
                  </a:lnTo>
                  <a:lnTo>
                    <a:pt x="0" y="960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0" name="Google Shape;970;p26"/>
            <p:cNvSpPr/>
            <p:nvPr/>
          </p:nvSpPr>
          <p:spPr>
            <a:xfrm>
              <a:off x="11767605" y="772081"/>
              <a:ext cx="410851" cy="795249"/>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1" name="Google Shape;971;p26"/>
            <p:cNvSpPr/>
            <p:nvPr/>
          </p:nvSpPr>
          <p:spPr>
            <a:xfrm>
              <a:off x="10685510"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2" name="Google Shape;972;p26"/>
            <p:cNvSpPr/>
            <p:nvPr/>
          </p:nvSpPr>
          <p:spPr>
            <a:xfrm>
              <a:off x="960341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73" name="Google Shape;973;p26"/>
            <p:cNvGrpSpPr/>
            <p:nvPr/>
          </p:nvGrpSpPr>
          <p:grpSpPr>
            <a:xfrm>
              <a:off x="118203" y="32900"/>
              <a:ext cx="1418992" cy="1381492"/>
              <a:chOff x="95978" y="61850"/>
              <a:chExt cx="1418992" cy="1381492"/>
            </a:xfrm>
          </p:grpSpPr>
          <p:sp>
            <p:nvSpPr>
              <p:cNvPr id="974" name="Google Shape;974;p26"/>
              <p:cNvSpPr/>
              <p:nvPr/>
            </p:nvSpPr>
            <p:spPr>
              <a:xfrm>
                <a:off x="95978" y="61850"/>
                <a:ext cx="1418992" cy="1381492"/>
              </a:xfrm>
              <a:custGeom>
                <a:avLst/>
                <a:gdLst/>
                <a:ahLst/>
                <a:cxnLst/>
                <a:rect l="l" t="t" r="r" b="b"/>
                <a:pathLst>
                  <a:path w="1730478" h="1684746" extrusionOk="0">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5" name="Google Shape;975;p26"/>
              <p:cNvSpPr/>
              <p:nvPr/>
            </p:nvSpPr>
            <p:spPr>
              <a:xfrm>
                <a:off x="186864" y="294088"/>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6" name="Google Shape;976;p26"/>
              <p:cNvSpPr/>
              <p:nvPr/>
            </p:nvSpPr>
            <p:spPr>
              <a:xfrm>
                <a:off x="165319" y="1166043"/>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7" name="Google Shape;977;p26"/>
              <p:cNvSpPr/>
              <p:nvPr/>
            </p:nvSpPr>
            <p:spPr>
              <a:xfrm>
                <a:off x="1079619" y="1162192"/>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978" name="Google Shape;978;p26"/>
          <p:cNvSpPr txBox="1">
            <a:spLocks noGrp="1"/>
          </p:cNvSpPr>
          <p:nvPr>
            <p:ph type="title"/>
          </p:nvPr>
        </p:nvSpPr>
        <p:spPr>
          <a:xfrm>
            <a:off x="1562575" y="599475"/>
            <a:ext cx="90666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Table of Contents.</a:t>
            </a:r>
            <a:endParaRPr/>
          </a:p>
        </p:txBody>
      </p:sp>
      <p:sp>
        <p:nvSpPr>
          <p:cNvPr id="982" name="Google Shape;982;p26"/>
          <p:cNvSpPr txBox="1">
            <a:spLocks noGrp="1"/>
          </p:cNvSpPr>
          <p:nvPr>
            <p:ph type="title" idx="5"/>
          </p:nvPr>
        </p:nvSpPr>
        <p:spPr>
          <a:xfrm>
            <a:off x="2487518" y="2073200"/>
            <a:ext cx="1739700" cy="695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Summary</a:t>
            </a:r>
            <a:endParaRPr dirty="0"/>
          </a:p>
        </p:txBody>
      </p:sp>
      <p:sp>
        <p:nvSpPr>
          <p:cNvPr id="983" name="Google Shape;983;p26"/>
          <p:cNvSpPr txBox="1">
            <a:spLocks noGrp="1"/>
          </p:cNvSpPr>
          <p:nvPr>
            <p:ph type="title" idx="7"/>
          </p:nvPr>
        </p:nvSpPr>
        <p:spPr>
          <a:xfrm>
            <a:off x="2487518" y="4190451"/>
            <a:ext cx="1739700" cy="695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Methods </a:t>
            </a:r>
            <a:endParaRPr dirty="0"/>
          </a:p>
        </p:txBody>
      </p:sp>
      <p:sp>
        <p:nvSpPr>
          <p:cNvPr id="986" name="Google Shape;986;p26"/>
          <p:cNvSpPr txBox="1">
            <a:spLocks noGrp="1"/>
          </p:cNvSpPr>
          <p:nvPr>
            <p:ph type="title" idx="14"/>
          </p:nvPr>
        </p:nvSpPr>
        <p:spPr>
          <a:xfrm>
            <a:off x="8889728" y="2073200"/>
            <a:ext cx="1739700" cy="695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Data</a:t>
            </a:r>
            <a:endParaRPr dirty="0"/>
          </a:p>
        </p:txBody>
      </p:sp>
      <p:sp>
        <p:nvSpPr>
          <p:cNvPr id="987" name="Google Shape;987;p26"/>
          <p:cNvSpPr txBox="1">
            <a:spLocks noGrp="1"/>
          </p:cNvSpPr>
          <p:nvPr>
            <p:ph type="title" idx="15"/>
          </p:nvPr>
        </p:nvSpPr>
        <p:spPr>
          <a:xfrm>
            <a:off x="8889728" y="4190451"/>
            <a:ext cx="2238892" cy="695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Conclusions</a:t>
            </a:r>
            <a:endParaRPr dirty="0"/>
          </a:p>
        </p:txBody>
      </p:sp>
      <p:grpSp>
        <p:nvGrpSpPr>
          <p:cNvPr id="988" name="Google Shape;988;p26"/>
          <p:cNvGrpSpPr/>
          <p:nvPr/>
        </p:nvGrpSpPr>
        <p:grpSpPr>
          <a:xfrm>
            <a:off x="1568845" y="4185690"/>
            <a:ext cx="904806" cy="606523"/>
            <a:chOff x="-98420" y="-1030061"/>
            <a:chExt cx="12276876" cy="8229617"/>
          </a:xfrm>
        </p:grpSpPr>
        <p:sp>
          <p:nvSpPr>
            <p:cNvPr id="989" name="Google Shape;989;p26"/>
            <p:cNvSpPr/>
            <p:nvPr/>
          </p:nvSpPr>
          <p:spPr>
            <a:xfrm rot="10800000" flipH="1">
              <a:off x="144287" y="1091856"/>
              <a:ext cx="11903400" cy="6107700"/>
            </a:xfrm>
            <a:prstGeom prst="round2SameRect">
              <a:avLst>
                <a:gd name="adj1" fmla="val 2451"/>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6"/>
            <p:cNvSpPr/>
            <p:nvPr/>
          </p:nvSpPr>
          <p:spPr>
            <a:xfrm>
              <a:off x="125" y="790030"/>
              <a:ext cx="12049500" cy="768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6"/>
            <p:cNvSpPr/>
            <p:nvPr/>
          </p:nvSpPr>
          <p:spPr>
            <a:xfrm>
              <a:off x="7439343"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2" name="Google Shape;992;p26"/>
            <p:cNvSpPr/>
            <p:nvPr/>
          </p:nvSpPr>
          <p:spPr>
            <a:xfrm>
              <a:off x="635730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3" name="Google Shape;993;p26"/>
            <p:cNvSpPr/>
            <p:nvPr/>
          </p:nvSpPr>
          <p:spPr>
            <a:xfrm>
              <a:off x="527526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4" name="Google Shape;994;p26"/>
            <p:cNvSpPr/>
            <p:nvPr/>
          </p:nvSpPr>
          <p:spPr>
            <a:xfrm>
              <a:off x="419323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5" name="Google Shape;995;p26"/>
            <p:cNvSpPr/>
            <p:nvPr/>
          </p:nvSpPr>
          <p:spPr>
            <a:xfrm>
              <a:off x="311119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6" name="Google Shape;996;p26"/>
            <p:cNvSpPr/>
            <p:nvPr/>
          </p:nvSpPr>
          <p:spPr>
            <a:xfrm>
              <a:off x="202915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7" name="Google Shape;997;p26"/>
            <p:cNvSpPr/>
            <p:nvPr/>
          </p:nvSpPr>
          <p:spPr>
            <a:xfrm>
              <a:off x="94712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98" name="Google Shape;998;p26"/>
            <p:cNvGrpSpPr/>
            <p:nvPr/>
          </p:nvGrpSpPr>
          <p:grpSpPr>
            <a:xfrm rot="-300150">
              <a:off x="-86951" y="-500149"/>
              <a:ext cx="12188820" cy="795488"/>
              <a:chOff x="-10951" y="32910"/>
              <a:chExt cx="12188708" cy="795481"/>
            </a:xfrm>
          </p:grpSpPr>
          <p:sp>
            <p:nvSpPr>
              <p:cNvPr id="999" name="Google Shape;999;p26"/>
              <p:cNvSpPr/>
              <p:nvPr/>
            </p:nvSpPr>
            <p:spPr>
              <a:xfrm>
                <a:off x="125" y="32910"/>
                <a:ext cx="12049500" cy="768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6"/>
              <p:cNvSpPr/>
              <p:nvPr/>
            </p:nvSpPr>
            <p:spPr>
              <a:xfrm flipH="1">
                <a:off x="942513"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1" name="Google Shape;1001;p26"/>
              <p:cNvSpPr/>
              <p:nvPr/>
            </p:nvSpPr>
            <p:spPr>
              <a:xfrm flipH="1">
                <a:off x="2023438"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2" name="Google Shape;1002;p26"/>
              <p:cNvSpPr/>
              <p:nvPr/>
            </p:nvSpPr>
            <p:spPr>
              <a:xfrm flipH="1">
                <a:off x="3104362"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3" name="Google Shape;1003;p26"/>
              <p:cNvSpPr/>
              <p:nvPr/>
            </p:nvSpPr>
            <p:spPr>
              <a:xfrm flipH="1">
                <a:off x="4185287"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4" name="Google Shape;1004;p26"/>
              <p:cNvSpPr/>
              <p:nvPr/>
            </p:nvSpPr>
            <p:spPr>
              <a:xfrm flipH="1">
                <a:off x="5266211"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5" name="Google Shape;1005;p26"/>
              <p:cNvSpPr/>
              <p:nvPr/>
            </p:nvSpPr>
            <p:spPr>
              <a:xfrm flipH="1">
                <a:off x="6347136"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6" name="Google Shape;1006;p26"/>
              <p:cNvSpPr/>
              <p:nvPr/>
            </p:nvSpPr>
            <p:spPr>
              <a:xfrm flipH="1">
                <a:off x="7428060"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7" name="Google Shape;1007;p26"/>
              <p:cNvSpPr/>
              <p:nvPr/>
            </p:nvSpPr>
            <p:spPr>
              <a:xfrm flipH="1">
                <a:off x="8508985"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8" name="Google Shape;1008;p26"/>
              <p:cNvSpPr/>
              <p:nvPr/>
            </p:nvSpPr>
            <p:spPr>
              <a:xfrm flipH="1">
                <a:off x="-10951" y="32910"/>
                <a:ext cx="711940" cy="772968"/>
              </a:xfrm>
              <a:custGeom>
                <a:avLst/>
                <a:gdLst/>
                <a:ahLst/>
                <a:cxnLst/>
                <a:rect l="l" t="t" r="r" b="b"/>
                <a:pathLst>
                  <a:path w="868219" h="951345" extrusionOk="0">
                    <a:moveTo>
                      <a:pt x="0" y="951345"/>
                    </a:moveTo>
                    <a:lnTo>
                      <a:pt x="367181" y="1"/>
                    </a:lnTo>
                    <a:lnTo>
                      <a:pt x="868219" y="0"/>
                    </a:lnTo>
                    <a:lnTo>
                      <a:pt x="842784" y="951345"/>
                    </a:lnTo>
                    <a:lnTo>
                      <a:pt x="0" y="95134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9" name="Google Shape;1009;p26"/>
              <p:cNvSpPr/>
              <p:nvPr/>
            </p:nvSpPr>
            <p:spPr>
              <a:xfrm flipH="1">
                <a:off x="11751758" y="32910"/>
                <a:ext cx="425999" cy="795481"/>
              </a:xfrm>
              <a:custGeom>
                <a:avLst/>
                <a:gdLst/>
                <a:ahLst/>
                <a:cxnLst/>
                <a:rect l="l" t="t" r="r" b="b"/>
                <a:pathLst>
                  <a:path w="519511" h="979053" extrusionOk="0">
                    <a:moveTo>
                      <a:pt x="29982" y="960580"/>
                    </a:moveTo>
                    <a:lnTo>
                      <a:pt x="0" y="0"/>
                    </a:lnTo>
                    <a:lnTo>
                      <a:pt x="519511" y="27709"/>
                    </a:lnTo>
                    <a:lnTo>
                      <a:pt x="152330" y="979053"/>
                    </a:lnTo>
                    <a:lnTo>
                      <a:pt x="29982"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0" name="Google Shape;1010;p26"/>
              <p:cNvSpPr/>
              <p:nvPr/>
            </p:nvSpPr>
            <p:spPr>
              <a:xfrm flipH="1">
                <a:off x="9589909"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1" name="Google Shape;1011;p26"/>
              <p:cNvSpPr/>
              <p:nvPr/>
            </p:nvSpPr>
            <p:spPr>
              <a:xfrm flipH="1">
                <a:off x="10670834"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012" name="Google Shape;1012;p26"/>
            <p:cNvSpPr/>
            <p:nvPr/>
          </p:nvSpPr>
          <p:spPr>
            <a:xfrm>
              <a:off x="852137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3" name="Google Shape;1013;p26"/>
            <p:cNvSpPr/>
            <p:nvPr/>
          </p:nvSpPr>
          <p:spPr>
            <a:xfrm>
              <a:off x="-13851" y="779654"/>
              <a:ext cx="719513" cy="787676"/>
            </a:xfrm>
            <a:custGeom>
              <a:avLst/>
              <a:gdLst/>
              <a:ahLst/>
              <a:cxnLst/>
              <a:rect l="l" t="t" r="r" b="b"/>
              <a:pathLst>
                <a:path w="877455" h="960581" extrusionOk="0">
                  <a:moveTo>
                    <a:pt x="0" y="960581"/>
                  </a:moveTo>
                  <a:lnTo>
                    <a:pt x="25436" y="0"/>
                  </a:lnTo>
                  <a:lnTo>
                    <a:pt x="877455" y="0"/>
                  </a:lnTo>
                  <a:lnTo>
                    <a:pt x="510274" y="951344"/>
                  </a:lnTo>
                  <a:lnTo>
                    <a:pt x="0" y="960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4" name="Google Shape;1014;p26"/>
            <p:cNvSpPr/>
            <p:nvPr/>
          </p:nvSpPr>
          <p:spPr>
            <a:xfrm>
              <a:off x="11767605" y="772081"/>
              <a:ext cx="410851" cy="795249"/>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5" name="Google Shape;1015;p26"/>
            <p:cNvSpPr/>
            <p:nvPr/>
          </p:nvSpPr>
          <p:spPr>
            <a:xfrm>
              <a:off x="10685510"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6" name="Google Shape;1016;p26"/>
            <p:cNvSpPr/>
            <p:nvPr/>
          </p:nvSpPr>
          <p:spPr>
            <a:xfrm>
              <a:off x="960341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17" name="Google Shape;1017;p26"/>
            <p:cNvGrpSpPr/>
            <p:nvPr/>
          </p:nvGrpSpPr>
          <p:grpSpPr>
            <a:xfrm>
              <a:off x="118203" y="32900"/>
              <a:ext cx="1418992" cy="1381492"/>
              <a:chOff x="95978" y="61850"/>
              <a:chExt cx="1418992" cy="1381492"/>
            </a:xfrm>
          </p:grpSpPr>
          <p:sp>
            <p:nvSpPr>
              <p:cNvPr id="1018" name="Google Shape;1018;p26"/>
              <p:cNvSpPr/>
              <p:nvPr/>
            </p:nvSpPr>
            <p:spPr>
              <a:xfrm>
                <a:off x="95978" y="61850"/>
                <a:ext cx="1418992" cy="1381492"/>
              </a:xfrm>
              <a:custGeom>
                <a:avLst/>
                <a:gdLst/>
                <a:ahLst/>
                <a:cxnLst/>
                <a:rect l="l" t="t" r="r" b="b"/>
                <a:pathLst>
                  <a:path w="1730478" h="1684746" extrusionOk="0">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9" name="Google Shape;1019;p26"/>
              <p:cNvSpPr/>
              <p:nvPr/>
            </p:nvSpPr>
            <p:spPr>
              <a:xfrm>
                <a:off x="186864" y="294088"/>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0" name="Google Shape;1020;p26"/>
              <p:cNvSpPr/>
              <p:nvPr/>
            </p:nvSpPr>
            <p:spPr>
              <a:xfrm>
                <a:off x="165319" y="1166043"/>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1" name="Google Shape;1021;p26"/>
              <p:cNvSpPr/>
              <p:nvPr/>
            </p:nvSpPr>
            <p:spPr>
              <a:xfrm>
                <a:off x="1079619" y="1162192"/>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22" name="Google Shape;1022;p26"/>
          <p:cNvGrpSpPr/>
          <p:nvPr/>
        </p:nvGrpSpPr>
        <p:grpSpPr>
          <a:xfrm>
            <a:off x="4755070" y="2041578"/>
            <a:ext cx="904806" cy="606523"/>
            <a:chOff x="-98420" y="-1030061"/>
            <a:chExt cx="12276876" cy="8229617"/>
          </a:xfrm>
        </p:grpSpPr>
        <p:sp>
          <p:nvSpPr>
            <p:cNvPr id="1023" name="Google Shape;1023;p26"/>
            <p:cNvSpPr/>
            <p:nvPr/>
          </p:nvSpPr>
          <p:spPr>
            <a:xfrm rot="10800000" flipH="1">
              <a:off x="144287" y="1091856"/>
              <a:ext cx="11903400" cy="6107700"/>
            </a:xfrm>
            <a:prstGeom prst="round2SameRect">
              <a:avLst>
                <a:gd name="adj1" fmla="val 2451"/>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6"/>
            <p:cNvSpPr/>
            <p:nvPr/>
          </p:nvSpPr>
          <p:spPr>
            <a:xfrm>
              <a:off x="125" y="790030"/>
              <a:ext cx="12049500" cy="768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6"/>
            <p:cNvSpPr/>
            <p:nvPr/>
          </p:nvSpPr>
          <p:spPr>
            <a:xfrm>
              <a:off x="7439343"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6" name="Google Shape;1026;p26"/>
            <p:cNvSpPr/>
            <p:nvPr/>
          </p:nvSpPr>
          <p:spPr>
            <a:xfrm>
              <a:off x="635730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7" name="Google Shape;1027;p26"/>
            <p:cNvSpPr/>
            <p:nvPr/>
          </p:nvSpPr>
          <p:spPr>
            <a:xfrm>
              <a:off x="527526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8" name="Google Shape;1028;p26"/>
            <p:cNvSpPr/>
            <p:nvPr/>
          </p:nvSpPr>
          <p:spPr>
            <a:xfrm>
              <a:off x="419323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9" name="Google Shape;1029;p26"/>
            <p:cNvSpPr/>
            <p:nvPr/>
          </p:nvSpPr>
          <p:spPr>
            <a:xfrm>
              <a:off x="311119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0" name="Google Shape;1030;p26"/>
            <p:cNvSpPr/>
            <p:nvPr/>
          </p:nvSpPr>
          <p:spPr>
            <a:xfrm>
              <a:off x="202915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1" name="Google Shape;1031;p26"/>
            <p:cNvSpPr/>
            <p:nvPr/>
          </p:nvSpPr>
          <p:spPr>
            <a:xfrm>
              <a:off x="94712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32" name="Google Shape;1032;p26"/>
            <p:cNvGrpSpPr/>
            <p:nvPr/>
          </p:nvGrpSpPr>
          <p:grpSpPr>
            <a:xfrm rot="-300150">
              <a:off x="-86951" y="-500149"/>
              <a:ext cx="12188820" cy="795488"/>
              <a:chOff x="-10951" y="32910"/>
              <a:chExt cx="12188708" cy="795481"/>
            </a:xfrm>
          </p:grpSpPr>
          <p:sp>
            <p:nvSpPr>
              <p:cNvPr id="1033" name="Google Shape;1033;p26"/>
              <p:cNvSpPr/>
              <p:nvPr/>
            </p:nvSpPr>
            <p:spPr>
              <a:xfrm>
                <a:off x="125" y="32910"/>
                <a:ext cx="12049500" cy="768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6"/>
              <p:cNvSpPr/>
              <p:nvPr/>
            </p:nvSpPr>
            <p:spPr>
              <a:xfrm flipH="1">
                <a:off x="942513"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5" name="Google Shape;1035;p26"/>
              <p:cNvSpPr/>
              <p:nvPr/>
            </p:nvSpPr>
            <p:spPr>
              <a:xfrm flipH="1">
                <a:off x="2023438"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6" name="Google Shape;1036;p26"/>
              <p:cNvSpPr/>
              <p:nvPr/>
            </p:nvSpPr>
            <p:spPr>
              <a:xfrm flipH="1">
                <a:off x="3104362"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7" name="Google Shape;1037;p26"/>
              <p:cNvSpPr/>
              <p:nvPr/>
            </p:nvSpPr>
            <p:spPr>
              <a:xfrm flipH="1">
                <a:off x="4185287"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8" name="Google Shape;1038;p26"/>
              <p:cNvSpPr/>
              <p:nvPr/>
            </p:nvSpPr>
            <p:spPr>
              <a:xfrm flipH="1">
                <a:off x="5266211"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9" name="Google Shape;1039;p26"/>
              <p:cNvSpPr/>
              <p:nvPr/>
            </p:nvSpPr>
            <p:spPr>
              <a:xfrm flipH="1">
                <a:off x="6347136"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0" name="Google Shape;1040;p26"/>
              <p:cNvSpPr/>
              <p:nvPr/>
            </p:nvSpPr>
            <p:spPr>
              <a:xfrm flipH="1">
                <a:off x="7428060"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1" name="Google Shape;1041;p26"/>
              <p:cNvSpPr/>
              <p:nvPr/>
            </p:nvSpPr>
            <p:spPr>
              <a:xfrm flipH="1">
                <a:off x="8508985"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2" name="Google Shape;1042;p26"/>
              <p:cNvSpPr/>
              <p:nvPr/>
            </p:nvSpPr>
            <p:spPr>
              <a:xfrm flipH="1">
                <a:off x="-10951" y="32910"/>
                <a:ext cx="711940" cy="772968"/>
              </a:xfrm>
              <a:custGeom>
                <a:avLst/>
                <a:gdLst/>
                <a:ahLst/>
                <a:cxnLst/>
                <a:rect l="l" t="t" r="r" b="b"/>
                <a:pathLst>
                  <a:path w="868219" h="951345" extrusionOk="0">
                    <a:moveTo>
                      <a:pt x="0" y="951345"/>
                    </a:moveTo>
                    <a:lnTo>
                      <a:pt x="367181" y="1"/>
                    </a:lnTo>
                    <a:lnTo>
                      <a:pt x="868219" y="0"/>
                    </a:lnTo>
                    <a:lnTo>
                      <a:pt x="842784" y="951345"/>
                    </a:lnTo>
                    <a:lnTo>
                      <a:pt x="0" y="95134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3" name="Google Shape;1043;p26"/>
              <p:cNvSpPr/>
              <p:nvPr/>
            </p:nvSpPr>
            <p:spPr>
              <a:xfrm flipH="1">
                <a:off x="11751758" y="32910"/>
                <a:ext cx="425999" cy="795481"/>
              </a:xfrm>
              <a:custGeom>
                <a:avLst/>
                <a:gdLst/>
                <a:ahLst/>
                <a:cxnLst/>
                <a:rect l="l" t="t" r="r" b="b"/>
                <a:pathLst>
                  <a:path w="519511" h="979053" extrusionOk="0">
                    <a:moveTo>
                      <a:pt x="29982" y="960580"/>
                    </a:moveTo>
                    <a:lnTo>
                      <a:pt x="0" y="0"/>
                    </a:lnTo>
                    <a:lnTo>
                      <a:pt x="519511" y="27709"/>
                    </a:lnTo>
                    <a:lnTo>
                      <a:pt x="152330" y="979053"/>
                    </a:lnTo>
                    <a:lnTo>
                      <a:pt x="29982"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4" name="Google Shape;1044;p26"/>
              <p:cNvSpPr/>
              <p:nvPr/>
            </p:nvSpPr>
            <p:spPr>
              <a:xfrm flipH="1">
                <a:off x="9589909"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5" name="Google Shape;1045;p26"/>
              <p:cNvSpPr/>
              <p:nvPr/>
            </p:nvSpPr>
            <p:spPr>
              <a:xfrm flipH="1">
                <a:off x="10670834"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046" name="Google Shape;1046;p26"/>
            <p:cNvSpPr/>
            <p:nvPr/>
          </p:nvSpPr>
          <p:spPr>
            <a:xfrm>
              <a:off x="852137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7" name="Google Shape;1047;p26"/>
            <p:cNvSpPr/>
            <p:nvPr/>
          </p:nvSpPr>
          <p:spPr>
            <a:xfrm>
              <a:off x="-13851" y="779654"/>
              <a:ext cx="719513" cy="787676"/>
            </a:xfrm>
            <a:custGeom>
              <a:avLst/>
              <a:gdLst/>
              <a:ahLst/>
              <a:cxnLst/>
              <a:rect l="l" t="t" r="r" b="b"/>
              <a:pathLst>
                <a:path w="877455" h="960581" extrusionOk="0">
                  <a:moveTo>
                    <a:pt x="0" y="960581"/>
                  </a:moveTo>
                  <a:lnTo>
                    <a:pt x="25436" y="0"/>
                  </a:lnTo>
                  <a:lnTo>
                    <a:pt x="877455" y="0"/>
                  </a:lnTo>
                  <a:lnTo>
                    <a:pt x="510274" y="951344"/>
                  </a:lnTo>
                  <a:lnTo>
                    <a:pt x="0" y="960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8" name="Google Shape;1048;p26"/>
            <p:cNvSpPr/>
            <p:nvPr/>
          </p:nvSpPr>
          <p:spPr>
            <a:xfrm>
              <a:off x="11767605" y="772081"/>
              <a:ext cx="410851" cy="795249"/>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9" name="Google Shape;1049;p26"/>
            <p:cNvSpPr/>
            <p:nvPr/>
          </p:nvSpPr>
          <p:spPr>
            <a:xfrm>
              <a:off x="10685510"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0" name="Google Shape;1050;p26"/>
            <p:cNvSpPr/>
            <p:nvPr/>
          </p:nvSpPr>
          <p:spPr>
            <a:xfrm>
              <a:off x="960341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51" name="Google Shape;1051;p26"/>
            <p:cNvGrpSpPr/>
            <p:nvPr/>
          </p:nvGrpSpPr>
          <p:grpSpPr>
            <a:xfrm>
              <a:off x="118203" y="32900"/>
              <a:ext cx="1418992" cy="1381492"/>
              <a:chOff x="95978" y="61850"/>
              <a:chExt cx="1418992" cy="1381492"/>
            </a:xfrm>
          </p:grpSpPr>
          <p:sp>
            <p:nvSpPr>
              <p:cNvPr id="1052" name="Google Shape;1052;p26"/>
              <p:cNvSpPr/>
              <p:nvPr/>
            </p:nvSpPr>
            <p:spPr>
              <a:xfrm>
                <a:off x="95978" y="61850"/>
                <a:ext cx="1418992" cy="1381492"/>
              </a:xfrm>
              <a:custGeom>
                <a:avLst/>
                <a:gdLst/>
                <a:ahLst/>
                <a:cxnLst/>
                <a:rect l="l" t="t" r="r" b="b"/>
                <a:pathLst>
                  <a:path w="1730478" h="1684746" extrusionOk="0">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3" name="Google Shape;1053;p26"/>
              <p:cNvSpPr/>
              <p:nvPr/>
            </p:nvSpPr>
            <p:spPr>
              <a:xfrm>
                <a:off x="186864" y="294088"/>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4" name="Google Shape;1054;p26"/>
              <p:cNvSpPr/>
              <p:nvPr/>
            </p:nvSpPr>
            <p:spPr>
              <a:xfrm>
                <a:off x="165319" y="1166043"/>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5" name="Google Shape;1055;p26"/>
              <p:cNvSpPr/>
              <p:nvPr/>
            </p:nvSpPr>
            <p:spPr>
              <a:xfrm>
                <a:off x="1079619" y="1162192"/>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56" name="Google Shape;1056;p26"/>
          <p:cNvGrpSpPr/>
          <p:nvPr/>
        </p:nvGrpSpPr>
        <p:grpSpPr>
          <a:xfrm>
            <a:off x="4755070" y="4185690"/>
            <a:ext cx="904806" cy="606523"/>
            <a:chOff x="-98420" y="-1030061"/>
            <a:chExt cx="12276876" cy="8229617"/>
          </a:xfrm>
        </p:grpSpPr>
        <p:sp>
          <p:nvSpPr>
            <p:cNvPr id="1057" name="Google Shape;1057;p26"/>
            <p:cNvSpPr/>
            <p:nvPr/>
          </p:nvSpPr>
          <p:spPr>
            <a:xfrm rot="10800000" flipH="1">
              <a:off x="144287" y="1091856"/>
              <a:ext cx="11903400" cy="6107700"/>
            </a:xfrm>
            <a:prstGeom prst="round2SameRect">
              <a:avLst>
                <a:gd name="adj1" fmla="val 2451"/>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6"/>
            <p:cNvSpPr/>
            <p:nvPr/>
          </p:nvSpPr>
          <p:spPr>
            <a:xfrm>
              <a:off x="125" y="790030"/>
              <a:ext cx="12049500" cy="768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6"/>
            <p:cNvSpPr/>
            <p:nvPr/>
          </p:nvSpPr>
          <p:spPr>
            <a:xfrm>
              <a:off x="7439343"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60" name="Google Shape;1060;p26"/>
            <p:cNvSpPr/>
            <p:nvPr/>
          </p:nvSpPr>
          <p:spPr>
            <a:xfrm>
              <a:off x="635730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61" name="Google Shape;1061;p26"/>
            <p:cNvSpPr/>
            <p:nvPr/>
          </p:nvSpPr>
          <p:spPr>
            <a:xfrm>
              <a:off x="527526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62" name="Google Shape;1062;p26"/>
            <p:cNvSpPr/>
            <p:nvPr/>
          </p:nvSpPr>
          <p:spPr>
            <a:xfrm>
              <a:off x="419323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63" name="Google Shape;1063;p26"/>
            <p:cNvSpPr/>
            <p:nvPr/>
          </p:nvSpPr>
          <p:spPr>
            <a:xfrm>
              <a:off x="311119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64" name="Google Shape;1064;p26"/>
            <p:cNvSpPr/>
            <p:nvPr/>
          </p:nvSpPr>
          <p:spPr>
            <a:xfrm>
              <a:off x="202915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65" name="Google Shape;1065;p26"/>
            <p:cNvSpPr/>
            <p:nvPr/>
          </p:nvSpPr>
          <p:spPr>
            <a:xfrm>
              <a:off x="94712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66" name="Google Shape;1066;p26"/>
            <p:cNvGrpSpPr/>
            <p:nvPr/>
          </p:nvGrpSpPr>
          <p:grpSpPr>
            <a:xfrm rot="-300150">
              <a:off x="-86951" y="-500149"/>
              <a:ext cx="12188820" cy="795488"/>
              <a:chOff x="-10951" y="32910"/>
              <a:chExt cx="12188708" cy="795481"/>
            </a:xfrm>
          </p:grpSpPr>
          <p:sp>
            <p:nvSpPr>
              <p:cNvPr id="1067" name="Google Shape;1067;p26"/>
              <p:cNvSpPr/>
              <p:nvPr/>
            </p:nvSpPr>
            <p:spPr>
              <a:xfrm>
                <a:off x="125" y="32910"/>
                <a:ext cx="12049500" cy="768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6"/>
              <p:cNvSpPr/>
              <p:nvPr/>
            </p:nvSpPr>
            <p:spPr>
              <a:xfrm flipH="1">
                <a:off x="942513"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69" name="Google Shape;1069;p26"/>
              <p:cNvSpPr/>
              <p:nvPr/>
            </p:nvSpPr>
            <p:spPr>
              <a:xfrm flipH="1">
                <a:off x="2023438"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0" name="Google Shape;1070;p26"/>
              <p:cNvSpPr/>
              <p:nvPr/>
            </p:nvSpPr>
            <p:spPr>
              <a:xfrm flipH="1">
                <a:off x="3104362"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1" name="Google Shape;1071;p26"/>
              <p:cNvSpPr/>
              <p:nvPr/>
            </p:nvSpPr>
            <p:spPr>
              <a:xfrm flipH="1">
                <a:off x="4185287"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2" name="Google Shape;1072;p26"/>
              <p:cNvSpPr/>
              <p:nvPr/>
            </p:nvSpPr>
            <p:spPr>
              <a:xfrm flipH="1">
                <a:off x="5266211"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3" name="Google Shape;1073;p26"/>
              <p:cNvSpPr/>
              <p:nvPr/>
            </p:nvSpPr>
            <p:spPr>
              <a:xfrm flipH="1">
                <a:off x="6347136"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4" name="Google Shape;1074;p26"/>
              <p:cNvSpPr/>
              <p:nvPr/>
            </p:nvSpPr>
            <p:spPr>
              <a:xfrm flipH="1">
                <a:off x="7428060"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5" name="Google Shape;1075;p26"/>
              <p:cNvSpPr/>
              <p:nvPr/>
            </p:nvSpPr>
            <p:spPr>
              <a:xfrm flipH="1">
                <a:off x="8508985"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6" name="Google Shape;1076;p26"/>
              <p:cNvSpPr/>
              <p:nvPr/>
            </p:nvSpPr>
            <p:spPr>
              <a:xfrm flipH="1">
                <a:off x="-10951" y="32910"/>
                <a:ext cx="711940" cy="772968"/>
              </a:xfrm>
              <a:custGeom>
                <a:avLst/>
                <a:gdLst/>
                <a:ahLst/>
                <a:cxnLst/>
                <a:rect l="l" t="t" r="r" b="b"/>
                <a:pathLst>
                  <a:path w="868219" h="951345" extrusionOk="0">
                    <a:moveTo>
                      <a:pt x="0" y="951345"/>
                    </a:moveTo>
                    <a:lnTo>
                      <a:pt x="367181" y="1"/>
                    </a:lnTo>
                    <a:lnTo>
                      <a:pt x="868219" y="0"/>
                    </a:lnTo>
                    <a:lnTo>
                      <a:pt x="842784" y="951345"/>
                    </a:lnTo>
                    <a:lnTo>
                      <a:pt x="0" y="95134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7" name="Google Shape;1077;p26"/>
              <p:cNvSpPr/>
              <p:nvPr/>
            </p:nvSpPr>
            <p:spPr>
              <a:xfrm flipH="1">
                <a:off x="11751758" y="32910"/>
                <a:ext cx="425999" cy="795481"/>
              </a:xfrm>
              <a:custGeom>
                <a:avLst/>
                <a:gdLst/>
                <a:ahLst/>
                <a:cxnLst/>
                <a:rect l="l" t="t" r="r" b="b"/>
                <a:pathLst>
                  <a:path w="519511" h="979053" extrusionOk="0">
                    <a:moveTo>
                      <a:pt x="29982" y="960580"/>
                    </a:moveTo>
                    <a:lnTo>
                      <a:pt x="0" y="0"/>
                    </a:lnTo>
                    <a:lnTo>
                      <a:pt x="519511" y="27709"/>
                    </a:lnTo>
                    <a:lnTo>
                      <a:pt x="152330" y="979053"/>
                    </a:lnTo>
                    <a:lnTo>
                      <a:pt x="29982"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8" name="Google Shape;1078;p26"/>
              <p:cNvSpPr/>
              <p:nvPr/>
            </p:nvSpPr>
            <p:spPr>
              <a:xfrm flipH="1">
                <a:off x="9589909"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9" name="Google Shape;1079;p26"/>
              <p:cNvSpPr/>
              <p:nvPr/>
            </p:nvSpPr>
            <p:spPr>
              <a:xfrm flipH="1">
                <a:off x="10670834"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080" name="Google Shape;1080;p26"/>
            <p:cNvSpPr/>
            <p:nvPr/>
          </p:nvSpPr>
          <p:spPr>
            <a:xfrm>
              <a:off x="852137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1" name="Google Shape;1081;p26"/>
            <p:cNvSpPr/>
            <p:nvPr/>
          </p:nvSpPr>
          <p:spPr>
            <a:xfrm>
              <a:off x="-13851" y="779654"/>
              <a:ext cx="719513" cy="787676"/>
            </a:xfrm>
            <a:custGeom>
              <a:avLst/>
              <a:gdLst/>
              <a:ahLst/>
              <a:cxnLst/>
              <a:rect l="l" t="t" r="r" b="b"/>
              <a:pathLst>
                <a:path w="877455" h="960581" extrusionOk="0">
                  <a:moveTo>
                    <a:pt x="0" y="960581"/>
                  </a:moveTo>
                  <a:lnTo>
                    <a:pt x="25436" y="0"/>
                  </a:lnTo>
                  <a:lnTo>
                    <a:pt x="877455" y="0"/>
                  </a:lnTo>
                  <a:lnTo>
                    <a:pt x="510274" y="951344"/>
                  </a:lnTo>
                  <a:lnTo>
                    <a:pt x="0" y="960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2" name="Google Shape;1082;p26"/>
            <p:cNvSpPr/>
            <p:nvPr/>
          </p:nvSpPr>
          <p:spPr>
            <a:xfrm>
              <a:off x="11767605" y="772081"/>
              <a:ext cx="410851" cy="795249"/>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3" name="Google Shape;1083;p26"/>
            <p:cNvSpPr/>
            <p:nvPr/>
          </p:nvSpPr>
          <p:spPr>
            <a:xfrm>
              <a:off x="10685510"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4" name="Google Shape;1084;p26"/>
            <p:cNvSpPr/>
            <p:nvPr/>
          </p:nvSpPr>
          <p:spPr>
            <a:xfrm>
              <a:off x="960341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5" name="Google Shape;1085;p26"/>
            <p:cNvGrpSpPr/>
            <p:nvPr/>
          </p:nvGrpSpPr>
          <p:grpSpPr>
            <a:xfrm>
              <a:off x="118203" y="32900"/>
              <a:ext cx="1418992" cy="1381492"/>
              <a:chOff x="95978" y="61850"/>
              <a:chExt cx="1418992" cy="1381492"/>
            </a:xfrm>
          </p:grpSpPr>
          <p:sp>
            <p:nvSpPr>
              <p:cNvPr id="1086" name="Google Shape;1086;p26"/>
              <p:cNvSpPr/>
              <p:nvPr/>
            </p:nvSpPr>
            <p:spPr>
              <a:xfrm>
                <a:off x="95978" y="61850"/>
                <a:ext cx="1418992" cy="1381492"/>
              </a:xfrm>
              <a:custGeom>
                <a:avLst/>
                <a:gdLst/>
                <a:ahLst/>
                <a:cxnLst/>
                <a:rect l="l" t="t" r="r" b="b"/>
                <a:pathLst>
                  <a:path w="1730478" h="1684746" extrusionOk="0">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7" name="Google Shape;1087;p26"/>
              <p:cNvSpPr/>
              <p:nvPr/>
            </p:nvSpPr>
            <p:spPr>
              <a:xfrm>
                <a:off x="186864" y="294088"/>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8" name="Google Shape;1088;p26"/>
              <p:cNvSpPr/>
              <p:nvPr/>
            </p:nvSpPr>
            <p:spPr>
              <a:xfrm>
                <a:off x="165319" y="1166043"/>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9" name="Google Shape;1089;p26"/>
              <p:cNvSpPr/>
              <p:nvPr/>
            </p:nvSpPr>
            <p:spPr>
              <a:xfrm>
                <a:off x="1079619" y="1162192"/>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090" name="Google Shape;1090;p26"/>
          <p:cNvSpPr txBox="1">
            <a:spLocks noGrp="1"/>
          </p:cNvSpPr>
          <p:nvPr>
            <p:ph type="title" idx="6"/>
          </p:nvPr>
        </p:nvSpPr>
        <p:spPr>
          <a:xfrm>
            <a:off x="5714870" y="1974413"/>
            <a:ext cx="1739700" cy="695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Business Problem</a:t>
            </a:r>
            <a:endParaRPr dirty="0"/>
          </a:p>
        </p:txBody>
      </p:sp>
      <p:sp>
        <p:nvSpPr>
          <p:cNvPr id="1091" name="Google Shape;1091;p26"/>
          <p:cNvSpPr txBox="1">
            <a:spLocks noGrp="1"/>
          </p:cNvSpPr>
          <p:nvPr>
            <p:ph type="title" idx="8"/>
          </p:nvPr>
        </p:nvSpPr>
        <p:spPr>
          <a:xfrm>
            <a:off x="5688565" y="4190451"/>
            <a:ext cx="1739700" cy="695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Results</a:t>
            </a:r>
            <a:endParaRPr dirty="0"/>
          </a:p>
        </p:txBody>
      </p:sp>
      <p:sp>
        <p:nvSpPr>
          <p:cNvPr id="1092" name="Google Shape;1092;p26"/>
          <p:cNvSpPr/>
          <p:nvPr/>
        </p:nvSpPr>
        <p:spPr>
          <a:xfrm>
            <a:off x="1829225" y="2301240"/>
            <a:ext cx="384061" cy="288045"/>
          </a:xfrm>
          <a:prstGeom prst="rect">
            <a:avLst/>
          </a:prstGeom>
        </p:spPr>
        <p:txBody>
          <a:bodyPr>
            <a:prstTxWarp prst="textPlain">
              <a:avLst/>
            </a:prstTxWarp>
          </a:bodyPr>
          <a:lstStyle/>
          <a:p>
            <a:pPr lvl="0" algn="ctr"/>
            <a:r>
              <a:rPr b="1" i="0">
                <a:ln>
                  <a:noFill/>
                </a:ln>
                <a:solidFill>
                  <a:schemeClr val="dk1"/>
                </a:solidFill>
                <a:latin typeface="Rubik"/>
              </a:rPr>
              <a:t>01</a:t>
            </a:r>
          </a:p>
        </p:txBody>
      </p:sp>
      <p:sp>
        <p:nvSpPr>
          <p:cNvPr id="1093" name="Google Shape;1093;p26"/>
          <p:cNvSpPr/>
          <p:nvPr/>
        </p:nvSpPr>
        <p:spPr>
          <a:xfrm>
            <a:off x="5029625" y="2301240"/>
            <a:ext cx="447045" cy="289245"/>
          </a:xfrm>
          <a:prstGeom prst="rect">
            <a:avLst/>
          </a:prstGeom>
        </p:spPr>
        <p:txBody>
          <a:bodyPr>
            <a:prstTxWarp prst="textPlain">
              <a:avLst/>
            </a:prstTxWarp>
          </a:bodyPr>
          <a:lstStyle/>
          <a:p>
            <a:pPr lvl="0" algn="ctr"/>
            <a:r>
              <a:rPr b="1" i="0">
                <a:ln>
                  <a:noFill/>
                </a:ln>
                <a:solidFill>
                  <a:schemeClr val="dk1"/>
                </a:solidFill>
                <a:latin typeface="Rubik"/>
              </a:rPr>
              <a:t>02</a:t>
            </a:r>
          </a:p>
        </p:txBody>
      </p:sp>
      <p:sp>
        <p:nvSpPr>
          <p:cNvPr id="1094" name="Google Shape;1094;p26"/>
          <p:cNvSpPr/>
          <p:nvPr/>
        </p:nvSpPr>
        <p:spPr>
          <a:xfrm>
            <a:off x="8277875" y="2301240"/>
            <a:ext cx="451751" cy="288045"/>
          </a:xfrm>
          <a:prstGeom prst="rect">
            <a:avLst/>
          </a:prstGeom>
        </p:spPr>
        <p:txBody>
          <a:bodyPr>
            <a:prstTxWarp prst="textPlain">
              <a:avLst/>
            </a:prstTxWarp>
          </a:bodyPr>
          <a:lstStyle/>
          <a:p>
            <a:pPr lvl="0" algn="ctr"/>
            <a:r>
              <a:rPr b="1" i="0">
                <a:ln>
                  <a:noFill/>
                </a:ln>
                <a:solidFill>
                  <a:schemeClr val="dk1"/>
                </a:solidFill>
                <a:latin typeface="Rubik"/>
              </a:rPr>
              <a:t>03</a:t>
            </a:r>
          </a:p>
        </p:txBody>
      </p:sp>
      <p:sp>
        <p:nvSpPr>
          <p:cNvPr id="1095" name="Google Shape;1095;p26"/>
          <p:cNvSpPr/>
          <p:nvPr/>
        </p:nvSpPr>
        <p:spPr>
          <a:xfrm>
            <a:off x="1831848" y="4440936"/>
            <a:ext cx="463696" cy="288045"/>
          </a:xfrm>
          <a:prstGeom prst="rect">
            <a:avLst/>
          </a:prstGeom>
        </p:spPr>
        <p:txBody>
          <a:bodyPr>
            <a:prstTxWarp prst="textPlain">
              <a:avLst/>
            </a:prstTxWarp>
          </a:bodyPr>
          <a:lstStyle/>
          <a:p>
            <a:pPr lvl="0" algn="ctr"/>
            <a:r>
              <a:rPr b="1" i="0">
                <a:ln>
                  <a:noFill/>
                </a:ln>
                <a:solidFill>
                  <a:schemeClr val="dk1"/>
                </a:solidFill>
                <a:latin typeface="Rubik"/>
              </a:rPr>
              <a:t>04</a:t>
            </a:r>
          </a:p>
        </p:txBody>
      </p:sp>
      <p:sp>
        <p:nvSpPr>
          <p:cNvPr id="1096" name="Google Shape;1096;p26"/>
          <p:cNvSpPr/>
          <p:nvPr/>
        </p:nvSpPr>
        <p:spPr>
          <a:xfrm>
            <a:off x="5032248" y="4440936"/>
            <a:ext cx="448493" cy="288445"/>
          </a:xfrm>
          <a:prstGeom prst="rect">
            <a:avLst/>
          </a:prstGeom>
        </p:spPr>
        <p:txBody>
          <a:bodyPr>
            <a:prstTxWarp prst="textPlain">
              <a:avLst/>
            </a:prstTxWarp>
          </a:bodyPr>
          <a:lstStyle/>
          <a:p>
            <a:pPr lvl="0" algn="ctr"/>
            <a:r>
              <a:rPr b="1" i="0">
                <a:ln>
                  <a:noFill/>
                </a:ln>
                <a:solidFill>
                  <a:schemeClr val="dk1"/>
                </a:solidFill>
                <a:latin typeface="Rubik"/>
              </a:rPr>
              <a:t>05</a:t>
            </a:r>
          </a:p>
        </p:txBody>
      </p:sp>
      <p:sp>
        <p:nvSpPr>
          <p:cNvPr id="1097" name="Google Shape;1097;p26"/>
          <p:cNvSpPr/>
          <p:nvPr/>
        </p:nvSpPr>
        <p:spPr>
          <a:xfrm>
            <a:off x="8280498" y="4440936"/>
            <a:ext cx="452837" cy="288045"/>
          </a:xfrm>
          <a:prstGeom prst="rect">
            <a:avLst/>
          </a:prstGeom>
        </p:spPr>
        <p:txBody>
          <a:bodyPr>
            <a:prstTxWarp prst="textPlain">
              <a:avLst/>
            </a:prstTxWarp>
          </a:bodyPr>
          <a:lstStyle/>
          <a:p>
            <a:pPr lvl="0" algn="ctr"/>
            <a:r>
              <a:rPr b="1" i="0">
                <a:ln>
                  <a:noFill/>
                </a:ln>
                <a:solidFill>
                  <a:schemeClr val="dk1"/>
                </a:solidFill>
                <a:latin typeface="Rubik"/>
              </a:rPr>
              <a:t>06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grpSp>
        <p:nvGrpSpPr>
          <p:cNvPr id="1102" name="Google Shape;1102;p27"/>
          <p:cNvGrpSpPr/>
          <p:nvPr/>
        </p:nvGrpSpPr>
        <p:grpSpPr>
          <a:xfrm>
            <a:off x="4456420" y="544063"/>
            <a:ext cx="3279153" cy="2485344"/>
            <a:chOff x="-98420" y="-1030061"/>
            <a:chExt cx="12276876" cy="8229617"/>
          </a:xfrm>
        </p:grpSpPr>
        <p:sp>
          <p:nvSpPr>
            <p:cNvPr id="1103" name="Google Shape;1103;p27"/>
            <p:cNvSpPr/>
            <p:nvPr/>
          </p:nvSpPr>
          <p:spPr>
            <a:xfrm rot="10800000" flipH="1">
              <a:off x="144287" y="1091856"/>
              <a:ext cx="11903400" cy="6107700"/>
            </a:xfrm>
            <a:prstGeom prst="round2SameRect">
              <a:avLst>
                <a:gd name="adj1" fmla="val 2451"/>
                <a:gd name="adj2" fmla="val 0"/>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7"/>
            <p:cNvSpPr/>
            <p:nvPr/>
          </p:nvSpPr>
          <p:spPr>
            <a:xfrm>
              <a:off x="125" y="790030"/>
              <a:ext cx="12049500" cy="76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7"/>
            <p:cNvSpPr/>
            <p:nvPr/>
          </p:nvSpPr>
          <p:spPr>
            <a:xfrm>
              <a:off x="7439343"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6" name="Google Shape;1106;p27"/>
            <p:cNvSpPr/>
            <p:nvPr/>
          </p:nvSpPr>
          <p:spPr>
            <a:xfrm>
              <a:off x="635730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7" name="Google Shape;1107;p27"/>
            <p:cNvSpPr/>
            <p:nvPr/>
          </p:nvSpPr>
          <p:spPr>
            <a:xfrm>
              <a:off x="527526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8" name="Google Shape;1108;p27"/>
            <p:cNvSpPr/>
            <p:nvPr/>
          </p:nvSpPr>
          <p:spPr>
            <a:xfrm>
              <a:off x="419323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9" name="Google Shape;1109;p27"/>
            <p:cNvSpPr/>
            <p:nvPr/>
          </p:nvSpPr>
          <p:spPr>
            <a:xfrm>
              <a:off x="311119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0" name="Google Shape;1110;p27"/>
            <p:cNvSpPr/>
            <p:nvPr/>
          </p:nvSpPr>
          <p:spPr>
            <a:xfrm>
              <a:off x="202915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1" name="Google Shape;1111;p27"/>
            <p:cNvSpPr/>
            <p:nvPr/>
          </p:nvSpPr>
          <p:spPr>
            <a:xfrm>
              <a:off x="94712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12" name="Google Shape;1112;p27"/>
            <p:cNvGrpSpPr/>
            <p:nvPr/>
          </p:nvGrpSpPr>
          <p:grpSpPr>
            <a:xfrm rot="-300150">
              <a:off x="-86951" y="-500149"/>
              <a:ext cx="12188820" cy="795488"/>
              <a:chOff x="-10951" y="32910"/>
              <a:chExt cx="12188708" cy="795481"/>
            </a:xfrm>
          </p:grpSpPr>
          <p:sp>
            <p:nvSpPr>
              <p:cNvPr id="1113" name="Google Shape;1113;p27"/>
              <p:cNvSpPr/>
              <p:nvPr/>
            </p:nvSpPr>
            <p:spPr>
              <a:xfrm>
                <a:off x="125" y="32910"/>
                <a:ext cx="12049500" cy="76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7"/>
              <p:cNvSpPr/>
              <p:nvPr/>
            </p:nvSpPr>
            <p:spPr>
              <a:xfrm flipH="1">
                <a:off x="942513"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5" name="Google Shape;1115;p27"/>
              <p:cNvSpPr/>
              <p:nvPr/>
            </p:nvSpPr>
            <p:spPr>
              <a:xfrm flipH="1">
                <a:off x="2023438"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6" name="Google Shape;1116;p27"/>
              <p:cNvSpPr/>
              <p:nvPr/>
            </p:nvSpPr>
            <p:spPr>
              <a:xfrm flipH="1">
                <a:off x="3104362"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7" name="Google Shape;1117;p27"/>
              <p:cNvSpPr/>
              <p:nvPr/>
            </p:nvSpPr>
            <p:spPr>
              <a:xfrm flipH="1">
                <a:off x="4185287"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8" name="Google Shape;1118;p27"/>
              <p:cNvSpPr/>
              <p:nvPr/>
            </p:nvSpPr>
            <p:spPr>
              <a:xfrm flipH="1">
                <a:off x="5266211"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9" name="Google Shape;1119;p27"/>
              <p:cNvSpPr/>
              <p:nvPr/>
            </p:nvSpPr>
            <p:spPr>
              <a:xfrm flipH="1">
                <a:off x="6347136"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0" name="Google Shape;1120;p27"/>
              <p:cNvSpPr/>
              <p:nvPr/>
            </p:nvSpPr>
            <p:spPr>
              <a:xfrm flipH="1">
                <a:off x="7428060"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1" name="Google Shape;1121;p27"/>
              <p:cNvSpPr/>
              <p:nvPr/>
            </p:nvSpPr>
            <p:spPr>
              <a:xfrm flipH="1">
                <a:off x="8508985"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2" name="Google Shape;1122;p27"/>
              <p:cNvSpPr/>
              <p:nvPr/>
            </p:nvSpPr>
            <p:spPr>
              <a:xfrm flipH="1">
                <a:off x="-10951" y="32910"/>
                <a:ext cx="711940" cy="772968"/>
              </a:xfrm>
              <a:custGeom>
                <a:avLst/>
                <a:gdLst/>
                <a:ahLst/>
                <a:cxnLst/>
                <a:rect l="l" t="t" r="r" b="b"/>
                <a:pathLst>
                  <a:path w="868219" h="951345" extrusionOk="0">
                    <a:moveTo>
                      <a:pt x="0" y="951345"/>
                    </a:moveTo>
                    <a:lnTo>
                      <a:pt x="367181" y="1"/>
                    </a:lnTo>
                    <a:lnTo>
                      <a:pt x="868219" y="0"/>
                    </a:lnTo>
                    <a:lnTo>
                      <a:pt x="842784" y="951345"/>
                    </a:lnTo>
                    <a:lnTo>
                      <a:pt x="0" y="95134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3" name="Google Shape;1123;p27"/>
              <p:cNvSpPr/>
              <p:nvPr/>
            </p:nvSpPr>
            <p:spPr>
              <a:xfrm flipH="1">
                <a:off x="11751758" y="32910"/>
                <a:ext cx="425999" cy="795481"/>
              </a:xfrm>
              <a:custGeom>
                <a:avLst/>
                <a:gdLst/>
                <a:ahLst/>
                <a:cxnLst/>
                <a:rect l="l" t="t" r="r" b="b"/>
                <a:pathLst>
                  <a:path w="519511" h="979053" extrusionOk="0">
                    <a:moveTo>
                      <a:pt x="29982" y="960580"/>
                    </a:moveTo>
                    <a:lnTo>
                      <a:pt x="0" y="0"/>
                    </a:lnTo>
                    <a:lnTo>
                      <a:pt x="519511" y="27709"/>
                    </a:lnTo>
                    <a:lnTo>
                      <a:pt x="152330" y="979053"/>
                    </a:lnTo>
                    <a:lnTo>
                      <a:pt x="29982"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4" name="Google Shape;1124;p27"/>
              <p:cNvSpPr/>
              <p:nvPr/>
            </p:nvSpPr>
            <p:spPr>
              <a:xfrm flipH="1">
                <a:off x="9589909"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5" name="Google Shape;1125;p27"/>
              <p:cNvSpPr/>
              <p:nvPr/>
            </p:nvSpPr>
            <p:spPr>
              <a:xfrm flipH="1">
                <a:off x="10670834"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26" name="Google Shape;1126;p27"/>
            <p:cNvSpPr/>
            <p:nvPr/>
          </p:nvSpPr>
          <p:spPr>
            <a:xfrm>
              <a:off x="852137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7" name="Google Shape;1127;p27"/>
            <p:cNvSpPr/>
            <p:nvPr/>
          </p:nvSpPr>
          <p:spPr>
            <a:xfrm>
              <a:off x="-13851" y="779654"/>
              <a:ext cx="719513" cy="787676"/>
            </a:xfrm>
            <a:custGeom>
              <a:avLst/>
              <a:gdLst/>
              <a:ahLst/>
              <a:cxnLst/>
              <a:rect l="l" t="t" r="r" b="b"/>
              <a:pathLst>
                <a:path w="877455" h="960581" extrusionOk="0">
                  <a:moveTo>
                    <a:pt x="0" y="960581"/>
                  </a:moveTo>
                  <a:lnTo>
                    <a:pt x="25436" y="0"/>
                  </a:lnTo>
                  <a:lnTo>
                    <a:pt x="877455" y="0"/>
                  </a:lnTo>
                  <a:lnTo>
                    <a:pt x="510274" y="951344"/>
                  </a:lnTo>
                  <a:lnTo>
                    <a:pt x="0" y="960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8" name="Google Shape;1128;p27"/>
            <p:cNvSpPr/>
            <p:nvPr/>
          </p:nvSpPr>
          <p:spPr>
            <a:xfrm>
              <a:off x="11767605" y="772081"/>
              <a:ext cx="410851" cy="795249"/>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9" name="Google Shape;1129;p27"/>
            <p:cNvSpPr/>
            <p:nvPr/>
          </p:nvSpPr>
          <p:spPr>
            <a:xfrm>
              <a:off x="10685510"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0" name="Google Shape;1130;p27"/>
            <p:cNvSpPr/>
            <p:nvPr/>
          </p:nvSpPr>
          <p:spPr>
            <a:xfrm>
              <a:off x="960341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31" name="Google Shape;1131;p27"/>
            <p:cNvGrpSpPr/>
            <p:nvPr/>
          </p:nvGrpSpPr>
          <p:grpSpPr>
            <a:xfrm>
              <a:off x="118203" y="32900"/>
              <a:ext cx="1418992" cy="1381492"/>
              <a:chOff x="95978" y="61850"/>
              <a:chExt cx="1418992" cy="1381492"/>
            </a:xfrm>
          </p:grpSpPr>
          <p:sp>
            <p:nvSpPr>
              <p:cNvPr id="1132" name="Google Shape;1132;p27"/>
              <p:cNvSpPr/>
              <p:nvPr/>
            </p:nvSpPr>
            <p:spPr>
              <a:xfrm>
                <a:off x="95978" y="61850"/>
                <a:ext cx="1418992" cy="1381492"/>
              </a:xfrm>
              <a:custGeom>
                <a:avLst/>
                <a:gdLst/>
                <a:ahLst/>
                <a:cxnLst/>
                <a:rect l="l" t="t" r="r" b="b"/>
                <a:pathLst>
                  <a:path w="1730478" h="1684746" extrusionOk="0">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3" name="Google Shape;1133;p27"/>
              <p:cNvSpPr/>
              <p:nvPr/>
            </p:nvSpPr>
            <p:spPr>
              <a:xfrm>
                <a:off x="186864" y="294088"/>
                <a:ext cx="177300" cy="177300"/>
              </a:xfrm>
              <a:prstGeom prst="ellipse">
                <a:avLst/>
              </a:prstGeom>
              <a:solidFill>
                <a:schemeClr val="accent4"/>
              </a:solidFill>
              <a:ln w="9525"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4" name="Google Shape;1134;p27"/>
              <p:cNvSpPr/>
              <p:nvPr/>
            </p:nvSpPr>
            <p:spPr>
              <a:xfrm>
                <a:off x="165319" y="1166043"/>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5" name="Google Shape;1135;p27"/>
              <p:cNvSpPr/>
              <p:nvPr/>
            </p:nvSpPr>
            <p:spPr>
              <a:xfrm>
                <a:off x="1079619" y="1162192"/>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38" name="Google Shape;1138;p27"/>
          <p:cNvSpPr/>
          <p:nvPr/>
        </p:nvSpPr>
        <p:spPr>
          <a:xfrm rot="-5">
            <a:off x="5207912" y="1553637"/>
            <a:ext cx="1776186" cy="1205327"/>
          </a:xfrm>
          <a:prstGeom prst="rect">
            <a:avLst/>
          </a:prstGeom>
        </p:spPr>
        <p:txBody>
          <a:bodyPr>
            <a:prstTxWarp prst="textPlain">
              <a:avLst/>
            </a:prstTxWarp>
          </a:bodyPr>
          <a:lstStyle/>
          <a:p>
            <a:pPr lvl="0" algn="ctr"/>
            <a:r>
              <a:rPr b="1" i="0">
                <a:ln>
                  <a:noFill/>
                </a:ln>
                <a:solidFill>
                  <a:schemeClr val="dk1"/>
                </a:solidFill>
                <a:latin typeface="Rubik"/>
              </a:rPr>
              <a:t>01</a:t>
            </a:r>
          </a:p>
        </p:txBody>
      </p:sp>
      <p:sp>
        <p:nvSpPr>
          <p:cNvPr id="3" name="Title 2">
            <a:extLst>
              <a:ext uri="{FF2B5EF4-FFF2-40B4-BE49-F238E27FC236}">
                <a16:creationId xmlns:a16="http://schemas.microsoft.com/office/drawing/2014/main" id="{8AE79B7E-249B-C272-2538-2E45A8149816}"/>
              </a:ext>
            </a:extLst>
          </p:cNvPr>
          <p:cNvSpPr>
            <a:spLocks noGrp="1"/>
          </p:cNvSpPr>
          <p:nvPr>
            <p:ph type="title"/>
          </p:nvPr>
        </p:nvSpPr>
        <p:spPr>
          <a:xfrm>
            <a:off x="1573800" y="3314386"/>
            <a:ext cx="9225264" cy="6030781"/>
          </a:xfrm>
        </p:spPr>
        <p:txBody>
          <a:bodyPr/>
          <a:lstStyle/>
          <a:p>
            <a:pPr algn="l"/>
            <a:r>
              <a:rPr lang="en-US" sz="2400" dirty="0"/>
              <a:t>A visualization between the profit with respect to different gernes is the main objective of the project. The maximum profit values in different categories of movies such as drama, comedy has been presented</a:t>
            </a:r>
            <a:endParaRPr lang="en-AU"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28"/>
          <p:cNvSpPr txBox="1">
            <a:spLocks noGrp="1"/>
          </p:cNvSpPr>
          <p:nvPr>
            <p:ph type="title"/>
          </p:nvPr>
        </p:nvSpPr>
        <p:spPr>
          <a:xfrm>
            <a:off x="5054225" y="1421100"/>
            <a:ext cx="61785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BUSINESS PROBLEMS AND SOLUTIONS</a:t>
            </a:r>
            <a:endParaRPr dirty="0"/>
          </a:p>
        </p:txBody>
      </p:sp>
      <p:sp>
        <p:nvSpPr>
          <p:cNvPr id="1144" name="Google Shape;1144;p28"/>
          <p:cNvSpPr txBox="1">
            <a:spLocks noGrp="1"/>
          </p:cNvSpPr>
          <p:nvPr>
            <p:ph type="subTitle" idx="1"/>
          </p:nvPr>
        </p:nvSpPr>
        <p:spPr>
          <a:xfrm>
            <a:off x="5054225" y="2955532"/>
            <a:ext cx="5991727" cy="3088652"/>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dirty="0"/>
              <a:t>Customers can easily get disappointed by random suggestions. </a:t>
            </a:r>
          </a:p>
          <a:p>
            <a:pPr marL="0" lvl="0" indent="0" algn="l" rtl="0">
              <a:spcBef>
                <a:spcPts val="0"/>
              </a:spcBef>
              <a:spcAft>
                <a:spcPts val="2100"/>
              </a:spcAft>
              <a:buNone/>
            </a:pPr>
            <a:r>
              <a:rPr lang="en-US" dirty="0"/>
              <a:t>Company will get to know promote high rated and profitable movie genre and can suggest the customer good movies based on that analysis.</a:t>
            </a:r>
          </a:p>
          <a:p>
            <a:pPr marL="0" lvl="0" indent="0" algn="l" rtl="0">
              <a:spcBef>
                <a:spcPts val="0"/>
              </a:spcBef>
              <a:spcAft>
                <a:spcPts val="21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29"/>
          <p:cNvSpPr txBox="1">
            <a:spLocks noGrp="1"/>
          </p:cNvSpPr>
          <p:nvPr>
            <p:ph type="title"/>
          </p:nvPr>
        </p:nvSpPr>
        <p:spPr>
          <a:xfrm>
            <a:off x="282896" y="480164"/>
            <a:ext cx="11318700" cy="664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dirty="0"/>
              <a:t>DATA</a:t>
            </a:r>
            <a:endParaRPr dirty="0"/>
          </a:p>
        </p:txBody>
      </p:sp>
      <p:pic>
        <p:nvPicPr>
          <p:cNvPr id="7" name="Picture 6">
            <a:extLst>
              <a:ext uri="{FF2B5EF4-FFF2-40B4-BE49-F238E27FC236}">
                <a16:creationId xmlns:a16="http://schemas.microsoft.com/office/drawing/2014/main" id="{C96AD91E-5B1F-7AEE-8EEC-1506DAB57990}"/>
              </a:ext>
            </a:extLst>
          </p:cNvPr>
          <p:cNvPicPr>
            <a:picLocks noChangeAspect="1"/>
          </p:cNvPicPr>
          <p:nvPr/>
        </p:nvPicPr>
        <p:blipFill>
          <a:blip r:embed="rId3"/>
          <a:stretch>
            <a:fillRect/>
          </a:stretch>
        </p:blipFill>
        <p:spPr>
          <a:xfrm>
            <a:off x="461386" y="980072"/>
            <a:ext cx="4339214" cy="1829506"/>
          </a:xfrm>
          <a:prstGeom prst="rect">
            <a:avLst/>
          </a:prstGeom>
        </p:spPr>
      </p:pic>
      <p:pic>
        <p:nvPicPr>
          <p:cNvPr id="9" name="Picture 8">
            <a:extLst>
              <a:ext uri="{FF2B5EF4-FFF2-40B4-BE49-F238E27FC236}">
                <a16:creationId xmlns:a16="http://schemas.microsoft.com/office/drawing/2014/main" id="{DB97B16A-E26C-52B2-08DF-36939EBD758D}"/>
              </a:ext>
            </a:extLst>
          </p:cNvPr>
          <p:cNvPicPr>
            <a:picLocks noChangeAspect="1"/>
          </p:cNvPicPr>
          <p:nvPr/>
        </p:nvPicPr>
        <p:blipFill>
          <a:blip r:embed="rId4"/>
          <a:stretch>
            <a:fillRect/>
          </a:stretch>
        </p:blipFill>
        <p:spPr>
          <a:xfrm>
            <a:off x="5043823" y="2346926"/>
            <a:ext cx="6418182" cy="2164147"/>
          </a:xfrm>
          <a:prstGeom prst="rect">
            <a:avLst/>
          </a:prstGeom>
        </p:spPr>
      </p:pic>
      <p:pic>
        <p:nvPicPr>
          <p:cNvPr id="11" name="Picture 10">
            <a:extLst>
              <a:ext uri="{FF2B5EF4-FFF2-40B4-BE49-F238E27FC236}">
                <a16:creationId xmlns:a16="http://schemas.microsoft.com/office/drawing/2014/main" id="{0ABD8E40-78B1-A4B5-68E7-D0BBDD472132}"/>
              </a:ext>
            </a:extLst>
          </p:cNvPr>
          <p:cNvPicPr>
            <a:picLocks noChangeAspect="1"/>
          </p:cNvPicPr>
          <p:nvPr/>
        </p:nvPicPr>
        <p:blipFill>
          <a:blip r:embed="rId5"/>
          <a:stretch>
            <a:fillRect/>
          </a:stretch>
        </p:blipFill>
        <p:spPr>
          <a:xfrm>
            <a:off x="1392679" y="3301336"/>
            <a:ext cx="2476627" cy="2419474"/>
          </a:xfrm>
          <a:prstGeom prst="rect">
            <a:avLst/>
          </a:prstGeom>
        </p:spPr>
      </p:pic>
      <p:sp>
        <p:nvSpPr>
          <p:cNvPr id="12" name="TextBox 11">
            <a:extLst>
              <a:ext uri="{FF2B5EF4-FFF2-40B4-BE49-F238E27FC236}">
                <a16:creationId xmlns:a16="http://schemas.microsoft.com/office/drawing/2014/main" id="{DE0DC316-60B2-E41B-88FF-B6E8E8BC4987}"/>
              </a:ext>
            </a:extLst>
          </p:cNvPr>
          <p:cNvSpPr txBox="1"/>
          <p:nvPr/>
        </p:nvSpPr>
        <p:spPr>
          <a:xfrm>
            <a:off x="4979090" y="1403852"/>
            <a:ext cx="2788920" cy="307777"/>
          </a:xfrm>
          <a:prstGeom prst="rect">
            <a:avLst/>
          </a:prstGeom>
          <a:noFill/>
        </p:spPr>
        <p:txBody>
          <a:bodyPr wrap="square" rtlCol="0">
            <a:spAutoFit/>
          </a:bodyPr>
          <a:lstStyle/>
          <a:p>
            <a:r>
              <a:rPr lang="en-US" dirty="0">
                <a:solidFill>
                  <a:srgbClr val="92D050"/>
                </a:solidFill>
              </a:rPr>
              <a:t>Table about production budget</a:t>
            </a:r>
            <a:endParaRPr lang="en-AU" dirty="0">
              <a:solidFill>
                <a:srgbClr val="92D050"/>
              </a:solidFill>
            </a:endParaRPr>
          </a:p>
        </p:txBody>
      </p:sp>
      <p:sp>
        <p:nvSpPr>
          <p:cNvPr id="15" name="TextBox 14">
            <a:extLst>
              <a:ext uri="{FF2B5EF4-FFF2-40B4-BE49-F238E27FC236}">
                <a16:creationId xmlns:a16="http://schemas.microsoft.com/office/drawing/2014/main" id="{580F91E4-67CB-26BA-A581-B742DDEFFEB1}"/>
              </a:ext>
            </a:extLst>
          </p:cNvPr>
          <p:cNvSpPr txBox="1"/>
          <p:nvPr/>
        </p:nvSpPr>
        <p:spPr>
          <a:xfrm>
            <a:off x="6201338" y="4628636"/>
            <a:ext cx="2788920" cy="738664"/>
          </a:xfrm>
          <a:prstGeom prst="rect">
            <a:avLst/>
          </a:prstGeom>
          <a:noFill/>
        </p:spPr>
        <p:txBody>
          <a:bodyPr wrap="square" rtlCol="0">
            <a:spAutoFit/>
          </a:bodyPr>
          <a:lstStyle/>
          <a:p>
            <a:r>
              <a:rPr lang="en-US" dirty="0">
                <a:solidFill>
                  <a:srgbClr val="92D050"/>
                </a:solidFill>
              </a:rPr>
              <a:t>Table formed from information  based on different types of movies</a:t>
            </a:r>
            <a:endParaRPr lang="en-AU" dirty="0">
              <a:solidFill>
                <a:srgbClr val="92D050"/>
              </a:solidFill>
            </a:endParaRPr>
          </a:p>
        </p:txBody>
      </p:sp>
      <p:sp>
        <p:nvSpPr>
          <p:cNvPr id="16" name="TextBox 15">
            <a:extLst>
              <a:ext uri="{FF2B5EF4-FFF2-40B4-BE49-F238E27FC236}">
                <a16:creationId xmlns:a16="http://schemas.microsoft.com/office/drawing/2014/main" id="{FDFD9EC7-EF63-8CF0-0790-1AFEE36FCF6E}"/>
              </a:ext>
            </a:extLst>
          </p:cNvPr>
          <p:cNvSpPr txBox="1"/>
          <p:nvPr/>
        </p:nvSpPr>
        <p:spPr>
          <a:xfrm>
            <a:off x="1327586" y="5720810"/>
            <a:ext cx="2788920" cy="307777"/>
          </a:xfrm>
          <a:prstGeom prst="rect">
            <a:avLst/>
          </a:prstGeom>
          <a:noFill/>
        </p:spPr>
        <p:txBody>
          <a:bodyPr wrap="square" rtlCol="0">
            <a:spAutoFit/>
          </a:bodyPr>
          <a:lstStyle/>
          <a:p>
            <a:r>
              <a:rPr lang="en-US" dirty="0">
                <a:solidFill>
                  <a:srgbClr val="92D050"/>
                </a:solidFill>
              </a:rPr>
              <a:t>Table about </a:t>
            </a:r>
            <a:r>
              <a:rPr lang="en-US" dirty="0" err="1">
                <a:solidFill>
                  <a:srgbClr val="92D050"/>
                </a:solidFill>
              </a:rPr>
              <a:t>imdb</a:t>
            </a:r>
            <a:r>
              <a:rPr lang="en-US" dirty="0">
                <a:solidFill>
                  <a:srgbClr val="92D050"/>
                </a:solidFill>
              </a:rPr>
              <a:t> rating</a:t>
            </a:r>
            <a:endParaRPr lang="en-AU" dirty="0">
              <a:solidFill>
                <a:srgbClr val="92D05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30"/>
          <p:cNvSpPr txBox="1">
            <a:spLocks noGrp="1"/>
          </p:cNvSpPr>
          <p:nvPr>
            <p:ph type="title"/>
          </p:nvPr>
        </p:nvSpPr>
        <p:spPr>
          <a:xfrm>
            <a:off x="2395728" y="1654069"/>
            <a:ext cx="8183748" cy="31608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r>
              <a:rPr lang="en-US" dirty="0"/>
              <a:t>The graph has been plotted between domestic profit and types of movies with the help of matplotlib functions </a:t>
            </a:r>
            <a:endParaRPr dirty="0"/>
          </a:p>
        </p:txBody>
      </p:sp>
      <p:grpSp>
        <p:nvGrpSpPr>
          <p:cNvPr id="1159" name="Google Shape;1159;p30"/>
          <p:cNvGrpSpPr/>
          <p:nvPr/>
        </p:nvGrpSpPr>
        <p:grpSpPr>
          <a:xfrm rot="10800000">
            <a:off x="2764702" y="398551"/>
            <a:ext cx="1237846" cy="872004"/>
            <a:chOff x="621403" y="597265"/>
            <a:chExt cx="1588204" cy="1118814"/>
          </a:xfrm>
        </p:grpSpPr>
        <p:sp>
          <p:nvSpPr>
            <p:cNvPr id="1160" name="Google Shape;1160;p30"/>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61" name="Google Shape;1161;p30"/>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6" name="Google Shape;1166;p31"/>
          <p:cNvSpPr txBox="1">
            <a:spLocks noGrp="1"/>
          </p:cNvSpPr>
          <p:nvPr>
            <p:ph type="title"/>
          </p:nvPr>
        </p:nvSpPr>
        <p:spPr>
          <a:xfrm>
            <a:off x="4325725" y="663675"/>
            <a:ext cx="6647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RESULTS</a:t>
            </a:r>
            <a:endParaRPr sz="1050" dirty="0"/>
          </a:p>
        </p:txBody>
      </p:sp>
      <p:pic>
        <p:nvPicPr>
          <p:cNvPr id="5" name="Picture 4">
            <a:extLst>
              <a:ext uri="{FF2B5EF4-FFF2-40B4-BE49-F238E27FC236}">
                <a16:creationId xmlns:a16="http://schemas.microsoft.com/office/drawing/2014/main" id="{A50975AF-A682-A5DE-1125-3731CBB851FD}"/>
              </a:ext>
            </a:extLst>
          </p:cNvPr>
          <p:cNvPicPr>
            <a:picLocks noChangeAspect="1"/>
          </p:cNvPicPr>
          <p:nvPr/>
        </p:nvPicPr>
        <p:blipFill>
          <a:blip r:embed="rId3"/>
          <a:stretch>
            <a:fillRect/>
          </a:stretch>
        </p:blipFill>
        <p:spPr>
          <a:xfrm>
            <a:off x="4599432" y="1479450"/>
            <a:ext cx="3703320" cy="3407482"/>
          </a:xfrm>
          <a:prstGeom prst="rect">
            <a:avLst/>
          </a:prstGeom>
        </p:spPr>
      </p:pic>
      <p:pic>
        <p:nvPicPr>
          <p:cNvPr id="7" name="Picture 6">
            <a:extLst>
              <a:ext uri="{FF2B5EF4-FFF2-40B4-BE49-F238E27FC236}">
                <a16:creationId xmlns:a16="http://schemas.microsoft.com/office/drawing/2014/main" id="{6551E8DE-5C56-2435-7EDC-CD65894E5177}"/>
              </a:ext>
            </a:extLst>
          </p:cNvPr>
          <p:cNvPicPr>
            <a:picLocks noChangeAspect="1"/>
          </p:cNvPicPr>
          <p:nvPr/>
        </p:nvPicPr>
        <p:blipFill>
          <a:blip r:embed="rId4"/>
          <a:stretch>
            <a:fillRect/>
          </a:stretch>
        </p:blipFill>
        <p:spPr>
          <a:xfrm>
            <a:off x="9028176" y="4334256"/>
            <a:ext cx="2243621" cy="15297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6" name="Google Shape;1166;p31"/>
          <p:cNvSpPr txBox="1">
            <a:spLocks noGrp="1"/>
          </p:cNvSpPr>
          <p:nvPr>
            <p:ph type="title"/>
          </p:nvPr>
        </p:nvSpPr>
        <p:spPr>
          <a:xfrm>
            <a:off x="4325725" y="663675"/>
            <a:ext cx="6647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RESULTS</a:t>
            </a:r>
            <a:r>
              <a:rPr lang="en-US" sz="4000" dirty="0"/>
              <a:t> </a:t>
            </a:r>
            <a:r>
              <a:rPr lang="en-US" sz="1100" dirty="0"/>
              <a:t>(graph and table on imdb_ratings according to genres)</a:t>
            </a:r>
            <a:endParaRPr sz="1100" dirty="0"/>
          </a:p>
        </p:txBody>
      </p:sp>
      <p:pic>
        <p:nvPicPr>
          <p:cNvPr id="6" name="Picture 5">
            <a:extLst>
              <a:ext uri="{FF2B5EF4-FFF2-40B4-BE49-F238E27FC236}">
                <a16:creationId xmlns:a16="http://schemas.microsoft.com/office/drawing/2014/main" id="{8E253DC4-F156-70BB-9B5D-4A4F1A74CB69}"/>
              </a:ext>
            </a:extLst>
          </p:cNvPr>
          <p:cNvPicPr>
            <a:picLocks noChangeAspect="1"/>
          </p:cNvPicPr>
          <p:nvPr/>
        </p:nvPicPr>
        <p:blipFill>
          <a:blip r:embed="rId3"/>
          <a:stretch>
            <a:fillRect/>
          </a:stretch>
        </p:blipFill>
        <p:spPr>
          <a:xfrm>
            <a:off x="9491473" y="4343447"/>
            <a:ext cx="2190376" cy="1371553"/>
          </a:xfrm>
          <a:prstGeom prst="rect">
            <a:avLst/>
          </a:prstGeom>
        </p:spPr>
      </p:pic>
      <p:pic>
        <p:nvPicPr>
          <p:cNvPr id="9" name="Picture 8">
            <a:extLst>
              <a:ext uri="{FF2B5EF4-FFF2-40B4-BE49-F238E27FC236}">
                <a16:creationId xmlns:a16="http://schemas.microsoft.com/office/drawing/2014/main" id="{C163C702-F41D-F1FC-FEB6-B4A0F8AF94DF}"/>
              </a:ext>
            </a:extLst>
          </p:cNvPr>
          <p:cNvPicPr>
            <a:picLocks noChangeAspect="1"/>
          </p:cNvPicPr>
          <p:nvPr/>
        </p:nvPicPr>
        <p:blipFill>
          <a:blip r:embed="rId4"/>
          <a:stretch>
            <a:fillRect/>
          </a:stretch>
        </p:blipFill>
        <p:spPr>
          <a:xfrm>
            <a:off x="4792069" y="1427176"/>
            <a:ext cx="4159907" cy="3318214"/>
          </a:xfrm>
          <a:prstGeom prst="rect">
            <a:avLst/>
          </a:prstGeom>
        </p:spPr>
      </p:pic>
    </p:spTree>
    <p:extLst>
      <p:ext uri="{BB962C8B-B14F-4D97-AF65-F5344CB8AC3E}">
        <p14:creationId xmlns:p14="http://schemas.microsoft.com/office/powerpoint/2010/main" val="3994509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grpSp>
        <p:nvGrpSpPr>
          <p:cNvPr id="1183" name="Google Shape;1183;p33"/>
          <p:cNvGrpSpPr/>
          <p:nvPr/>
        </p:nvGrpSpPr>
        <p:grpSpPr>
          <a:xfrm>
            <a:off x="4456420" y="544063"/>
            <a:ext cx="3279153" cy="2485344"/>
            <a:chOff x="-98420" y="-1030061"/>
            <a:chExt cx="12276876" cy="8229617"/>
          </a:xfrm>
        </p:grpSpPr>
        <p:sp>
          <p:nvSpPr>
            <p:cNvPr id="1184" name="Google Shape;1184;p33"/>
            <p:cNvSpPr/>
            <p:nvPr/>
          </p:nvSpPr>
          <p:spPr>
            <a:xfrm rot="10800000" flipH="1">
              <a:off x="144287" y="1091856"/>
              <a:ext cx="11903400" cy="6107700"/>
            </a:xfrm>
            <a:prstGeom prst="round2SameRect">
              <a:avLst>
                <a:gd name="adj1" fmla="val 2451"/>
                <a:gd name="adj2" fmla="val 0"/>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3"/>
            <p:cNvSpPr/>
            <p:nvPr/>
          </p:nvSpPr>
          <p:spPr>
            <a:xfrm>
              <a:off x="125" y="790030"/>
              <a:ext cx="12049500" cy="76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3"/>
            <p:cNvSpPr/>
            <p:nvPr/>
          </p:nvSpPr>
          <p:spPr>
            <a:xfrm>
              <a:off x="7439343"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7" name="Google Shape;1187;p33"/>
            <p:cNvSpPr/>
            <p:nvPr/>
          </p:nvSpPr>
          <p:spPr>
            <a:xfrm>
              <a:off x="635730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8" name="Google Shape;1188;p33"/>
            <p:cNvSpPr/>
            <p:nvPr/>
          </p:nvSpPr>
          <p:spPr>
            <a:xfrm>
              <a:off x="527526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9" name="Google Shape;1189;p33"/>
            <p:cNvSpPr/>
            <p:nvPr/>
          </p:nvSpPr>
          <p:spPr>
            <a:xfrm>
              <a:off x="419323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90" name="Google Shape;1190;p33"/>
            <p:cNvSpPr/>
            <p:nvPr/>
          </p:nvSpPr>
          <p:spPr>
            <a:xfrm>
              <a:off x="311119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91" name="Google Shape;1191;p33"/>
            <p:cNvSpPr/>
            <p:nvPr/>
          </p:nvSpPr>
          <p:spPr>
            <a:xfrm>
              <a:off x="202915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92" name="Google Shape;1192;p33"/>
            <p:cNvSpPr/>
            <p:nvPr/>
          </p:nvSpPr>
          <p:spPr>
            <a:xfrm>
              <a:off x="947122"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93" name="Google Shape;1193;p33"/>
            <p:cNvGrpSpPr/>
            <p:nvPr/>
          </p:nvGrpSpPr>
          <p:grpSpPr>
            <a:xfrm rot="-300150">
              <a:off x="-86951" y="-500149"/>
              <a:ext cx="12188820" cy="795488"/>
              <a:chOff x="-10951" y="32910"/>
              <a:chExt cx="12188708" cy="795481"/>
            </a:xfrm>
          </p:grpSpPr>
          <p:sp>
            <p:nvSpPr>
              <p:cNvPr id="1194" name="Google Shape;1194;p33"/>
              <p:cNvSpPr/>
              <p:nvPr/>
            </p:nvSpPr>
            <p:spPr>
              <a:xfrm>
                <a:off x="125" y="32910"/>
                <a:ext cx="12049500" cy="76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3"/>
              <p:cNvSpPr/>
              <p:nvPr/>
            </p:nvSpPr>
            <p:spPr>
              <a:xfrm flipH="1">
                <a:off x="942513"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96" name="Google Shape;1196;p33"/>
              <p:cNvSpPr/>
              <p:nvPr/>
            </p:nvSpPr>
            <p:spPr>
              <a:xfrm flipH="1">
                <a:off x="2023438"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97" name="Google Shape;1197;p33"/>
              <p:cNvSpPr/>
              <p:nvPr/>
            </p:nvSpPr>
            <p:spPr>
              <a:xfrm flipH="1">
                <a:off x="3104362"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98" name="Google Shape;1198;p33"/>
              <p:cNvSpPr/>
              <p:nvPr/>
            </p:nvSpPr>
            <p:spPr>
              <a:xfrm flipH="1">
                <a:off x="4185287"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99" name="Google Shape;1199;p33"/>
              <p:cNvSpPr/>
              <p:nvPr/>
            </p:nvSpPr>
            <p:spPr>
              <a:xfrm flipH="1">
                <a:off x="5266211"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0" name="Google Shape;1200;p33"/>
              <p:cNvSpPr/>
              <p:nvPr/>
            </p:nvSpPr>
            <p:spPr>
              <a:xfrm flipH="1">
                <a:off x="6347136"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1" name="Google Shape;1201;p33"/>
              <p:cNvSpPr/>
              <p:nvPr/>
            </p:nvSpPr>
            <p:spPr>
              <a:xfrm flipH="1">
                <a:off x="7428060"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2" name="Google Shape;1202;p33"/>
              <p:cNvSpPr/>
              <p:nvPr/>
            </p:nvSpPr>
            <p:spPr>
              <a:xfrm flipH="1">
                <a:off x="8508985"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3" name="Google Shape;1203;p33"/>
              <p:cNvSpPr/>
              <p:nvPr/>
            </p:nvSpPr>
            <p:spPr>
              <a:xfrm flipH="1">
                <a:off x="-10951" y="32910"/>
                <a:ext cx="711940" cy="772968"/>
              </a:xfrm>
              <a:custGeom>
                <a:avLst/>
                <a:gdLst/>
                <a:ahLst/>
                <a:cxnLst/>
                <a:rect l="l" t="t" r="r" b="b"/>
                <a:pathLst>
                  <a:path w="868219" h="951345" extrusionOk="0">
                    <a:moveTo>
                      <a:pt x="0" y="951345"/>
                    </a:moveTo>
                    <a:lnTo>
                      <a:pt x="367181" y="1"/>
                    </a:lnTo>
                    <a:lnTo>
                      <a:pt x="868219" y="0"/>
                    </a:lnTo>
                    <a:lnTo>
                      <a:pt x="842784" y="951345"/>
                    </a:lnTo>
                    <a:lnTo>
                      <a:pt x="0" y="95134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4" name="Google Shape;1204;p33"/>
              <p:cNvSpPr/>
              <p:nvPr/>
            </p:nvSpPr>
            <p:spPr>
              <a:xfrm flipH="1">
                <a:off x="11751758" y="32910"/>
                <a:ext cx="425999" cy="795481"/>
              </a:xfrm>
              <a:custGeom>
                <a:avLst/>
                <a:gdLst/>
                <a:ahLst/>
                <a:cxnLst/>
                <a:rect l="l" t="t" r="r" b="b"/>
                <a:pathLst>
                  <a:path w="519511" h="979053" extrusionOk="0">
                    <a:moveTo>
                      <a:pt x="29982" y="960580"/>
                    </a:moveTo>
                    <a:lnTo>
                      <a:pt x="0" y="0"/>
                    </a:lnTo>
                    <a:lnTo>
                      <a:pt x="519511" y="27709"/>
                    </a:lnTo>
                    <a:lnTo>
                      <a:pt x="152330" y="979053"/>
                    </a:lnTo>
                    <a:lnTo>
                      <a:pt x="29982"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5" name="Google Shape;1205;p33"/>
              <p:cNvSpPr/>
              <p:nvPr/>
            </p:nvSpPr>
            <p:spPr>
              <a:xfrm flipH="1">
                <a:off x="9589909"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6" name="Google Shape;1206;p33"/>
              <p:cNvSpPr/>
              <p:nvPr/>
            </p:nvSpPr>
            <p:spPr>
              <a:xfrm flipH="1">
                <a:off x="10670834" y="32910"/>
                <a:ext cx="839400" cy="7731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207" name="Google Shape;1207;p33"/>
            <p:cNvSpPr/>
            <p:nvPr/>
          </p:nvSpPr>
          <p:spPr>
            <a:xfrm>
              <a:off x="8521379"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8" name="Google Shape;1208;p33"/>
            <p:cNvSpPr/>
            <p:nvPr/>
          </p:nvSpPr>
          <p:spPr>
            <a:xfrm>
              <a:off x="-13851" y="779654"/>
              <a:ext cx="719513" cy="787676"/>
            </a:xfrm>
            <a:custGeom>
              <a:avLst/>
              <a:gdLst/>
              <a:ahLst/>
              <a:cxnLst/>
              <a:rect l="l" t="t" r="r" b="b"/>
              <a:pathLst>
                <a:path w="877455" h="960581" extrusionOk="0">
                  <a:moveTo>
                    <a:pt x="0" y="960581"/>
                  </a:moveTo>
                  <a:lnTo>
                    <a:pt x="25436" y="0"/>
                  </a:lnTo>
                  <a:lnTo>
                    <a:pt x="877455" y="0"/>
                  </a:lnTo>
                  <a:lnTo>
                    <a:pt x="510274" y="951344"/>
                  </a:lnTo>
                  <a:lnTo>
                    <a:pt x="0" y="960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9" name="Google Shape;1209;p33"/>
            <p:cNvSpPr/>
            <p:nvPr/>
          </p:nvSpPr>
          <p:spPr>
            <a:xfrm>
              <a:off x="11767605" y="772081"/>
              <a:ext cx="410851" cy="795249"/>
            </a:xfrm>
            <a:custGeom>
              <a:avLst/>
              <a:gdLst/>
              <a:ahLst/>
              <a:cxnLst/>
              <a:rect l="l" t="t" r="r" b="b"/>
              <a:pathLst>
                <a:path w="501038" h="969816" extrusionOk="0">
                  <a:moveTo>
                    <a:pt x="0" y="960580"/>
                  </a:moveTo>
                  <a:lnTo>
                    <a:pt x="367181" y="9236"/>
                  </a:lnTo>
                  <a:lnTo>
                    <a:pt x="498763" y="0"/>
                  </a:lnTo>
                  <a:cubicBezTo>
                    <a:pt x="499521" y="323272"/>
                    <a:pt x="500280" y="646544"/>
                    <a:pt x="501038" y="969816"/>
                  </a:cubicBezTo>
                  <a:lnTo>
                    <a:pt x="0" y="96058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0" name="Google Shape;1210;p33"/>
            <p:cNvSpPr/>
            <p:nvPr/>
          </p:nvSpPr>
          <p:spPr>
            <a:xfrm>
              <a:off x="10685510"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1" name="Google Shape;1211;p33"/>
            <p:cNvSpPr/>
            <p:nvPr/>
          </p:nvSpPr>
          <p:spPr>
            <a:xfrm>
              <a:off x="9603416" y="786730"/>
              <a:ext cx="840600" cy="780600"/>
            </a:xfrm>
            <a:prstGeom prst="parallelogram">
              <a:avLst>
                <a:gd name="adj" fmla="val 38596"/>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12" name="Google Shape;1212;p33"/>
            <p:cNvGrpSpPr/>
            <p:nvPr/>
          </p:nvGrpSpPr>
          <p:grpSpPr>
            <a:xfrm>
              <a:off x="118203" y="32900"/>
              <a:ext cx="1418992" cy="1381492"/>
              <a:chOff x="95978" y="61850"/>
              <a:chExt cx="1418992" cy="1381492"/>
            </a:xfrm>
          </p:grpSpPr>
          <p:sp>
            <p:nvSpPr>
              <p:cNvPr id="1213" name="Google Shape;1213;p33"/>
              <p:cNvSpPr/>
              <p:nvPr/>
            </p:nvSpPr>
            <p:spPr>
              <a:xfrm>
                <a:off x="95978" y="61850"/>
                <a:ext cx="1418992" cy="1381492"/>
              </a:xfrm>
              <a:custGeom>
                <a:avLst/>
                <a:gdLst/>
                <a:ahLst/>
                <a:cxnLst/>
                <a:rect l="l" t="t" r="r" b="b"/>
                <a:pathLst>
                  <a:path w="1730478" h="1684746" extrusionOk="0">
                    <a:moveTo>
                      <a:pt x="0" y="103814"/>
                    </a:moveTo>
                    <a:cubicBezTo>
                      <a:pt x="0" y="46479"/>
                      <a:pt x="46479" y="0"/>
                      <a:pt x="103814" y="0"/>
                    </a:cubicBezTo>
                    <a:lnTo>
                      <a:pt x="1730478" y="1580932"/>
                    </a:lnTo>
                    <a:cubicBezTo>
                      <a:pt x="1730478" y="1638267"/>
                      <a:pt x="1683999" y="1684746"/>
                      <a:pt x="1626664" y="1684746"/>
                    </a:cubicBezTo>
                    <a:lnTo>
                      <a:pt x="103814" y="1684746"/>
                    </a:lnTo>
                    <a:cubicBezTo>
                      <a:pt x="46479" y="1684746"/>
                      <a:pt x="0" y="1638267"/>
                      <a:pt x="0" y="1580932"/>
                    </a:cubicBezTo>
                    <a:lnTo>
                      <a:pt x="0" y="103814"/>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4" name="Google Shape;1214;p33"/>
              <p:cNvSpPr/>
              <p:nvPr/>
            </p:nvSpPr>
            <p:spPr>
              <a:xfrm>
                <a:off x="186864" y="294088"/>
                <a:ext cx="177300" cy="177300"/>
              </a:xfrm>
              <a:prstGeom prst="ellipse">
                <a:avLst/>
              </a:prstGeom>
              <a:solidFill>
                <a:schemeClr val="accent4"/>
              </a:solidFill>
              <a:ln w="9525"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5" name="Google Shape;1215;p33"/>
              <p:cNvSpPr/>
              <p:nvPr/>
            </p:nvSpPr>
            <p:spPr>
              <a:xfrm>
                <a:off x="165319" y="1166043"/>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6" name="Google Shape;1216;p33"/>
              <p:cNvSpPr/>
              <p:nvPr/>
            </p:nvSpPr>
            <p:spPr>
              <a:xfrm>
                <a:off x="1079619" y="1162192"/>
                <a:ext cx="177300" cy="177300"/>
              </a:xfrm>
              <a:prstGeom prst="ellipse">
                <a:avLst/>
              </a:prstGeom>
              <a:solidFill>
                <a:schemeClr val="accent4"/>
              </a:solidFill>
              <a:ln w="12700" cap="flat" cmpd="sng">
                <a:solidFill>
                  <a:schemeClr val="accent5">
                    <a:alpha val="8392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218" name="Google Shape;1218;p33"/>
          <p:cNvSpPr txBox="1">
            <a:spLocks noGrp="1"/>
          </p:cNvSpPr>
          <p:nvPr>
            <p:ph type="title"/>
          </p:nvPr>
        </p:nvSpPr>
        <p:spPr>
          <a:xfrm>
            <a:off x="1573800" y="3314387"/>
            <a:ext cx="9044400" cy="20661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2400" dirty="0"/>
              <a:t>From the analysis between budget and gernes we can conclude that most profitable one is Action and then Drama. According to </a:t>
            </a:r>
            <a:r>
              <a:rPr lang="en-US" sz="2400" dirty="0" err="1"/>
              <a:t>imdb_ratings</a:t>
            </a:r>
            <a:r>
              <a:rPr lang="en-US" sz="2400" dirty="0"/>
              <a:t> the most-high rated categories are action and drama.</a:t>
            </a:r>
            <a:endParaRPr sz="2400" dirty="0"/>
          </a:p>
        </p:txBody>
      </p:sp>
      <p:sp>
        <p:nvSpPr>
          <p:cNvPr id="1219" name="Google Shape;1219;p33"/>
          <p:cNvSpPr/>
          <p:nvPr/>
        </p:nvSpPr>
        <p:spPr>
          <a:xfrm rot="-5">
            <a:off x="4215384" y="1553637"/>
            <a:ext cx="3730752" cy="1210349"/>
          </a:xfrm>
          <a:prstGeom prst="rect">
            <a:avLst/>
          </a:prstGeom>
        </p:spPr>
        <p:txBody>
          <a:bodyPr>
            <a:prstTxWarp prst="textPlain">
              <a:avLst/>
            </a:prstTxWarp>
          </a:bodyPr>
          <a:lstStyle/>
          <a:p>
            <a:pPr lvl="0" algn="ctr"/>
            <a:r>
              <a:rPr lang="en-US" b="1" dirty="0">
                <a:solidFill>
                  <a:schemeClr val="dk1"/>
                </a:solidFill>
                <a:latin typeface="Rubik"/>
              </a:rPr>
              <a:t>CLIMAX</a:t>
            </a:r>
            <a:endParaRPr b="1" i="0" dirty="0">
              <a:ln>
                <a:noFill/>
              </a:ln>
              <a:solidFill>
                <a:schemeClr val="dk1"/>
              </a:solidFill>
              <a:latin typeface="Rubik"/>
            </a:endParaRPr>
          </a:p>
        </p:txBody>
      </p:sp>
    </p:spTree>
  </p:cSld>
  <p:clrMapOvr>
    <a:masterClrMapping/>
  </p:clrMapOvr>
</p:sld>
</file>

<file path=ppt/theme/theme1.xml><?xml version="1.0" encoding="utf-8"?>
<a:theme xmlns:a="http://schemas.openxmlformats.org/drawingml/2006/main" name="SlidesMania">
  <a:themeElements>
    <a:clrScheme name="Simple Light">
      <a:dk1>
        <a:srgbClr val="FFFFFF"/>
      </a:dk1>
      <a:lt1>
        <a:srgbClr val="000000"/>
      </a:lt1>
      <a:dk2>
        <a:srgbClr val="FFFFFF"/>
      </a:dk2>
      <a:lt2>
        <a:srgbClr val="F3F3F3"/>
      </a:lt2>
      <a:accent1>
        <a:srgbClr val="FFFFFF"/>
      </a:accent1>
      <a:accent2>
        <a:srgbClr val="222325"/>
      </a:accent2>
      <a:accent3>
        <a:srgbClr val="191919"/>
      </a:accent3>
      <a:accent4>
        <a:srgbClr val="4A4A4A"/>
      </a:accent4>
      <a:accent5>
        <a:srgbClr val="949494"/>
      </a:accent5>
      <a:accent6>
        <a:srgbClr val="26262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224</Words>
  <Application>Microsoft Office PowerPoint</Application>
  <PresentationFormat>Widescreen</PresentationFormat>
  <Paragraphs>35</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Aldrich</vt:lpstr>
      <vt:lpstr>Questrial</vt:lpstr>
      <vt:lpstr>Abril Fatface</vt:lpstr>
      <vt:lpstr>Rubik</vt:lpstr>
      <vt:lpstr>Calibri</vt:lpstr>
      <vt:lpstr>Arial</vt:lpstr>
      <vt:lpstr>SlidesMania</vt:lpstr>
      <vt:lpstr>Hello! I’m...</vt:lpstr>
      <vt:lpstr>Table of Contents.</vt:lpstr>
      <vt:lpstr>A visualization between the profit with respect to different gernes is the main objective of the project. The maximum profit values in different categories of movies such as drama, comedy has been presented</vt:lpstr>
      <vt:lpstr>BUSINESS PROBLEMS AND SOLUTIONS</vt:lpstr>
      <vt:lpstr>DATA</vt:lpstr>
      <vt:lpstr>The graph has been plotted between domestic profit and types of movies with the help of matplotlib functions </vt:lpstr>
      <vt:lpstr>RESULTS</vt:lpstr>
      <vt:lpstr>RESULTS (graph and table on imdb_ratings according to genres)</vt:lpstr>
      <vt:lpstr>From the analysis between budget and gernes we can conclude that most profitable one is Action and then Drama. According to imdb_ratings the most-high rated categories are action and drama.</vt:lpstr>
      <vt:lpstr>Thank you!</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I’m...</dc:title>
  <dc:creator>avigyan kundu</dc:creator>
  <cp:lastModifiedBy>avigyan kundu</cp:lastModifiedBy>
  <cp:revision>1</cp:revision>
  <dcterms:modified xsi:type="dcterms:W3CDTF">2023-12-19T14:58:52Z</dcterms:modified>
</cp:coreProperties>
</file>