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1" r:id="rId1"/>
  </p:sldMasterIdLst>
  <p:notesMasterIdLst>
    <p:notesMasterId r:id="rId18"/>
  </p:notesMasterIdLst>
  <p:sldIdLst>
    <p:sldId id="259" r:id="rId2"/>
    <p:sldId id="324" r:id="rId3"/>
    <p:sldId id="342" r:id="rId4"/>
    <p:sldId id="343" r:id="rId5"/>
    <p:sldId id="392" r:id="rId6"/>
    <p:sldId id="391" r:id="rId7"/>
    <p:sldId id="389" r:id="rId8"/>
    <p:sldId id="390" r:id="rId9"/>
    <p:sldId id="393" r:id="rId10"/>
    <p:sldId id="388" r:id="rId11"/>
    <p:sldId id="344" r:id="rId12"/>
    <p:sldId id="382" r:id="rId13"/>
    <p:sldId id="383" r:id="rId14"/>
    <p:sldId id="385" r:id="rId15"/>
    <p:sldId id="387" r:id="rId16"/>
    <p:sldId id="335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B3"/>
    <a:srgbClr val="2B2765"/>
    <a:srgbClr val="9794BA"/>
    <a:srgbClr val="5C5989"/>
    <a:srgbClr val="7A0000"/>
    <a:srgbClr val="8E0000"/>
    <a:srgbClr val="E9FFB9"/>
    <a:srgbClr val="8CB0E1"/>
    <a:srgbClr val="444444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48" autoAdjust="0"/>
    <p:restoredTop sz="94728" autoAdjust="0"/>
  </p:normalViewPr>
  <p:slideViewPr>
    <p:cSldViewPr snapToGrid="0">
      <p:cViewPr varScale="1">
        <p:scale>
          <a:sx n="152" d="100"/>
          <a:sy n="152" d="100"/>
        </p:scale>
        <p:origin x="156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ליזה שבצ'קה" userId="7753e0b0-8743-4151-b30b-fc0432ae29b1" providerId="ADAL" clId="{4CE60011-EF99-46FD-966A-E8337ECB2C93}"/>
    <pc:docChg chg="undo redo custSel addSld delSld modSld sldOrd">
      <pc:chgData name="ליזה שבצ'קה" userId="7753e0b0-8743-4151-b30b-fc0432ae29b1" providerId="ADAL" clId="{4CE60011-EF99-46FD-966A-E8337ECB2C93}" dt="2024-03-25T14:53:16.398" v="6915" actId="20577"/>
      <pc:docMkLst>
        <pc:docMk/>
      </pc:docMkLst>
      <pc:sldChg chg="addSp delSp modSp mod">
        <pc:chgData name="ליזה שבצ'קה" userId="7753e0b0-8743-4151-b30b-fc0432ae29b1" providerId="ADAL" clId="{4CE60011-EF99-46FD-966A-E8337ECB2C93}" dt="2024-03-13T15:11:14.942" v="1555" actId="20577"/>
        <pc:sldMkLst>
          <pc:docMk/>
          <pc:sldMk cId="0" sldId="259"/>
        </pc:sldMkLst>
        <pc:spChg chg="add mod">
          <ac:chgData name="ליזה שבצ'קה" userId="7753e0b0-8743-4151-b30b-fc0432ae29b1" providerId="ADAL" clId="{4CE60011-EF99-46FD-966A-E8337ECB2C93}" dt="2024-03-13T11:54:15.787" v="13"/>
          <ac:spMkLst>
            <pc:docMk/>
            <pc:sldMk cId="0" sldId="259"/>
            <ac:spMk id="3" creationId="{30F9E26C-FDDD-5E60-C47B-01775E727C16}"/>
          </ac:spMkLst>
        </pc:spChg>
        <pc:spChg chg="add mod">
          <ac:chgData name="ליזה שבצ'קה" userId="7753e0b0-8743-4151-b30b-fc0432ae29b1" providerId="ADAL" clId="{4CE60011-EF99-46FD-966A-E8337ECB2C93}" dt="2024-03-13T12:18:51.098" v="187" actId="1076"/>
          <ac:spMkLst>
            <pc:docMk/>
            <pc:sldMk cId="0" sldId="259"/>
            <ac:spMk id="4" creationId="{FC419220-FCE8-CBC4-2725-7C991D1DF836}"/>
          </ac:spMkLst>
        </pc:spChg>
        <pc:spChg chg="mod">
          <ac:chgData name="ליזה שבצ'קה" userId="7753e0b0-8743-4151-b30b-fc0432ae29b1" providerId="ADAL" clId="{4CE60011-EF99-46FD-966A-E8337ECB2C93}" dt="2024-03-13T15:11:14.942" v="1555" actId="20577"/>
          <ac:spMkLst>
            <pc:docMk/>
            <pc:sldMk cId="0" sldId="259"/>
            <ac:spMk id="19460" creationId="{6BFF3A59-B645-42F1-5070-D29B10BF4445}"/>
          </ac:spMkLst>
        </pc:spChg>
        <pc:spChg chg="mod">
          <ac:chgData name="ליזה שבצ'קה" userId="7753e0b0-8743-4151-b30b-fc0432ae29b1" providerId="ADAL" clId="{4CE60011-EF99-46FD-966A-E8337ECB2C93}" dt="2024-03-13T11:53:35.056" v="5" actId="20577"/>
          <ac:spMkLst>
            <pc:docMk/>
            <pc:sldMk cId="0" sldId="259"/>
            <ac:spMk id="19461" creationId="{70226075-838C-908A-7DE7-2E557B3518E4}"/>
          </ac:spMkLst>
        </pc:spChg>
        <pc:picChg chg="add del">
          <ac:chgData name="ליזה שבצ'קה" userId="7753e0b0-8743-4151-b30b-fc0432ae29b1" providerId="ADAL" clId="{4CE60011-EF99-46FD-966A-E8337ECB2C93}" dt="2024-03-13T12:05:18.424" v="45" actId="478"/>
          <ac:picMkLst>
            <pc:docMk/>
            <pc:sldMk cId="0" sldId="259"/>
            <ac:picMk id="2" creationId="{F731652C-1A1E-858E-1A60-44668CD9ACBD}"/>
          </ac:picMkLst>
        </pc:picChg>
        <pc:picChg chg="add mod">
          <ac:chgData name="ליזה שבצ'קה" userId="7753e0b0-8743-4151-b30b-fc0432ae29b1" providerId="ADAL" clId="{4CE60011-EF99-46FD-966A-E8337ECB2C93}" dt="2024-03-13T12:06:49.554" v="62" actId="14100"/>
          <ac:picMkLst>
            <pc:docMk/>
            <pc:sldMk cId="0" sldId="259"/>
            <ac:picMk id="1026" creationId="{D0DD4762-CF8A-6AE0-DA5F-9024AE1C9245}"/>
          </ac:picMkLst>
        </pc:picChg>
      </pc:sldChg>
      <pc:sldChg chg="del">
        <pc:chgData name="ליזה שבצ'קה" userId="7753e0b0-8743-4151-b30b-fc0432ae29b1" providerId="ADAL" clId="{4CE60011-EF99-46FD-966A-E8337ECB2C93}" dt="2024-03-13T20:30:55.768" v="4093" actId="47"/>
        <pc:sldMkLst>
          <pc:docMk/>
          <pc:sldMk cId="4210392905" sldId="277"/>
        </pc:sldMkLst>
      </pc:sldChg>
      <pc:sldChg chg="addSp delSp modSp mod ord delAnim modAnim">
        <pc:chgData name="ליזה שבצ'קה" userId="7753e0b0-8743-4151-b30b-fc0432ae29b1" providerId="ADAL" clId="{4CE60011-EF99-46FD-966A-E8337ECB2C93}" dt="2024-03-13T15:29:41.774" v="1783" actId="113"/>
        <pc:sldMkLst>
          <pc:docMk/>
          <pc:sldMk cId="990822689" sldId="279"/>
        </pc:sldMkLst>
        <pc:spChg chg="del">
          <ac:chgData name="ליזה שבצ'קה" userId="7753e0b0-8743-4151-b30b-fc0432ae29b1" providerId="ADAL" clId="{4CE60011-EF99-46FD-966A-E8337ECB2C93}" dt="2024-03-13T15:08:40.550" v="1519" actId="478"/>
          <ac:spMkLst>
            <pc:docMk/>
            <pc:sldMk cId="990822689" sldId="279"/>
            <ac:spMk id="3" creationId="{D7B3DD29-09A6-69F8-AA18-3860955717CD}"/>
          </ac:spMkLst>
        </pc:spChg>
        <pc:spChg chg="mod">
          <ac:chgData name="ליזה שבצ'קה" userId="7753e0b0-8743-4151-b30b-fc0432ae29b1" providerId="ADAL" clId="{4CE60011-EF99-46FD-966A-E8337ECB2C93}" dt="2024-03-13T15:29:41.774" v="1783" actId="113"/>
          <ac:spMkLst>
            <pc:docMk/>
            <pc:sldMk cId="990822689" sldId="279"/>
            <ac:spMk id="4" creationId="{00000000-0000-0000-0000-000000000000}"/>
          </ac:spMkLst>
        </pc:spChg>
        <pc:spChg chg="add del">
          <ac:chgData name="ליזה שבצ'קה" userId="7753e0b0-8743-4151-b30b-fc0432ae29b1" providerId="ADAL" clId="{4CE60011-EF99-46FD-966A-E8337ECB2C93}" dt="2024-03-13T15:22:13.576" v="1732" actId="478"/>
          <ac:spMkLst>
            <pc:docMk/>
            <pc:sldMk cId="990822689" sldId="279"/>
            <ac:spMk id="8" creationId="{5F0831FA-8F4D-D2E3-AA7C-B653ADF47E84}"/>
          </ac:spMkLst>
        </pc:spChg>
        <pc:spChg chg="add del mod">
          <ac:chgData name="ליזה שבצ'קה" userId="7753e0b0-8743-4151-b30b-fc0432ae29b1" providerId="ADAL" clId="{4CE60011-EF99-46FD-966A-E8337ECB2C93}" dt="2024-03-13T15:29:31.333" v="1780" actId="478"/>
          <ac:spMkLst>
            <pc:docMk/>
            <pc:sldMk cId="990822689" sldId="279"/>
            <ac:spMk id="9" creationId="{737BC77D-329B-2CD1-CC0E-21836D12CA41}"/>
          </ac:spMkLst>
        </pc:spChg>
        <pc:spChg chg="add del mod">
          <ac:chgData name="ליזה שבצ'קה" userId="7753e0b0-8743-4151-b30b-fc0432ae29b1" providerId="ADAL" clId="{4CE60011-EF99-46FD-966A-E8337ECB2C93}" dt="2024-03-13T15:29:28.613" v="1778" actId="478"/>
          <ac:spMkLst>
            <pc:docMk/>
            <pc:sldMk cId="990822689" sldId="279"/>
            <ac:spMk id="10" creationId="{54E9FA14-DCD4-A644-5132-9A686F0C015B}"/>
          </ac:spMkLst>
        </pc:spChg>
        <pc:spChg chg="add del mod">
          <ac:chgData name="ליזה שבצ'קה" userId="7753e0b0-8743-4151-b30b-fc0432ae29b1" providerId="ADAL" clId="{4CE60011-EF99-46FD-966A-E8337ECB2C93}" dt="2024-03-13T15:29:32.228" v="1781" actId="478"/>
          <ac:spMkLst>
            <pc:docMk/>
            <pc:sldMk cId="990822689" sldId="279"/>
            <ac:spMk id="11" creationId="{E50BBF72-E618-C523-B9D9-39671A2A6AB4}"/>
          </ac:spMkLst>
        </pc:spChg>
        <pc:spChg chg="del mod">
          <ac:chgData name="ליזה שבצ'קה" userId="7753e0b0-8743-4151-b30b-fc0432ae29b1" providerId="ADAL" clId="{4CE60011-EF99-46FD-966A-E8337ECB2C93}" dt="2024-03-13T15:08:45.556" v="1521" actId="478"/>
          <ac:spMkLst>
            <pc:docMk/>
            <pc:sldMk cId="990822689" sldId="279"/>
            <ac:spMk id="12" creationId="{CAF77C82-9523-EEF0-EF16-2B4061F896A4}"/>
          </ac:spMkLst>
        </pc:spChg>
        <pc:spChg chg="add del mod">
          <ac:chgData name="ליזה שבצ'קה" userId="7753e0b0-8743-4151-b30b-fc0432ae29b1" providerId="ADAL" clId="{4CE60011-EF99-46FD-966A-E8337ECB2C93}" dt="2024-03-13T15:29:30.204" v="1779" actId="478"/>
          <ac:spMkLst>
            <pc:docMk/>
            <pc:sldMk cId="990822689" sldId="279"/>
            <ac:spMk id="13" creationId="{6266C5C7-C7F2-7E5E-17E0-BEA6FD407B30}"/>
          </ac:spMkLst>
        </pc:spChg>
        <pc:spChg chg="del mod">
          <ac:chgData name="ליזה שבצ'קה" userId="7753e0b0-8743-4151-b30b-fc0432ae29b1" providerId="ADAL" clId="{4CE60011-EF99-46FD-966A-E8337ECB2C93}" dt="2024-03-13T15:08:48.133" v="1524" actId="478"/>
          <ac:spMkLst>
            <pc:docMk/>
            <pc:sldMk cId="990822689" sldId="279"/>
            <ac:spMk id="21" creationId="{76EE95C7-723C-32AE-E892-CCB3A1B1C526}"/>
          </ac:spMkLst>
        </pc:spChg>
        <pc:picChg chg="add del ord">
          <ac:chgData name="ליזה שבצ'קה" userId="7753e0b0-8743-4151-b30b-fc0432ae29b1" providerId="ADAL" clId="{4CE60011-EF99-46FD-966A-E8337ECB2C93}" dt="2024-03-13T15:09:03.561" v="1532" actId="22"/>
          <ac:picMkLst>
            <pc:docMk/>
            <pc:sldMk cId="990822689" sldId="279"/>
            <ac:picMk id="5" creationId="{94754E02-D029-3525-9F89-A5AB1920F790}"/>
          </ac:picMkLst>
        </pc:picChg>
        <pc:picChg chg="add mod">
          <ac:chgData name="ליזה שבצ'קה" userId="7753e0b0-8743-4151-b30b-fc0432ae29b1" providerId="ADAL" clId="{4CE60011-EF99-46FD-966A-E8337ECB2C93}" dt="2024-03-13T15:27:48.577" v="1767" actId="1076"/>
          <ac:picMkLst>
            <pc:docMk/>
            <pc:sldMk cId="990822689" sldId="279"/>
            <ac:picMk id="7" creationId="{62646ACD-409B-37AE-46BE-72785D5E8EE1}"/>
          </ac:picMkLst>
        </pc:picChg>
        <pc:picChg chg="del">
          <ac:chgData name="ליזה שבצ'קה" userId="7753e0b0-8743-4151-b30b-fc0432ae29b1" providerId="ADAL" clId="{4CE60011-EF99-46FD-966A-E8337ECB2C93}" dt="2024-03-13T15:08:20.245" v="1495" actId="478"/>
          <ac:picMkLst>
            <pc:docMk/>
            <pc:sldMk cId="990822689" sldId="279"/>
            <ac:picMk id="15" creationId="{0EDC5E80-CF58-9AD1-C9CA-F6DB085D4E76}"/>
          </ac:picMkLst>
        </pc:picChg>
        <pc:picChg chg="del">
          <ac:chgData name="ליזה שבצ'קה" userId="7753e0b0-8743-4151-b30b-fc0432ae29b1" providerId="ADAL" clId="{4CE60011-EF99-46FD-966A-E8337ECB2C93}" dt="2024-03-13T15:08:49.419" v="1526" actId="478"/>
          <ac:picMkLst>
            <pc:docMk/>
            <pc:sldMk cId="990822689" sldId="279"/>
            <ac:picMk id="18" creationId="{86BFCE0D-A23A-5A4C-8DB3-D7F61110E69B}"/>
          </ac:picMkLst>
        </pc:picChg>
        <pc:picChg chg="del">
          <ac:chgData name="ליזה שבצ'קה" userId="7753e0b0-8743-4151-b30b-fc0432ae29b1" providerId="ADAL" clId="{4CE60011-EF99-46FD-966A-E8337ECB2C93}" dt="2024-03-13T15:08:49.111" v="1525" actId="478"/>
          <ac:picMkLst>
            <pc:docMk/>
            <pc:sldMk cId="990822689" sldId="279"/>
            <ac:picMk id="20" creationId="{E1862CC3-0C5E-D45C-7F22-87A1F4F70236}"/>
          </ac:picMkLst>
        </pc:picChg>
      </pc:sldChg>
      <pc:sldChg chg="del">
        <pc:chgData name="ליזה שבצ'קה" userId="7753e0b0-8743-4151-b30b-fc0432ae29b1" providerId="ADAL" clId="{4CE60011-EF99-46FD-966A-E8337ECB2C93}" dt="2024-03-13T20:30:48.616" v="4080" actId="47"/>
        <pc:sldMkLst>
          <pc:docMk/>
          <pc:sldMk cId="1447801800" sldId="280"/>
        </pc:sldMkLst>
      </pc:sldChg>
      <pc:sldChg chg="del">
        <pc:chgData name="ליזה שבצ'קה" userId="7753e0b0-8743-4151-b30b-fc0432ae29b1" providerId="ADAL" clId="{4CE60011-EF99-46FD-966A-E8337ECB2C93}" dt="2024-03-13T20:30:48.958" v="4081" actId="47"/>
        <pc:sldMkLst>
          <pc:docMk/>
          <pc:sldMk cId="2224699105" sldId="281"/>
        </pc:sldMkLst>
      </pc:sldChg>
      <pc:sldChg chg="del">
        <pc:chgData name="ליזה שבצ'קה" userId="7753e0b0-8743-4151-b30b-fc0432ae29b1" providerId="ADAL" clId="{4CE60011-EF99-46FD-966A-E8337ECB2C93}" dt="2024-03-13T20:30:49.238" v="4082" actId="47"/>
        <pc:sldMkLst>
          <pc:docMk/>
          <pc:sldMk cId="2145183673" sldId="282"/>
        </pc:sldMkLst>
      </pc:sldChg>
      <pc:sldChg chg="del">
        <pc:chgData name="ליזה שבצ'קה" userId="7753e0b0-8743-4151-b30b-fc0432ae29b1" providerId="ADAL" clId="{4CE60011-EF99-46FD-966A-E8337ECB2C93}" dt="2024-03-13T20:30:49.631" v="4083" actId="47"/>
        <pc:sldMkLst>
          <pc:docMk/>
          <pc:sldMk cId="789597387" sldId="283"/>
        </pc:sldMkLst>
      </pc:sldChg>
      <pc:sldChg chg="addSp delSp modSp mod setBg modAnim">
        <pc:chgData name="ליזה שבצ'קה" userId="7753e0b0-8743-4151-b30b-fc0432ae29b1" providerId="ADAL" clId="{4CE60011-EF99-46FD-966A-E8337ECB2C93}" dt="2024-03-13T15:17:54.931" v="1721" actId="207"/>
        <pc:sldMkLst>
          <pc:docMk/>
          <pc:sldMk cId="1926092429" sldId="309"/>
        </pc:sldMkLst>
        <pc:spChg chg="add mod">
          <ac:chgData name="ליזה שבצ'קה" userId="7753e0b0-8743-4151-b30b-fc0432ae29b1" providerId="ADAL" clId="{4CE60011-EF99-46FD-966A-E8337ECB2C93}" dt="2024-03-13T15:12:55.267" v="1568" actId="14100"/>
          <ac:spMkLst>
            <pc:docMk/>
            <pc:sldMk cId="1926092429" sldId="309"/>
            <ac:spMk id="2" creationId="{C0B1973F-245C-F02A-D69F-2DE082D39B8A}"/>
          </ac:spMkLst>
        </pc:spChg>
        <pc:spChg chg="add mod">
          <ac:chgData name="ליזה שבצ'קה" userId="7753e0b0-8743-4151-b30b-fc0432ae29b1" providerId="ADAL" clId="{4CE60011-EF99-46FD-966A-E8337ECB2C93}" dt="2024-03-13T12:10:28.665" v="109" actId="1035"/>
          <ac:spMkLst>
            <pc:docMk/>
            <pc:sldMk cId="1926092429" sldId="309"/>
            <ac:spMk id="3" creationId="{81B41276-A1A5-3CF8-5CB3-A7075BFFF60E}"/>
          </ac:spMkLst>
        </pc:spChg>
        <pc:spChg chg="add mod">
          <ac:chgData name="ליזה שבצ'קה" userId="7753e0b0-8743-4151-b30b-fc0432ae29b1" providerId="ADAL" clId="{4CE60011-EF99-46FD-966A-E8337ECB2C93}" dt="2024-03-13T15:16:35.514" v="1641" actId="1037"/>
          <ac:spMkLst>
            <pc:docMk/>
            <pc:sldMk cId="1926092429" sldId="309"/>
            <ac:spMk id="13" creationId="{43D90353-06B9-0AF9-5E39-9A62F2DB2CB0}"/>
          </ac:spMkLst>
        </pc:spChg>
        <pc:spChg chg="add mod">
          <ac:chgData name="ליזה שבצ'קה" userId="7753e0b0-8743-4151-b30b-fc0432ae29b1" providerId="ADAL" clId="{4CE60011-EF99-46FD-966A-E8337ECB2C93}" dt="2024-03-13T15:17:18.427" v="1717" actId="1076"/>
          <ac:spMkLst>
            <pc:docMk/>
            <pc:sldMk cId="1926092429" sldId="309"/>
            <ac:spMk id="14" creationId="{9DC29C80-1399-5EBC-E069-F4370F419B98}"/>
          </ac:spMkLst>
        </pc:spChg>
        <pc:spChg chg="add mod">
          <ac:chgData name="ליזה שבצ'קה" userId="7753e0b0-8743-4151-b30b-fc0432ae29b1" providerId="ADAL" clId="{4CE60011-EF99-46FD-966A-E8337ECB2C93}" dt="2024-03-13T15:16:51.275" v="1712" actId="1037"/>
          <ac:spMkLst>
            <pc:docMk/>
            <pc:sldMk cId="1926092429" sldId="309"/>
            <ac:spMk id="15" creationId="{52253D3B-BBED-9875-C8E2-487F3C67E175}"/>
          </ac:spMkLst>
        </pc:spChg>
        <pc:spChg chg="add del mod">
          <ac:chgData name="ליזה שבצ'קה" userId="7753e0b0-8743-4151-b30b-fc0432ae29b1" providerId="ADAL" clId="{4CE60011-EF99-46FD-966A-E8337ECB2C93}" dt="2024-03-13T12:14:42.628" v="163" actId="21"/>
          <ac:spMkLst>
            <pc:docMk/>
            <pc:sldMk cId="1926092429" sldId="309"/>
            <ac:spMk id="19" creationId="{E74C11F3-F07F-5DB0-7AEF-346DFD48D16E}"/>
          </ac:spMkLst>
        </pc:spChg>
        <pc:spChg chg="add mod">
          <ac:chgData name="ליזה שבצ'קה" userId="7753e0b0-8743-4151-b30b-fc0432ae29b1" providerId="ADAL" clId="{4CE60011-EF99-46FD-966A-E8337ECB2C93}" dt="2024-03-13T15:13:17.651" v="1571" actId="14100"/>
          <ac:spMkLst>
            <pc:docMk/>
            <pc:sldMk cId="1926092429" sldId="309"/>
            <ac:spMk id="22" creationId="{E74C11F3-F07F-5DB0-7AEF-346DFD48D16E}"/>
          </ac:spMkLst>
        </pc:spChg>
        <pc:spChg chg="add mod">
          <ac:chgData name="ליזה שבצ'קה" userId="7753e0b0-8743-4151-b30b-fc0432ae29b1" providerId="ADAL" clId="{4CE60011-EF99-46FD-966A-E8337ECB2C93}" dt="2024-03-13T15:13:24.804" v="1573" actId="14100"/>
          <ac:spMkLst>
            <pc:docMk/>
            <pc:sldMk cId="1926092429" sldId="309"/>
            <ac:spMk id="23" creationId="{560CA47A-D913-6538-8A9C-ADE821EF531D}"/>
          </ac:spMkLst>
        </pc:spChg>
        <pc:spChg chg="add mod">
          <ac:chgData name="ליזה שבצ'קה" userId="7753e0b0-8743-4151-b30b-fc0432ae29b1" providerId="ADAL" clId="{4CE60011-EF99-46FD-966A-E8337ECB2C93}" dt="2024-03-13T15:13:59.075" v="1577" actId="14100"/>
          <ac:spMkLst>
            <pc:docMk/>
            <pc:sldMk cId="1926092429" sldId="309"/>
            <ac:spMk id="24" creationId="{23FF79CC-DA83-800D-8BDE-E6306A974BF1}"/>
          </ac:spMkLst>
        </pc:spChg>
        <pc:spChg chg="add mod">
          <ac:chgData name="ליזה שבצ'קה" userId="7753e0b0-8743-4151-b30b-fc0432ae29b1" providerId="ADAL" clId="{4CE60011-EF99-46FD-966A-E8337ECB2C93}" dt="2024-03-13T15:17:54.931" v="1721" actId="207"/>
          <ac:spMkLst>
            <pc:docMk/>
            <pc:sldMk cId="1926092429" sldId="309"/>
            <ac:spMk id="38" creationId="{BD7498A4-1788-FBFC-A7FA-E10B7B7BC2BD}"/>
          </ac:spMkLst>
        </pc:spChg>
        <pc:spChg chg="add mod">
          <ac:chgData name="ליזה שבצ'קה" userId="7753e0b0-8743-4151-b30b-fc0432ae29b1" providerId="ADAL" clId="{4CE60011-EF99-46FD-966A-E8337ECB2C93}" dt="2024-03-13T15:17:54.931" v="1721" actId="207"/>
          <ac:spMkLst>
            <pc:docMk/>
            <pc:sldMk cId="1926092429" sldId="309"/>
            <ac:spMk id="46" creationId="{04FFF00D-CAB2-6883-910C-5670D16448F5}"/>
          </ac:spMkLst>
        </pc:spChg>
        <pc:spChg chg="del mod">
          <ac:chgData name="ליזה שבצ'קה" userId="7753e0b0-8743-4151-b30b-fc0432ae29b1" providerId="ADAL" clId="{4CE60011-EF99-46FD-966A-E8337ECB2C93}" dt="2024-03-13T12:08:32.290" v="73" actId="478"/>
          <ac:spMkLst>
            <pc:docMk/>
            <pc:sldMk cId="1926092429" sldId="309"/>
            <ac:spMk id="19458" creationId="{4DFE8FAA-C0E3-3B5C-E296-2E9743BED28B}"/>
          </ac:spMkLst>
        </pc:spChg>
        <pc:spChg chg="del">
          <ac:chgData name="ליזה שבצ'קה" userId="7753e0b0-8743-4151-b30b-fc0432ae29b1" providerId="ADAL" clId="{4CE60011-EF99-46FD-966A-E8337ECB2C93}" dt="2024-03-13T12:08:24.966" v="71" actId="478"/>
          <ac:spMkLst>
            <pc:docMk/>
            <pc:sldMk cId="1926092429" sldId="309"/>
            <ac:spMk id="19459" creationId="{819FAD5F-FBCA-1765-EA5D-956D5A4210C6}"/>
          </ac:spMkLst>
        </pc:spChg>
        <pc:spChg chg="mod">
          <ac:chgData name="ליזה שבצ'קה" userId="7753e0b0-8743-4151-b30b-fc0432ae29b1" providerId="ADAL" clId="{4CE60011-EF99-46FD-966A-E8337ECB2C93}" dt="2024-03-13T15:16:04.947" v="1596" actId="14100"/>
          <ac:spMkLst>
            <pc:docMk/>
            <pc:sldMk cId="1926092429" sldId="309"/>
            <ac:spMk id="19460" creationId="{6BFF3A59-B645-42F1-5070-D29B10BF4445}"/>
          </ac:spMkLst>
        </pc:spChg>
        <pc:graphicFrameChg chg="del">
          <ac:chgData name="ליזה שבצ'קה" userId="7753e0b0-8743-4151-b30b-fc0432ae29b1" providerId="ADAL" clId="{4CE60011-EF99-46FD-966A-E8337ECB2C93}" dt="2024-03-13T12:07:43.171" v="63" actId="478"/>
          <ac:graphicFrameMkLst>
            <pc:docMk/>
            <pc:sldMk cId="1926092429" sldId="309"/>
            <ac:graphicFrameMk id="19477" creationId="{BF7AF6F5-909E-6A60-798B-221C11700B4E}"/>
          </ac:graphicFrameMkLst>
        </pc:graphicFrameChg>
        <pc:picChg chg="add mod">
          <ac:chgData name="ליזה שבצ'קה" userId="7753e0b0-8743-4151-b30b-fc0432ae29b1" providerId="ADAL" clId="{4CE60011-EF99-46FD-966A-E8337ECB2C93}" dt="2024-03-13T12:33:13.980" v="257" actId="1076"/>
          <ac:picMkLst>
            <pc:docMk/>
            <pc:sldMk cId="1926092429" sldId="309"/>
            <ac:picMk id="31" creationId="{4A9070D1-6B28-69EF-846A-603F4F5896B1}"/>
          </ac:picMkLst>
        </pc:picChg>
        <pc:picChg chg="add mod">
          <ac:chgData name="ליזה שבצ'קה" userId="7753e0b0-8743-4151-b30b-fc0432ae29b1" providerId="ADAL" clId="{4CE60011-EF99-46FD-966A-E8337ECB2C93}" dt="2024-03-13T12:35:35.880" v="276" actId="571"/>
          <ac:picMkLst>
            <pc:docMk/>
            <pc:sldMk cId="1926092429" sldId="309"/>
            <ac:picMk id="32" creationId="{541BCC3B-09E9-263E-0741-6EE210F8F905}"/>
          </ac:picMkLst>
        </pc:picChg>
        <pc:picChg chg="add mod">
          <ac:chgData name="ליזה שבצ'קה" userId="7753e0b0-8743-4151-b30b-fc0432ae29b1" providerId="ADAL" clId="{4CE60011-EF99-46FD-966A-E8337ECB2C93}" dt="2024-03-13T12:44:34.805" v="305" actId="1038"/>
          <ac:picMkLst>
            <pc:docMk/>
            <pc:sldMk cId="1926092429" sldId="309"/>
            <ac:picMk id="33" creationId="{B2752581-9043-02DA-D9B3-BD9EBF300980}"/>
          </ac:picMkLst>
        </pc:picChg>
        <pc:picChg chg="add mod">
          <ac:chgData name="ליזה שבצ'קה" userId="7753e0b0-8743-4151-b30b-fc0432ae29b1" providerId="ADAL" clId="{4CE60011-EF99-46FD-966A-E8337ECB2C93}" dt="2024-03-13T15:03:04.076" v="1470" actId="1076"/>
          <ac:picMkLst>
            <pc:docMk/>
            <pc:sldMk cId="1926092429" sldId="309"/>
            <ac:picMk id="35" creationId="{E01E20BD-44A2-2F28-20D4-4D7532AB43A9}"/>
          </ac:picMkLst>
        </pc:picChg>
        <pc:picChg chg="add mod ord">
          <ac:chgData name="ליזה שבצ'קה" userId="7753e0b0-8743-4151-b30b-fc0432ae29b1" providerId="ADAL" clId="{4CE60011-EF99-46FD-966A-E8337ECB2C93}" dt="2024-03-13T15:03:49.952" v="1482" actId="170"/>
          <ac:picMkLst>
            <pc:docMk/>
            <pc:sldMk cId="1926092429" sldId="309"/>
            <ac:picMk id="36" creationId="{77CB6BE0-AA13-4A62-8E1E-AF577736B87B}"/>
          </ac:picMkLst>
        </pc:picChg>
        <pc:picChg chg="add mod">
          <ac:chgData name="ליזה שבצ'קה" userId="7753e0b0-8743-4151-b30b-fc0432ae29b1" providerId="ADAL" clId="{4CE60011-EF99-46FD-966A-E8337ECB2C93}" dt="2024-03-13T12:26:35.128" v="215" actId="14100"/>
          <ac:picMkLst>
            <pc:docMk/>
            <pc:sldMk cId="1926092429" sldId="309"/>
            <ac:picMk id="2050" creationId="{A0D38C7C-1C78-2DAF-478F-0A5058C9442B}"/>
          </ac:picMkLst>
        </pc:picChg>
        <pc:picChg chg="add mod">
          <ac:chgData name="ליזה שבצ'קה" userId="7753e0b0-8743-4151-b30b-fc0432ae29b1" providerId="ADAL" clId="{4CE60011-EF99-46FD-966A-E8337ECB2C93}" dt="2024-03-13T12:26:09.344" v="209" actId="1076"/>
          <ac:picMkLst>
            <pc:docMk/>
            <pc:sldMk cId="1926092429" sldId="309"/>
            <ac:picMk id="2052" creationId="{A475B389-AADB-2DAA-259D-D5C1CCF8ABDB}"/>
          </ac:picMkLst>
        </pc:picChg>
        <pc:picChg chg="add del mod">
          <ac:chgData name="ליזה שבצ'קה" userId="7753e0b0-8743-4151-b30b-fc0432ae29b1" providerId="ADAL" clId="{4CE60011-EF99-46FD-966A-E8337ECB2C93}" dt="2024-03-13T12:28:53.585" v="233" actId="478"/>
          <ac:picMkLst>
            <pc:docMk/>
            <pc:sldMk cId="1926092429" sldId="309"/>
            <ac:picMk id="2054" creationId="{A5221F5C-5ADA-DE12-646C-05419E97E301}"/>
          </ac:picMkLst>
        </pc:picChg>
        <pc:picChg chg="add mod">
          <ac:chgData name="ליזה שבצ'קה" userId="7753e0b0-8743-4151-b30b-fc0432ae29b1" providerId="ADAL" clId="{4CE60011-EF99-46FD-966A-E8337ECB2C93}" dt="2024-03-13T12:29:05.644" v="234" actId="14100"/>
          <ac:picMkLst>
            <pc:docMk/>
            <pc:sldMk cId="1926092429" sldId="309"/>
            <ac:picMk id="2056" creationId="{0FF52C6C-0BD2-E245-3A6C-E635E7905E69}"/>
          </ac:picMkLst>
        </pc:picChg>
        <pc:picChg chg="add del mod">
          <ac:chgData name="ליזה שבצ'קה" userId="7753e0b0-8743-4151-b30b-fc0432ae29b1" providerId="ADAL" clId="{4CE60011-EF99-46FD-966A-E8337ECB2C93}" dt="2024-03-13T12:36:03.732" v="281" actId="478"/>
          <ac:picMkLst>
            <pc:docMk/>
            <pc:sldMk cId="1926092429" sldId="309"/>
            <ac:picMk id="2058" creationId="{96187CE5-AB84-46D1-6F7C-1EF6B0B4C79F}"/>
          </ac:picMkLst>
        </pc:picChg>
        <pc:picChg chg="add mod">
          <ac:chgData name="ליזה שבצ'קה" userId="7753e0b0-8743-4151-b30b-fc0432ae29b1" providerId="ADAL" clId="{4CE60011-EF99-46FD-966A-E8337ECB2C93}" dt="2024-03-13T12:31:33.416" v="252" actId="1076"/>
          <ac:picMkLst>
            <pc:docMk/>
            <pc:sldMk cId="1926092429" sldId="309"/>
            <ac:picMk id="2060" creationId="{8C499C86-FB0A-232E-4F05-F2E8FE210A73}"/>
          </ac:picMkLst>
        </pc:picChg>
        <pc:cxnChg chg="add mod">
          <ac:chgData name="ליזה שבצ'קה" userId="7753e0b0-8743-4151-b30b-fc0432ae29b1" providerId="ADAL" clId="{4CE60011-EF99-46FD-966A-E8337ECB2C93}" dt="2024-03-13T15:16:35.514" v="1641" actId="1037"/>
          <ac:cxnSpMkLst>
            <pc:docMk/>
            <pc:sldMk cId="1926092429" sldId="309"/>
            <ac:cxnSpMk id="5" creationId="{91324665-4E6B-F562-B648-16B4C8E1B2D3}"/>
          </ac:cxnSpMkLst>
        </pc:cxnChg>
        <pc:cxnChg chg="add mod">
          <ac:chgData name="ליזה שבצ'קה" userId="7753e0b0-8743-4151-b30b-fc0432ae29b1" providerId="ADAL" clId="{4CE60011-EF99-46FD-966A-E8337ECB2C93}" dt="2024-03-13T15:17:18.427" v="1717" actId="1076"/>
          <ac:cxnSpMkLst>
            <pc:docMk/>
            <pc:sldMk cId="1926092429" sldId="309"/>
            <ac:cxnSpMk id="6" creationId="{153FCC27-3FD6-2BD9-40A0-19AFE36B0166}"/>
          </ac:cxnSpMkLst>
        </pc:cxnChg>
        <pc:cxnChg chg="add mod">
          <ac:chgData name="ליזה שבצ'קה" userId="7753e0b0-8743-4151-b30b-fc0432ae29b1" providerId="ADAL" clId="{4CE60011-EF99-46FD-966A-E8337ECB2C93}" dt="2024-03-13T15:16:51.275" v="1712" actId="1037"/>
          <ac:cxnSpMkLst>
            <pc:docMk/>
            <pc:sldMk cId="1926092429" sldId="309"/>
            <ac:cxnSpMk id="9" creationId="{5416CE80-7C89-71C1-BD9C-DFB08A2C3AAA}"/>
          </ac:cxnSpMkLst>
        </pc:cxnChg>
        <pc:cxnChg chg="add mod">
          <ac:chgData name="ליזה שבצ'קה" userId="7753e0b0-8743-4151-b30b-fc0432ae29b1" providerId="ADAL" clId="{4CE60011-EF99-46FD-966A-E8337ECB2C93}" dt="2024-03-13T15:17:34.369" v="1720" actId="14100"/>
          <ac:cxnSpMkLst>
            <pc:docMk/>
            <pc:sldMk cId="1926092429" sldId="309"/>
            <ac:cxnSpMk id="48" creationId="{FE6E5F20-7C7F-13CC-F340-B92BE07AC99A}"/>
          </ac:cxnSpMkLst>
        </pc:cxnChg>
      </pc:sldChg>
      <pc:sldChg chg="del">
        <pc:chgData name="ליזה שבצ'קה" userId="7753e0b0-8743-4151-b30b-fc0432ae29b1" providerId="ADAL" clId="{4CE60011-EF99-46FD-966A-E8337ECB2C93}" dt="2024-03-13T20:30:51.041" v="4085" actId="47"/>
        <pc:sldMkLst>
          <pc:docMk/>
          <pc:sldMk cId="1587505589" sldId="310"/>
        </pc:sldMkLst>
      </pc:sldChg>
      <pc:sldChg chg="del">
        <pc:chgData name="ליזה שבצ'קה" userId="7753e0b0-8743-4151-b30b-fc0432ae29b1" providerId="ADAL" clId="{4CE60011-EF99-46FD-966A-E8337ECB2C93}" dt="2024-03-13T20:30:51.534" v="4086" actId="47"/>
        <pc:sldMkLst>
          <pc:docMk/>
          <pc:sldMk cId="3475629436" sldId="311"/>
        </pc:sldMkLst>
      </pc:sldChg>
      <pc:sldChg chg="del">
        <pc:chgData name="ליזה שבצ'קה" userId="7753e0b0-8743-4151-b30b-fc0432ae29b1" providerId="ADAL" clId="{4CE60011-EF99-46FD-966A-E8337ECB2C93}" dt="2024-03-13T20:30:51.978" v="4087" actId="47"/>
        <pc:sldMkLst>
          <pc:docMk/>
          <pc:sldMk cId="3215782963" sldId="313"/>
        </pc:sldMkLst>
      </pc:sldChg>
      <pc:sldChg chg="del">
        <pc:chgData name="ליזה שבצ'קה" userId="7753e0b0-8743-4151-b30b-fc0432ae29b1" providerId="ADAL" clId="{4CE60011-EF99-46FD-966A-E8337ECB2C93}" dt="2024-03-13T20:30:52.420" v="4088" actId="47"/>
        <pc:sldMkLst>
          <pc:docMk/>
          <pc:sldMk cId="1575509184" sldId="314"/>
        </pc:sldMkLst>
      </pc:sldChg>
      <pc:sldChg chg="del">
        <pc:chgData name="ליזה שבצ'קה" userId="7753e0b0-8743-4151-b30b-fc0432ae29b1" providerId="ADAL" clId="{4CE60011-EF99-46FD-966A-E8337ECB2C93}" dt="2024-03-13T20:30:52.897" v="4089" actId="47"/>
        <pc:sldMkLst>
          <pc:docMk/>
          <pc:sldMk cId="142239950" sldId="315"/>
        </pc:sldMkLst>
      </pc:sldChg>
      <pc:sldChg chg="del">
        <pc:chgData name="ליזה שבצ'קה" userId="7753e0b0-8743-4151-b30b-fc0432ae29b1" providerId="ADAL" clId="{4CE60011-EF99-46FD-966A-E8337ECB2C93}" dt="2024-03-13T20:30:53.518" v="4090" actId="47"/>
        <pc:sldMkLst>
          <pc:docMk/>
          <pc:sldMk cId="625412826" sldId="316"/>
        </pc:sldMkLst>
      </pc:sldChg>
      <pc:sldChg chg="del">
        <pc:chgData name="ליזה שבצ'קה" userId="7753e0b0-8743-4151-b30b-fc0432ae29b1" providerId="ADAL" clId="{4CE60011-EF99-46FD-966A-E8337ECB2C93}" dt="2024-03-13T20:30:54.278" v="4091" actId="47"/>
        <pc:sldMkLst>
          <pc:docMk/>
          <pc:sldMk cId="1725730036" sldId="318"/>
        </pc:sldMkLst>
      </pc:sldChg>
      <pc:sldChg chg="del">
        <pc:chgData name="ליזה שבצ'קה" userId="7753e0b0-8743-4151-b30b-fc0432ae29b1" providerId="ADAL" clId="{4CE60011-EF99-46FD-966A-E8337ECB2C93}" dt="2024-03-13T20:30:54.872" v="4092" actId="47"/>
        <pc:sldMkLst>
          <pc:docMk/>
          <pc:sldMk cId="1715056077" sldId="320"/>
        </pc:sldMkLst>
      </pc:sldChg>
      <pc:sldChg chg="del">
        <pc:chgData name="ליזה שבצ'קה" userId="7753e0b0-8743-4151-b30b-fc0432ae29b1" providerId="ADAL" clId="{4CE60011-EF99-46FD-966A-E8337ECB2C93}" dt="2024-03-13T20:30:56.373" v="4094" actId="47"/>
        <pc:sldMkLst>
          <pc:docMk/>
          <pc:sldMk cId="2231632652" sldId="321"/>
        </pc:sldMkLst>
      </pc:sldChg>
      <pc:sldChg chg="del">
        <pc:chgData name="ליזה שבצ'קה" userId="7753e0b0-8743-4151-b30b-fc0432ae29b1" providerId="ADAL" clId="{4CE60011-EF99-46FD-966A-E8337ECB2C93}" dt="2024-03-13T20:30:57.131" v="4095" actId="47"/>
        <pc:sldMkLst>
          <pc:docMk/>
          <pc:sldMk cId="4063417051" sldId="323"/>
        </pc:sldMkLst>
      </pc:sldChg>
      <pc:sldChg chg="addSp modSp mod ord modAnim modNotesTx">
        <pc:chgData name="ליזה שבצ'קה" userId="7753e0b0-8743-4151-b30b-fc0432ae29b1" providerId="ADAL" clId="{4CE60011-EF99-46FD-966A-E8337ECB2C93}" dt="2024-03-13T13:54:57.648" v="910" actId="1076"/>
        <pc:sldMkLst>
          <pc:docMk/>
          <pc:sldMk cId="3485934785" sldId="324"/>
        </pc:sldMkLst>
        <pc:spChg chg="mod">
          <ac:chgData name="ליזה שבצ'קה" userId="7753e0b0-8743-4151-b30b-fc0432ae29b1" providerId="ADAL" clId="{4CE60011-EF99-46FD-966A-E8337ECB2C93}" dt="2024-03-13T13:02:53.538" v="425" actId="113"/>
          <ac:spMkLst>
            <pc:docMk/>
            <pc:sldMk cId="3485934785" sldId="324"/>
            <ac:spMk id="3" creationId="{574B50B9-58A6-0445-3BA2-2EF94D6A62FB}"/>
          </ac:spMkLst>
        </pc:spChg>
        <pc:spChg chg="mod">
          <ac:chgData name="ליזה שבצ'קה" userId="7753e0b0-8743-4151-b30b-fc0432ae29b1" providerId="ADAL" clId="{4CE60011-EF99-46FD-966A-E8337ECB2C93}" dt="2024-03-13T13:10:56.358" v="466" actId="20577"/>
          <ac:spMkLst>
            <pc:docMk/>
            <pc:sldMk cId="3485934785" sldId="324"/>
            <ac:spMk id="6" creationId="{AEB80CCC-7F01-06B2-5D15-302BB968B4A6}"/>
          </ac:spMkLst>
        </pc:spChg>
        <pc:spChg chg="mod">
          <ac:chgData name="ליזה שבצ'קה" userId="7753e0b0-8743-4151-b30b-fc0432ae29b1" providerId="ADAL" clId="{4CE60011-EF99-46FD-966A-E8337ECB2C93}" dt="2024-03-13T13:05:04.751" v="438" actId="20577"/>
          <ac:spMkLst>
            <pc:docMk/>
            <pc:sldMk cId="3485934785" sldId="324"/>
            <ac:spMk id="19460" creationId="{6BFF3A59-B645-42F1-5070-D29B10BF4445}"/>
          </ac:spMkLst>
        </pc:spChg>
        <pc:picChg chg="add mod">
          <ac:chgData name="ליזה שבצ'קה" userId="7753e0b0-8743-4151-b30b-fc0432ae29b1" providerId="ADAL" clId="{4CE60011-EF99-46FD-966A-E8337ECB2C93}" dt="2024-03-13T13:54:57.648" v="910" actId="1076"/>
          <ac:picMkLst>
            <pc:docMk/>
            <pc:sldMk cId="3485934785" sldId="324"/>
            <ac:picMk id="2" creationId="{5EBFCED2-EE49-92C7-F352-57F10BB00FD9}"/>
          </ac:picMkLst>
        </pc:picChg>
      </pc:sldChg>
      <pc:sldChg chg="addSp delSp modSp del mod ord modAnim modNotesTx">
        <pc:chgData name="ליזה שבצ'קה" userId="7753e0b0-8743-4151-b30b-fc0432ae29b1" providerId="ADAL" clId="{4CE60011-EF99-46FD-966A-E8337ECB2C93}" dt="2024-03-18T18:22:36.242" v="4208" actId="47"/>
        <pc:sldMkLst>
          <pc:docMk/>
          <pc:sldMk cId="1840567827" sldId="325"/>
        </pc:sldMkLst>
        <pc:spChg chg="add mod">
          <ac:chgData name="ליזה שבצ'קה" userId="7753e0b0-8743-4151-b30b-fc0432ae29b1" providerId="ADAL" clId="{4CE60011-EF99-46FD-966A-E8337ECB2C93}" dt="2024-03-13T16:55:29.044" v="2288" actId="1076"/>
          <ac:spMkLst>
            <pc:docMk/>
            <pc:sldMk cId="1840567827" sldId="325"/>
            <ac:spMk id="6" creationId="{77856D2D-17BE-77CD-B042-815729158781}"/>
          </ac:spMkLst>
        </pc:spChg>
        <pc:spChg chg="add mod">
          <ac:chgData name="ליזה שבצ'קה" userId="7753e0b0-8743-4151-b30b-fc0432ae29b1" providerId="ADAL" clId="{4CE60011-EF99-46FD-966A-E8337ECB2C93}" dt="2024-03-13T16:59:41.529" v="2322" actId="207"/>
          <ac:spMkLst>
            <pc:docMk/>
            <pc:sldMk cId="1840567827" sldId="325"/>
            <ac:spMk id="8" creationId="{67638CE6-15B8-8672-85BF-C000D11587C8}"/>
          </ac:spMkLst>
        </pc:spChg>
        <pc:spChg chg="add mod">
          <ac:chgData name="ליזה שבצ'קה" userId="7753e0b0-8743-4151-b30b-fc0432ae29b1" providerId="ADAL" clId="{4CE60011-EF99-46FD-966A-E8337ECB2C93}" dt="2024-03-13T17:00:23.687" v="2328" actId="1076"/>
          <ac:spMkLst>
            <pc:docMk/>
            <pc:sldMk cId="1840567827" sldId="325"/>
            <ac:spMk id="9" creationId="{E6ADE977-ECDC-62B9-098B-39328B267A9F}"/>
          </ac:spMkLst>
        </pc:spChg>
        <pc:spChg chg="mod">
          <ac:chgData name="ליזה שבצ'קה" userId="7753e0b0-8743-4151-b30b-fc0432ae29b1" providerId="ADAL" clId="{4CE60011-EF99-46FD-966A-E8337ECB2C93}" dt="2024-03-13T16:11:57.926" v="1985" actId="20577"/>
          <ac:spMkLst>
            <pc:docMk/>
            <pc:sldMk cId="1840567827" sldId="325"/>
            <ac:spMk id="11" creationId="{58712F2A-6888-E3C4-BB16-A7CABA454F99}"/>
          </ac:spMkLst>
        </pc:spChg>
        <pc:spChg chg="del">
          <ac:chgData name="ליזה שבצ'קה" userId="7753e0b0-8743-4151-b30b-fc0432ae29b1" providerId="ADAL" clId="{4CE60011-EF99-46FD-966A-E8337ECB2C93}" dt="2024-03-13T15:08:07.292" v="1489" actId="478"/>
          <ac:spMkLst>
            <pc:docMk/>
            <pc:sldMk cId="1840567827" sldId="325"/>
            <ac:spMk id="12" creationId="{18830DA4-C272-68E5-5D96-57E0E2A36A53}"/>
          </ac:spMkLst>
        </pc:spChg>
        <pc:spChg chg="del">
          <ac:chgData name="ליזה שבצ'קה" userId="7753e0b0-8743-4151-b30b-fc0432ae29b1" providerId="ADAL" clId="{4CE60011-EF99-46FD-966A-E8337ECB2C93}" dt="2024-03-13T15:08:04.669" v="1488" actId="478"/>
          <ac:spMkLst>
            <pc:docMk/>
            <pc:sldMk cId="1840567827" sldId="325"/>
            <ac:spMk id="13" creationId="{69751503-D987-CDBE-5686-58DE582BF2D9}"/>
          </ac:spMkLst>
        </pc:spChg>
        <pc:picChg chg="del">
          <ac:chgData name="ליזה שבצ'קה" userId="7753e0b0-8743-4151-b30b-fc0432ae29b1" providerId="ADAL" clId="{4CE60011-EF99-46FD-966A-E8337ECB2C93}" dt="2024-03-13T15:08:07.812" v="1490" actId="478"/>
          <ac:picMkLst>
            <pc:docMk/>
            <pc:sldMk cId="1840567827" sldId="325"/>
            <ac:picMk id="3" creationId="{E9749F74-CA70-523E-1345-E99F991A0AC0}"/>
          </ac:picMkLst>
        </pc:picChg>
        <pc:picChg chg="add del mod modCrop">
          <ac:chgData name="ליזה שבצ'קה" userId="7753e0b0-8743-4151-b30b-fc0432ae29b1" providerId="ADAL" clId="{4CE60011-EF99-46FD-966A-E8337ECB2C93}" dt="2024-03-13T16:22:30.014" v="1987" actId="478"/>
          <ac:picMkLst>
            <pc:docMk/>
            <pc:sldMk cId="1840567827" sldId="325"/>
            <ac:picMk id="4" creationId="{238BEC90-3260-FDC0-0F96-EE36CB6412BC}"/>
          </ac:picMkLst>
        </pc:picChg>
        <pc:picChg chg="del">
          <ac:chgData name="ליזה שבצ'קה" userId="7753e0b0-8743-4151-b30b-fc0432ae29b1" providerId="ADAL" clId="{4CE60011-EF99-46FD-966A-E8337ECB2C93}" dt="2024-03-13T15:08:08.156" v="1491" actId="478"/>
          <ac:picMkLst>
            <pc:docMk/>
            <pc:sldMk cId="1840567827" sldId="325"/>
            <ac:picMk id="5" creationId="{9DA6A3B8-0C6C-165C-2D4C-DBF7CF27B734}"/>
          </ac:picMkLst>
        </pc:picChg>
        <pc:picChg chg="add mod">
          <ac:chgData name="ליזה שבצ'קה" userId="7753e0b0-8743-4151-b30b-fc0432ae29b1" providerId="ADAL" clId="{4CE60011-EF99-46FD-966A-E8337ECB2C93}" dt="2024-03-13T16:26:31.338" v="2057" actId="1038"/>
          <ac:picMkLst>
            <pc:docMk/>
            <pc:sldMk cId="1840567827" sldId="325"/>
            <ac:picMk id="8194" creationId="{994B5EDD-C5F9-5A73-1847-8682F834616A}"/>
          </ac:picMkLst>
        </pc:picChg>
        <pc:cxnChg chg="del">
          <ac:chgData name="ליזה שבצ'קה" userId="7753e0b0-8743-4151-b30b-fc0432ae29b1" providerId="ADAL" clId="{4CE60011-EF99-46FD-966A-E8337ECB2C93}" dt="2024-03-13T15:08:08.670" v="1492" actId="478"/>
          <ac:cxnSpMkLst>
            <pc:docMk/>
            <pc:sldMk cId="1840567827" sldId="325"/>
            <ac:cxnSpMk id="7" creationId="{D81D0DED-CFCC-AD9D-369C-2805A5A234AD}"/>
          </ac:cxnSpMkLst>
        </pc:cxnChg>
      </pc:sldChg>
      <pc:sldChg chg="modSp mod ord">
        <pc:chgData name="ליזה שבצ'קה" userId="7753e0b0-8743-4151-b30b-fc0432ae29b1" providerId="ADAL" clId="{4CE60011-EF99-46FD-966A-E8337ECB2C93}" dt="2024-03-13T16:11:10.666" v="1982"/>
        <pc:sldMkLst>
          <pc:docMk/>
          <pc:sldMk cId="2211531705" sldId="335"/>
        </pc:sldMkLst>
        <pc:spChg chg="mod">
          <ac:chgData name="ליזה שבצ'קה" userId="7753e0b0-8743-4151-b30b-fc0432ae29b1" providerId="ADAL" clId="{4CE60011-EF99-46FD-966A-E8337ECB2C93}" dt="2024-03-13T16:11:00.975" v="1980" actId="20577"/>
          <ac:spMkLst>
            <pc:docMk/>
            <pc:sldMk cId="2211531705" sldId="335"/>
            <ac:spMk id="19461" creationId="{70226075-838C-908A-7DE7-2E557B3518E4}"/>
          </ac:spMkLst>
        </pc:spChg>
      </pc:sldChg>
      <pc:sldChg chg="del">
        <pc:chgData name="ליזה שבצ'קה" userId="7753e0b0-8743-4151-b30b-fc0432ae29b1" providerId="ADAL" clId="{4CE60011-EF99-46FD-966A-E8337ECB2C93}" dt="2024-03-13T20:30:50.004" v="4084" actId="47"/>
        <pc:sldMkLst>
          <pc:docMk/>
          <pc:sldMk cId="1424517317" sldId="336"/>
        </pc:sldMkLst>
      </pc:sldChg>
      <pc:sldChg chg="del">
        <pc:chgData name="ליזה שבצ'קה" userId="7753e0b0-8743-4151-b30b-fc0432ae29b1" providerId="ADAL" clId="{4CE60011-EF99-46FD-966A-E8337ECB2C93}" dt="2024-03-13T20:30:58.188" v="4097" actId="47"/>
        <pc:sldMkLst>
          <pc:docMk/>
          <pc:sldMk cId="3460366229" sldId="337"/>
        </pc:sldMkLst>
      </pc:sldChg>
      <pc:sldChg chg="del">
        <pc:chgData name="ליזה שבצ'קה" userId="7753e0b0-8743-4151-b30b-fc0432ae29b1" providerId="ADAL" clId="{4CE60011-EF99-46FD-966A-E8337ECB2C93}" dt="2024-03-13T20:30:59.228" v="4099" actId="47"/>
        <pc:sldMkLst>
          <pc:docMk/>
          <pc:sldMk cId="1891228982" sldId="338"/>
        </pc:sldMkLst>
      </pc:sldChg>
      <pc:sldChg chg="del">
        <pc:chgData name="ליזה שבצ'קה" userId="7753e0b0-8743-4151-b30b-fc0432ae29b1" providerId="ADAL" clId="{4CE60011-EF99-46FD-966A-E8337ECB2C93}" dt="2024-03-13T20:30:58.729" v="4098" actId="47"/>
        <pc:sldMkLst>
          <pc:docMk/>
          <pc:sldMk cId="2966415798" sldId="339"/>
        </pc:sldMkLst>
      </pc:sldChg>
      <pc:sldChg chg="del">
        <pc:chgData name="ליזה שבצ'קה" userId="7753e0b0-8743-4151-b30b-fc0432ae29b1" providerId="ADAL" clId="{4CE60011-EF99-46FD-966A-E8337ECB2C93}" dt="2024-03-13T20:30:57.771" v="4096" actId="47"/>
        <pc:sldMkLst>
          <pc:docMk/>
          <pc:sldMk cId="2434174790" sldId="341"/>
        </pc:sldMkLst>
      </pc:sldChg>
      <pc:sldChg chg="addSp delSp modSp add mod modAnim modNotesTx">
        <pc:chgData name="ליזה שבצ'קה" userId="7753e0b0-8743-4151-b30b-fc0432ae29b1" providerId="ADAL" clId="{4CE60011-EF99-46FD-966A-E8337ECB2C93}" dt="2024-03-13T13:55:00.770" v="911"/>
        <pc:sldMkLst>
          <pc:docMk/>
          <pc:sldMk cId="4082211413" sldId="342"/>
        </pc:sldMkLst>
        <pc:spChg chg="mod">
          <ac:chgData name="ליזה שבצ'קה" userId="7753e0b0-8743-4151-b30b-fc0432ae29b1" providerId="ADAL" clId="{4CE60011-EF99-46FD-966A-E8337ECB2C93}" dt="2024-03-13T13:33:00.268" v="764" actId="20577"/>
          <ac:spMkLst>
            <pc:docMk/>
            <pc:sldMk cId="4082211413" sldId="342"/>
            <ac:spMk id="3" creationId="{574B50B9-58A6-0445-3BA2-2EF94D6A62FB}"/>
          </ac:spMkLst>
        </pc:spChg>
        <pc:spChg chg="mod">
          <ac:chgData name="ליזה שבצ'קה" userId="7753e0b0-8743-4151-b30b-fc0432ae29b1" providerId="ADAL" clId="{4CE60011-EF99-46FD-966A-E8337ECB2C93}" dt="2024-03-13T13:11:55.048" v="469" actId="20577"/>
          <ac:spMkLst>
            <pc:docMk/>
            <pc:sldMk cId="4082211413" sldId="342"/>
            <ac:spMk id="6" creationId="{AEB80CCC-7F01-06B2-5D15-302BB968B4A6}"/>
          </ac:spMkLst>
        </pc:spChg>
        <pc:spChg chg="mod">
          <ac:chgData name="ליזה שבצ'קה" userId="7753e0b0-8743-4151-b30b-fc0432ae29b1" providerId="ADAL" clId="{4CE60011-EF99-46FD-966A-E8337ECB2C93}" dt="2024-03-13T13:04:53.081" v="434" actId="113"/>
          <ac:spMkLst>
            <pc:docMk/>
            <pc:sldMk cId="4082211413" sldId="342"/>
            <ac:spMk id="19460" creationId="{6BFF3A59-B645-42F1-5070-D29B10BF4445}"/>
          </ac:spMkLst>
        </pc:spChg>
        <pc:picChg chg="add mod modCrop">
          <ac:chgData name="ליזה שבצ'קה" userId="7753e0b0-8743-4151-b30b-fc0432ae29b1" providerId="ADAL" clId="{4CE60011-EF99-46FD-966A-E8337ECB2C93}" dt="2024-03-13T13:31:22.812" v="757" actId="1076"/>
          <ac:picMkLst>
            <pc:docMk/>
            <pc:sldMk cId="4082211413" sldId="342"/>
            <ac:picMk id="4" creationId="{3EB98965-300B-6EDC-3B9E-80D1B865F5CD}"/>
          </ac:picMkLst>
        </pc:picChg>
        <pc:picChg chg="add del mod">
          <ac:chgData name="ליזה שבצ'קה" userId="7753e0b0-8743-4151-b30b-fc0432ae29b1" providerId="ADAL" clId="{4CE60011-EF99-46FD-966A-E8337ECB2C93}" dt="2024-03-13T13:08:02.021" v="458" actId="478"/>
          <ac:picMkLst>
            <pc:docMk/>
            <pc:sldMk cId="4082211413" sldId="342"/>
            <ac:picMk id="7" creationId="{E6EE22F5-CB7C-25B3-2314-C1EBA55E47E2}"/>
          </ac:picMkLst>
        </pc:picChg>
        <pc:picChg chg="add del mod modCrop">
          <ac:chgData name="ליזה שבצ'קה" userId="7753e0b0-8743-4151-b30b-fc0432ae29b1" providerId="ADAL" clId="{4CE60011-EF99-46FD-966A-E8337ECB2C93}" dt="2024-03-13T13:08:01.475" v="457" actId="478"/>
          <ac:picMkLst>
            <pc:docMk/>
            <pc:sldMk cId="4082211413" sldId="342"/>
            <ac:picMk id="9" creationId="{9082F195-6DD1-B5F2-073C-A847A16CF413}"/>
          </ac:picMkLst>
        </pc:picChg>
        <pc:picChg chg="add mod">
          <ac:chgData name="ליזה שבצ'קה" userId="7753e0b0-8743-4151-b30b-fc0432ae29b1" providerId="ADAL" clId="{4CE60011-EF99-46FD-966A-E8337ECB2C93}" dt="2024-03-13T13:55:00.770" v="911"/>
          <ac:picMkLst>
            <pc:docMk/>
            <pc:sldMk cId="4082211413" sldId="342"/>
            <ac:picMk id="10" creationId="{18BB4138-0D77-25A5-E7F0-2BBE1A5CAD03}"/>
          </ac:picMkLst>
        </pc:picChg>
      </pc:sldChg>
      <pc:sldChg chg="addSp delSp modSp add mod modAnim modNotesTx">
        <pc:chgData name="ליזה שבצ'קה" userId="7753e0b0-8743-4151-b30b-fc0432ae29b1" providerId="ADAL" clId="{4CE60011-EF99-46FD-966A-E8337ECB2C93}" dt="2024-03-13T15:04:37.763" v="1484"/>
        <pc:sldMkLst>
          <pc:docMk/>
          <pc:sldMk cId="4055505175" sldId="343"/>
        </pc:sldMkLst>
        <pc:spChg chg="mod">
          <ac:chgData name="ליזה שבצ'קה" userId="7753e0b0-8743-4151-b30b-fc0432ae29b1" providerId="ADAL" clId="{4CE60011-EF99-46FD-966A-E8337ECB2C93}" dt="2024-03-13T14:22:26.994" v="1020" actId="113"/>
          <ac:spMkLst>
            <pc:docMk/>
            <pc:sldMk cId="4055505175" sldId="343"/>
            <ac:spMk id="3" creationId="{574B50B9-58A6-0445-3BA2-2EF94D6A62FB}"/>
          </ac:spMkLst>
        </pc:spChg>
        <pc:spChg chg="mod">
          <ac:chgData name="ליזה שבצ'קה" userId="7753e0b0-8743-4151-b30b-fc0432ae29b1" providerId="ADAL" clId="{4CE60011-EF99-46FD-966A-E8337ECB2C93}" dt="2024-03-13T13:41:53.572" v="824"/>
          <ac:spMkLst>
            <pc:docMk/>
            <pc:sldMk cId="4055505175" sldId="343"/>
            <ac:spMk id="6" creationId="{AEB80CCC-7F01-06B2-5D15-302BB968B4A6}"/>
          </ac:spMkLst>
        </pc:spChg>
        <pc:spChg chg="mod">
          <ac:chgData name="ליזה שבצ'קה" userId="7753e0b0-8743-4151-b30b-fc0432ae29b1" providerId="ADAL" clId="{4CE60011-EF99-46FD-966A-E8337ECB2C93}" dt="2024-03-13T13:57:07.353" v="928" actId="20577"/>
          <ac:spMkLst>
            <pc:docMk/>
            <pc:sldMk cId="4055505175" sldId="343"/>
            <ac:spMk id="19460" creationId="{6BFF3A59-B645-42F1-5070-D29B10BF4445}"/>
          </ac:spMkLst>
        </pc:spChg>
        <pc:picChg chg="add del mod">
          <ac:chgData name="ליזה שבצ'קה" userId="7753e0b0-8743-4151-b30b-fc0432ae29b1" providerId="ADAL" clId="{4CE60011-EF99-46FD-966A-E8337ECB2C93}" dt="2024-03-13T13:35:28.956" v="808" actId="478"/>
          <ac:picMkLst>
            <pc:docMk/>
            <pc:sldMk cId="4055505175" sldId="343"/>
            <ac:picMk id="2" creationId="{79C7C534-7DEC-3D0C-E06F-C21824862DEC}"/>
          </ac:picMkLst>
        </pc:picChg>
        <pc:picChg chg="del">
          <ac:chgData name="ליזה שבצ'קה" userId="7753e0b0-8743-4151-b30b-fc0432ae29b1" providerId="ADAL" clId="{4CE60011-EF99-46FD-966A-E8337ECB2C93}" dt="2024-03-13T13:34:52.453" v="803" actId="478"/>
          <ac:picMkLst>
            <pc:docMk/>
            <pc:sldMk cId="4055505175" sldId="343"/>
            <ac:picMk id="4" creationId="{3EB98965-300B-6EDC-3B9E-80D1B865F5CD}"/>
          </ac:picMkLst>
        </pc:picChg>
        <pc:picChg chg="add mod">
          <ac:chgData name="ליזה שבצ'קה" userId="7753e0b0-8743-4151-b30b-fc0432ae29b1" providerId="ADAL" clId="{4CE60011-EF99-46FD-966A-E8337ECB2C93}" dt="2024-03-13T13:56:07.760" v="918" actId="14100"/>
          <ac:picMkLst>
            <pc:docMk/>
            <pc:sldMk cId="4055505175" sldId="343"/>
            <ac:picMk id="5" creationId="{E156ADF9-E52A-0321-29C6-223E398F275E}"/>
          </ac:picMkLst>
        </pc:picChg>
      </pc:sldChg>
      <pc:sldChg chg="addSp delSp modSp add mod modAnim">
        <pc:chgData name="ליזה שבצ'קה" userId="7753e0b0-8743-4151-b30b-fc0432ae29b1" providerId="ADAL" clId="{4CE60011-EF99-46FD-966A-E8337ECB2C93}" dt="2024-03-13T14:28:58.038" v="1088" actId="20577"/>
        <pc:sldMkLst>
          <pc:docMk/>
          <pc:sldMk cId="4168459848" sldId="344"/>
        </pc:sldMkLst>
        <pc:spChg chg="mod">
          <ac:chgData name="ליזה שבצ'קה" userId="7753e0b0-8743-4151-b30b-fc0432ae29b1" providerId="ADAL" clId="{4CE60011-EF99-46FD-966A-E8337ECB2C93}" dt="2024-03-13T14:28:58.038" v="1088" actId="20577"/>
          <ac:spMkLst>
            <pc:docMk/>
            <pc:sldMk cId="4168459848" sldId="344"/>
            <ac:spMk id="3" creationId="{574B50B9-58A6-0445-3BA2-2EF94D6A62FB}"/>
          </ac:spMkLst>
        </pc:spChg>
        <pc:spChg chg="mod">
          <ac:chgData name="ליזה שבצ'קה" userId="7753e0b0-8743-4151-b30b-fc0432ae29b1" providerId="ADAL" clId="{4CE60011-EF99-46FD-966A-E8337ECB2C93}" dt="2024-03-13T14:13:27.800" v="963" actId="20577"/>
          <ac:spMkLst>
            <pc:docMk/>
            <pc:sldMk cId="4168459848" sldId="344"/>
            <ac:spMk id="6" creationId="{AEB80CCC-7F01-06B2-5D15-302BB968B4A6}"/>
          </ac:spMkLst>
        </pc:spChg>
        <pc:spChg chg="mod">
          <ac:chgData name="ליזה שבצ'קה" userId="7753e0b0-8743-4151-b30b-fc0432ae29b1" providerId="ADAL" clId="{4CE60011-EF99-46FD-966A-E8337ECB2C93}" dt="2024-03-13T13:57:59.675" v="955" actId="404"/>
          <ac:spMkLst>
            <pc:docMk/>
            <pc:sldMk cId="4168459848" sldId="344"/>
            <ac:spMk id="19460" creationId="{6BFF3A59-B645-42F1-5070-D29B10BF4445}"/>
          </ac:spMkLst>
        </pc:spChg>
        <pc:picChg chg="add mod">
          <ac:chgData name="ליזה שבצ'קה" userId="7753e0b0-8743-4151-b30b-fc0432ae29b1" providerId="ADAL" clId="{4CE60011-EF99-46FD-966A-E8337ECB2C93}" dt="2024-03-13T14:13:57.278" v="967" actId="14100"/>
          <ac:picMkLst>
            <pc:docMk/>
            <pc:sldMk cId="4168459848" sldId="344"/>
            <ac:picMk id="2" creationId="{3B75155A-F238-0844-889F-C2E8031DFD07}"/>
          </ac:picMkLst>
        </pc:picChg>
        <pc:picChg chg="del">
          <ac:chgData name="ליזה שבצ'קה" userId="7753e0b0-8743-4151-b30b-fc0432ae29b1" providerId="ADAL" clId="{4CE60011-EF99-46FD-966A-E8337ECB2C93}" dt="2024-03-13T14:14:01.269" v="968" actId="478"/>
          <ac:picMkLst>
            <pc:docMk/>
            <pc:sldMk cId="4168459848" sldId="344"/>
            <ac:picMk id="5" creationId="{E156ADF9-E52A-0321-29C6-223E398F275E}"/>
          </ac:picMkLst>
        </pc:picChg>
      </pc:sldChg>
      <pc:sldChg chg="addSp delSp modSp add mod modAnim">
        <pc:chgData name="ליזה שבצ'קה" userId="7753e0b0-8743-4151-b30b-fc0432ae29b1" providerId="ADAL" clId="{4CE60011-EF99-46FD-966A-E8337ECB2C93}" dt="2024-03-25T12:06:38.466" v="6856"/>
        <pc:sldMkLst>
          <pc:docMk/>
          <pc:sldMk cId="2262015388" sldId="345"/>
        </pc:sldMkLst>
        <pc:spChg chg="mod">
          <ac:chgData name="ליזה שבצ'קה" userId="7753e0b0-8743-4151-b30b-fc0432ae29b1" providerId="ADAL" clId="{4CE60011-EF99-46FD-966A-E8337ECB2C93}" dt="2024-03-18T17:45:21.431" v="4100" actId="20577"/>
          <ac:spMkLst>
            <pc:docMk/>
            <pc:sldMk cId="2262015388" sldId="345"/>
            <ac:spMk id="3" creationId="{574B50B9-58A6-0445-3BA2-2EF94D6A62FB}"/>
          </ac:spMkLst>
        </pc:spChg>
        <pc:spChg chg="add del mod">
          <ac:chgData name="ליזה שבצ'קה" userId="7753e0b0-8743-4151-b30b-fc0432ae29b1" providerId="ADAL" clId="{4CE60011-EF99-46FD-966A-E8337ECB2C93}" dt="2024-03-13T16:19:07.750" v="1986" actId="478"/>
          <ac:spMkLst>
            <pc:docMk/>
            <pc:sldMk cId="2262015388" sldId="345"/>
            <ac:spMk id="4" creationId="{EDEDBFB3-201D-5150-B1F3-835881B9D525}"/>
          </ac:spMkLst>
        </pc:spChg>
        <pc:spChg chg="add mod">
          <ac:chgData name="ליזה שבצ'קה" userId="7753e0b0-8743-4151-b30b-fc0432ae29b1" providerId="ADAL" clId="{4CE60011-EF99-46FD-966A-E8337ECB2C93}" dt="2024-03-13T14:58:23.333" v="1427" actId="20577"/>
          <ac:spMkLst>
            <pc:docMk/>
            <pc:sldMk cId="2262015388" sldId="345"/>
            <ac:spMk id="5" creationId="{06F74D26-0976-85F0-65AF-7740AA34CB06}"/>
          </ac:spMkLst>
        </pc:spChg>
        <pc:spChg chg="del mod">
          <ac:chgData name="ליזה שבצ'קה" userId="7753e0b0-8743-4151-b30b-fc0432ae29b1" providerId="ADAL" clId="{4CE60011-EF99-46FD-966A-E8337ECB2C93}" dt="2024-03-13T14:46:08.570" v="1189" actId="478"/>
          <ac:spMkLst>
            <pc:docMk/>
            <pc:sldMk cId="2262015388" sldId="345"/>
            <ac:spMk id="6" creationId="{AEB80CCC-7F01-06B2-5D15-302BB968B4A6}"/>
          </ac:spMkLst>
        </pc:spChg>
        <pc:spChg chg="add mod">
          <ac:chgData name="ליזה שבצ'קה" userId="7753e0b0-8743-4151-b30b-fc0432ae29b1" providerId="ADAL" clId="{4CE60011-EF99-46FD-966A-E8337ECB2C93}" dt="2024-03-13T15:07:00.235" v="1487" actId="20577"/>
          <ac:spMkLst>
            <pc:docMk/>
            <pc:sldMk cId="2262015388" sldId="345"/>
            <ac:spMk id="7" creationId="{C812D107-F868-E943-B73A-CD96EC02F1DF}"/>
          </ac:spMkLst>
        </pc:spChg>
        <pc:spChg chg="mod">
          <ac:chgData name="ליזה שבצ'קה" userId="7753e0b0-8743-4151-b30b-fc0432ae29b1" providerId="ADAL" clId="{4CE60011-EF99-46FD-966A-E8337ECB2C93}" dt="2024-03-13T14:57:41.444" v="1414" actId="14100"/>
          <ac:spMkLst>
            <pc:docMk/>
            <pc:sldMk cId="2262015388" sldId="345"/>
            <ac:spMk id="19460" creationId="{6BFF3A59-B645-42F1-5070-D29B10BF4445}"/>
          </ac:spMkLst>
        </pc:spChg>
        <pc:picChg chg="del mod">
          <ac:chgData name="ליזה שבצ'קה" userId="7753e0b0-8743-4151-b30b-fc0432ae29b1" providerId="ADAL" clId="{4CE60011-EF99-46FD-966A-E8337ECB2C93}" dt="2024-03-13T14:59:01.082" v="1430" actId="478"/>
          <ac:picMkLst>
            <pc:docMk/>
            <pc:sldMk cId="2262015388" sldId="345"/>
            <ac:picMk id="2" creationId="{3B75155A-F238-0844-889F-C2E8031DFD07}"/>
          </ac:picMkLst>
        </pc:picChg>
        <pc:picChg chg="add del mod">
          <ac:chgData name="ליזה שבצ'קה" userId="7753e0b0-8743-4151-b30b-fc0432ae29b1" providerId="ADAL" clId="{4CE60011-EF99-46FD-966A-E8337ECB2C93}" dt="2024-03-13T14:59:14.927" v="1433" actId="478"/>
          <ac:picMkLst>
            <pc:docMk/>
            <pc:sldMk cId="2262015388" sldId="345"/>
            <ac:picMk id="8" creationId="{1B4396E2-581B-69A8-4F7A-2CF49AF7D014}"/>
          </ac:picMkLst>
        </pc:picChg>
        <pc:picChg chg="add mod">
          <ac:chgData name="ליזה שבצ'קה" userId="7753e0b0-8743-4151-b30b-fc0432ae29b1" providerId="ADAL" clId="{4CE60011-EF99-46FD-966A-E8337ECB2C93}" dt="2024-03-25T12:06:38.466" v="6856"/>
          <ac:picMkLst>
            <pc:docMk/>
            <pc:sldMk cId="2262015388" sldId="345"/>
            <ac:picMk id="3074" creationId="{006AFA85-D8BB-E769-C994-0610422BF86F}"/>
          </ac:picMkLst>
        </pc:picChg>
      </pc:sldChg>
      <pc:sldChg chg="add ord modAnim modNotesTx">
        <pc:chgData name="ליזה שבצ'קה" userId="7753e0b0-8743-4151-b30b-fc0432ae29b1" providerId="ADAL" clId="{4CE60011-EF99-46FD-966A-E8337ECB2C93}" dt="2024-03-18T21:26:38.721" v="6574"/>
        <pc:sldMkLst>
          <pc:docMk/>
          <pc:sldMk cId="4204905892" sldId="346"/>
        </pc:sldMkLst>
      </pc:sldChg>
      <pc:sldChg chg="addSp delSp modSp add mod">
        <pc:chgData name="ליזה שבצ'קה" userId="7753e0b0-8743-4151-b30b-fc0432ae29b1" providerId="ADAL" clId="{4CE60011-EF99-46FD-966A-E8337ECB2C93}" dt="2024-03-13T20:28:13.080" v="4077" actId="113"/>
        <pc:sldMkLst>
          <pc:docMk/>
          <pc:sldMk cId="1460307389" sldId="347"/>
        </pc:sldMkLst>
        <pc:spChg chg="add del">
          <ac:chgData name="ליזה שבצ'קה" userId="7753e0b0-8743-4151-b30b-fc0432ae29b1" providerId="ADAL" clId="{4CE60011-EF99-46FD-966A-E8337ECB2C93}" dt="2024-03-13T20:13:00.905" v="3761" actId="21"/>
          <ac:spMkLst>
            <pc:docMk/>
            <pc:sldMk cId="1460307389" sldId="347"/>
            <ac:spMk id="8" creationId="{8326E7AE-E5D8-4815-6C45-003B4D049512}"/>
          </ac:spMkLst>
        </pc:spChg>
        <pc:spChg chg="add mod ord">
          <ac:chgData name="ליזה שבצ'קה" userId="7753e0b0-8743-4151-b30b-fc0432ae29b1" providerId="ADAL" clId="{4CE60011-EF99-46FD-966A-E8337ECB2C93}" dt="2024-03-13T20:28:13.080" v="4077" actId="113"/>
          <ac:spMkLst>
            <pc:docMk/>
            <pc:sldMk cId="1460307389" sldId="347"/>
            <ac:spMk id="9" creationId="{AB5108CC-74B9-40F3-0FBC-815824DBCA4C}"/>
          </ac:spMkLst>
        </pc:spChg>
        <pc:spChg chg="add del mod">
          <ac:chgData name="ליזה שבצ'קה" userId="7753e0b0-8743-4151-b30b-fc0432ae29b1" providerId="ADAL" clId="{4CE60011-EF99-46FD-966A-E8337ECB2C93}" dt="2024-03-13T20:13:18.961" v="3764" actId="478"/>
          <ac:spMkLst>
            <pc:docMk/>
            <pc:sldMk cId="1460307389" sldId="347"/>
            <ac:spMk id="10" creationId="{9949F0DF-F5A1-5653-EDB7-BAC44EEA2B1B}"/>
          </ac:spMkLst>
        </pc:spChg>
        <pc:spChg chg="mod">
          <ac:chgData name="ליזה שבצ'קה" userId="7753e0b0-8743-4151-b30b-fc0432ae29b1" providerId="ADAL" clId="{4CE60011-EF99-46FD-966A-E8337ECB2C93}" dt="2024-03-13T15:33:31.202" v="1895" actId="14100"/>
          <ac:spMkLst>
            <pc:docMk/>
            <pc:sldMk cId="1460307389" sldId="347"/>
            <ac:spMk id="11" creationId="{58712F2A-6888-E3C4-BB16-A7CABA454F99}"/>
          </ac:spMkLst>
        </pc:spChg>
        <pc:grpChg chg="add mod">
          <ac:chgData name="ליזה שבצ'קה" userId="7753e0b0-8743-4151-b30b-fc0432ae29b1" providerId="ADAL" clId="{4CE60011-EF99-46FD-966A-E8337ECB2C93}" dt="2024-03-13T20:28:08.837" v="4076" actId="1076"/>
          <ac:grpSpMkLst>
            <pc:docMk/>
            <pc:sldMk cId="1460307389" sldId="347"/>
            <ac:grpSpMk id="6" creationId="{A3DDA023-1366-0CA4-F969-5D4E56FC3472}"/>
          </ac:grpSpMkLst>
        </pc:grpChg>
        <pc:picChg chg="add mod">
          <ac:chgData name="ליזה שבצ'קה" userId="7753e0b0-8743-4151-b30b-fc0432ae29b1" providerId="ADAL" clId="{4CE60011-EF99-46FD-966A-E8337ECB2C93}" dt="2024-03-13T16:10:02.499" v="1976" actId="164"/>
          <ac:picMkLst>
            <pc:docMk/>
            <pc:sldMk cId="1460307389" sldId="347"/>
            <ac:picMk id="3" creationId="{D85C4406-886D-5978-FEDD-F5E6189867F5}"/>
          </ac:picMkLst>
        </pc:picChg>
        <pc:picChg chg="add mod">
          <ac:chgData name="ליזה שבצ'קה" userId="7753e0b0-8743-4151-b30b-fc0432ae29b1" providerId="ADAL" clId="{4CE60011-EF99-46FD-966A-E8337ECB2C93}" dt="2024-03-13T16:10:02.499" v="1976" actId="164"/>
          <ac:picMkLst>
            <pc:docMk/>
            <pc:sldMk cId="1460307389" sldId="347"/>
            <ac:picMk id="5" creationId="{B064BAAC-605A-3BE9-5C6E-01F95E438EF8}"/>
          </ac:picMkLst>
        </pc:picChg>
      </pc:sldChg>
      <pc:sldChg chg="addSp modSp add mod modNotesTx">
        <pc:chgData name="ליזה שבצ'קה" userId="7753e0b0-8743-4151-b30b-fc0432ae29b1" providerId="ADAL" clId="{4CE60011-EF99-46FD-966A-E8337ECB2C93}" dt="2024-03-18T19:39:52.780" v="4886" actId="113"/>
        <pc:sldMkLst>
          <pc:docMk/>
          <pc:sldMk cId="1872744611" sldId="348"/>
        </pc:sldMkLst>
        <pc:spChg chg="add mod">
          <ac:chgData name="ליזה שבצ'קה" userId="7753e0b0-8743-4151-b30b-fc0432ae29b1" providerId="ADAL" clId="{4CE60011-EF99-46FD-966A-E8337ECB2C93}" dt="2024-03-18T19:39:52.780" v="4886" actId="113"/>
          <ac:spMkLst>
            <pc:docMk/>
            <pc:sldMk cId="1872744611" sldId="348"/>
            <ac:spMk id="2" creationId="{B68EA6E3-A420-B1BD-EC28-65D0570AFAA0}"/>
          </ac:spMkLst>
        </pc:spChg>
        <pc:spChg chg="mod">
          <ac:chgData name="ליזה שבצ'קה" userId="7753e0b0-8743-4151-b30b-fc0432ae29b1" providerId="ADAL" clId="{4CE60011-EF99-46FD-966A-E8337ECB2C93}" dt="2024-03-13T15:33:38.609" v="1896" actId="14100"/>
          <ac:spMkLst>
            <pc:docMk/>
            <pc:sldMk cId="1872744611" sldId="348"/>
            <ac:spMk id="11" creationId="{58712F2A-6888-E3C4-BB16-A7CABA454F99}"/>
          </ac:spMkLst>
        </pc:spChg>
        <pc:picChg chg="add mod">
          <ac:chgData name="ליזה שבצ'קה" userId="7753e0b0-8743-4151-b30b-fc0432ae29b1" providerId="ADAL" clId="{4CE60011-EF99-46FD-966A-E8337ECB2C93}" dt="2024-03-18T19:28:23.290" v="4676" actId="1076"/>
          <ac:picMkLst>
            <pc:docMk/>
            <pc:sldMk cId="1872744611" sldId="348"/>
            <ac:picMk id="3" creationId="{AF370126-E976-7454-36BD-148740CBDE4C}"/>
          </ac:picMkLst>
        </pc:picChg>
      </pc:sldChg>
      <pc:sldChg chg="add del">
        <pc:chgData name="ליזה שבצ'קה" userId="7753e0b0-8743-4151-b30b-fc0432ae29b1" providerId="ADAL" clId="{4CE60011-EF99-46FD-966A-E8337ECB2C93}" dt="2024-03-13T15:32:11.726" v="1853" actId="47"/>
        <pc:sldMkLst>
          <pc:docMk/>
          <pc:sldMk cId="4043735363" sldId="348"/>
        </pc:sldMkLst>
      </pc:sldChg>
      <pc:sldChg chg="addSp modSp add mod">
        <pc:chgData name="ליזה שבצ'קה" userId="7753e0b0-8743-4151-b30b-fc0432ae29b1" providerId="ADAL" clId="{4CE60011-EF99-46FD-966A-E8337ECB2C93}" dt="2024-03-13T20:30:01.511" v="4079" actId="1076"/>
        <pc:sldMkLst>
          <pc:docMk/>
          <pc:sldMk cId="172454762" sldId="349"/>
        </pc:sldMkLst>
        <pc:spChg chg="mod">
          <ac:chgData name="ליזה שבצ'קה" userId="7753e0b0-8743-4151-b30b-fc0432ae29b1" providerId="ADAL" clId="{4CE60011-EF99-46FD-966A-E8337ECB2C93}" dt="2024-03-13T15:33:58.650" v="1900" actId="404"/>
          <ac:spMkLst>
            <pc:docMk/>
            <pc:sldMk cId="172454762" sldId="349"/>
            <ac:spMk id="11" creationId="{58712F2A-6888-E3C4-BB16-A7CABA454F99}"/>
          </ac:spMkLst>
        </pc:spChg>
        <pc:grpChg chg="add mod">
          <ac:chgData name="ליזה שבצ'קה" userId="7753e0b0-8743-4151-b30b-fc0432ae29b1" providerId="ADAL" clId="{4CE60011-EF99-46FD-966A-E8337ECB2C93}" dt="2024-03-13T20:30:01.511" v="4079" actId="1076"/>
          <ac:grpSpMkLst>
            <pc:docMk/>
            <pc:sldMk cId="172454762" sldId="349"/>
            <ac:grpSpMk id="6" creationId="{C9605C0F-8CD4-288D-0B16-8B57B41A1CEF}"/>
          </ac:grpSpMkLst>
        </pc:grpChg>
        <pc:picChg chg="add mod">
          <ac:chgData name="ליזה שבצ'קה" userId="7753e0b0-8743-4151-b30b-fc0432ae29b1" providerId="ADAL" clId="{4CE60011-EF99-46FD-966A-E8337ECB2C93}" dt="2024-03-13T16:10:39.757" v="1979" actId="164"/>
          <ac:picMkLst>
            <pc:docMk/>
            <pc:sldMk cId="172454762" sldId="349"/>
            <ac:picMk id="3" creationId="{C8EDD439-A40F-EEA3-8DE9-CF9B94982455}"/>
          </ac:picMkLst>
        </pc:picChg>
        <pc:picChg chg="add mod">
          <ac:chgData name="ליזה שבצ'קה" userId="7753e0b0-8743-4151-b30b-fc0432ae29b1" providerId="ADAL" clId="{4CE60011-EF99-46FD-966A-E8337ECB2C93}" dt="2024-03-13T16:10:39.757" v="1979" actId="164"/>
          <ac:picMkLst>
            <pc:docMk/>
            <pc:sldMk cId="172454762" sldId="349"/>
            <ac:picMk id="5" creationId="{12AFA880-5839-9F36-FF55-759222ABF8AC}"/>
          </ac:picMkLst>
        </pc:picChg>
      </pc:sldChg>
      <pc:sldChg chg="add del">
        <pc:chgData name="ליזה שבצ'קה" userId="7753e0b0-8743-4151-b30b-fc0432ae29b1" providerId="ADAL" clId="{4CE60011-EF99-46FD-966A-E8337ECB2C93}" dt="2024-03-13T15:32:13" v="1854" actId="47"/>
        <pc:sldMkLst>
          <pc:docMk/>
          <pc:sldMk cId="2547468384" sldId="349"/>
        </pc:sldMkLst>
      </pc:sldChg>
      <pc:sldChg chg="addSp delSp modSp add mod ord">
        <pc:chgData name="ליזה שבצ'קה" userId="7753e0b0-8743-4151-b30b-fc0432ae29b1" providerId="ADAL" clId="{4CE60011-EF99-46FD-966A-E8337ECB2C93}" dt="2024-03-13T18:31:43.965" v="2954" actId="1076"/>
        <pc:sldMkLst>
          <pc:docMk/>
          <pc:sldMk cId="3280763622" sldId="350"/>
        </pc:sldMkLst>
        <pc:spChg chg="add del">
          <ac:chgData name="ליזה שבצ'קה" userId="7753e0b0-8743-4151-b30b-fc0432ae29b1" providerId="ADAL" clId="{4CE60011-EF99-46FD-966A-E8337ECB2C93}" dt="2024-03-13T17:37:19.805" v="2496" actId="22"/>
          <ac:spMkLst>
            <pc:docMk/>
            <pc:sldMk cId="3280763622" sldId="350"/>
            <ac:spMk id="6" creationId="{F2A84AA8-D318-AC46-E732-155D2462F547}"/>
          </ac:spMkLst>
        </pc:spChg>
        <pc:spChg chg="add del mod">
          <ac:chgData name="ליזה שבצ'קה" userId="7753e0b0-8743-4151-b30b-fc0432ae29b1" providerId="ADAL" clId="{4CE60011-EF99-46FD-966A-E8337ECB2C93}" dt="2024-03-13T17:37:36.946" v="2501" actId="478"/>
          <ac:spMkLst>
            <pc:docMk/>
            <pc:sldMk cId="3280763622" sldId="350"/>
            <ac:spMk id="8" creationId="{1AB158D6-51EA-E88D-8DF7-2364D9F7CD5B}"/>
          </ac:spMkLst>
        </pc:spChg>
        <pc:spChg chg="add mod">
          <ac:chgData name="ליזה שבצ'קה" userId="7753e0b0-8743-4151-b30b-fc0432ae29b1" providerId="ADAL" clId="{4CE60011-EF99-46FD-966A-E8337ECB2C93}" dt="2024-03-13T18:08:29.078" v="2802" actId="20577"/>
          <ac:spMkLst>
            <pc:docMk/>
            <pc:sldMk cId="3280763622" sldId="350"/>
            <ac:spMk id="9" creationId="{3C6890A2-C6C7-ACAC-5221-85D5E2BB4A10}"/>
          </ac:spMkLst>
        </pc:spChg>
        <pc:spChg chg="mod">
          <ac:chgData name="ליזה שבצ'קה" userId="7753e0b0-8743-4151-b30b-fc0432ae29b1" providerId="ADAL" clId="{4CE60011-EF99-46FD-966A-E8337ECB2C93}" dt="2024-03-13T17:27:07.595" v="2480" actId="20577"/>
          <ac:spMkLst>
            <pc:docMk/>
            <pc:sldMk cId="3280763622" sldId="350"/>
            <ac:spMk id="11" creationId="{58712F2A-6888-E3C4-BB16-A7CABA454F99}"/>
          </ac:spMkLst>
        </pc:spChg>
        <pc:grpChg chg="add del mod">
          <ac:chgData name="ליזה שבצ'קה" userId="7753e0b0-8743-4151-b30b-fc0432ae29b1" providerId="ADAL" clId="{4CE60011-EF99-46FD-966A-E8337ECB2C93}" dt="2024-03-13T18:31:25.430" v="2948" actId="478"/>
          <ac:grpSpMkLst>
            <pc:docMk/>
            <pc:sldMk cId="3280763622" sldId="350"/>
            <ac:grpSpMk id="10" creationId="{F575ABC8-A2EB-EA29-E3E0-DDFC073884BD}"/>
          </ac:grpSpMkLst>
        </pc:grpChg>
        <pc:picChg chg="add mod">
          <ac:chgData name="ליזה שבצ'קה" userId="7753e0b0-8743-4151-b30b-fc0432ae29b1" providerId="ADAL" clId="{4CE60011-EF99-46FD-966A-E8337ECB2C93}" dt="2024-03-13T17:42:45.341" v="2525" actId="1076"/>
          <ac:picMkLst>
            <pc:docMk/>
            <pc:sldMk cId="3280763622" sldId="350"/>
            <ac:picMk id="3" creationId="{B39DFA3C-AB88-EFF0-A34B-C37BD8104BF7}"/>
          </ac:picMkLst>
        </pc:picChg>
        <pc:picChg chg="add del mod">
          <ac:chgData name="ליזה שבצ'קה" userId="7753e0b0-8743-4151-b30b-fc0432ae29b1" providerId="ADAL" clId="{4CE60011-EF99-46FD-966A-E8337ECB2C93}" dt="2024-03-13T18:17:27.072" v="2846" actId="478"/>
          <ac:picMkLst>
            <pc:docMk/>
            <pc:sldMk cId="3280763622" sldId="350"/>
            <ac:picMk id="4" creationId="{8FC1CE36-8E77-74BD-B565-39896274B743}"/>
          </ac:picMkLst>
        </pc:picChg>
        <pc:picChg chg="del mod">
          <ac:chgData name="ליזה שבצ'קה" userId="7753e0b0-8743-4151-b30b-fc0432ae29b1" providerId="ADAL" clId="{4CE60011-EF99-46FD-966A-E8337ECB2C93}" dt="2024-03-13T18:31:25.430" v="2948" actId="478"/>
          <ac:picMkLst>
            <pc:docMk/>
            <pc:sldMk cId="3280763622" sldId="350"/>
            <ac:picMk id="12" creationId="{0D676FBF-0094-D201-A8E4-12D2B854CFFA}"/>
          </ac:picMkLst>
        </pc:picChg>
        <pc:picChg chg="del mod">
          <ac:chgData name="ליזה שבצ'קה" userId="7753e0b0-8743-4151-b30b-fc0432ae29b1" providerId="ADAL" clId="{4CE60011-EF99-46FD-966A-E8337ECB2C93}" dt="2024-03-13T18:31:27.690" v="2949" actId="478"/>
          <ac:picMkLst>
            <pc:docMk/>
            <pc:sldMk cId="3280763622" sldId="350"/>
            <ac:picMk id="13" creationId="{EF25CDAB-56F6-6122-1BE0-F3AD3F20062C}"/>
          </ac:picMkLst>
        </pc:picChg>
        <pc:picChg chg="add mod modCrop">
          <ac:chgData name="ליזה שבצ'קה" userId="7753e0b0-8743-4151-b30b-fc0432ae29b1" providerId="ADAL" clId="{4CE60011-EF99-46FD-966A-E8337ECB2C93}" dt="2024-03-13T18:21:41.021" v="2880" actId="1076"/>
          <ac:picMkLst>
            <pc:docMk/>
            <pc:sldMk cId="3280763622" sldId="350"/>
            <ac:picMk id="15" creationId="{347920E6-2013-5FCF-85FA-9DEF12D52767}"/>
          </ac:picMkLst>
        </pc:picChg>
        <pc:picChg chg="add mod">
          <ac:chgData name="ליזה שבצ'קה" userId="7753e0b0-8743-4151-b30b-fc0432ae29b1" providerId="ADAL" clId="{4CE60011-EF99-46FD-966A-E8337ECB2C93}" dt="2024-03-13T18:31:43.965" v="2954" actId="1076"/>
          <ac:picMkLst>
            <pc:docMk/>
            <pc:sldMk cId="3280763622" sldId="350"/>
            <ac:picMk id="17" creationId="{30EEAB26-95A7-0E56-C41F-69FDA0564340}"/>
          </ac:picMkLst>
        </pc:picChg>
        <pc:picChg chg="add del mod">
          <ac:chgData name="ליזה שבצ'קה" userId="7753e0b0-8743-4151-b30b-fc0432ae29b1" providerId="ADAL" clId="{4CE60011-EF99-46FD-966A-E8337ECB2C93}" dt="2024-03-13T18:21:33.713" v="2879" actId="478"/>
          <ac:picMkLst>
            <pc:docMk/>
            <pc:sldMk cId="3280763622" sldId="350"/>
            <ac:picMk id="9218" creationId="{E6771424-7BE6-08B4-DB5F-9FF7772686B3}"/>
          </ac:picMkLst>
        </pc:picChg>
      </pc:sldChg>
      <pc:sldChg chg="addSp delSp modSp add mod modNotesTx">
        <pc:chgData name="ליזה שבצ'קה" userId="7753e0b0-8743-4151-b30b-fc0432ae29b1" providerId="ADAL" clId="{4CE60011-EF99-46FD-966A-E8337ECB2C93}" dt="2024-03-18T19:22:08.190" v="4616"/>
        <pc:sldMkLst>
          <pc:docMk/>
          <pc:sldMk cId="622295192" sldId="351"/>
        </pc:sldMkLst>
        <pc:spChg chg="add mod">
          <ac:chgData name="ליזה שבצ'קה" userId="7753e0b0-8743-4151-b30b-fc0432ae29b1" providerId="ADAL" clId="{4CE60011-EF99-46FD-966A-E8337ECB2C93}" dt="2024-03-13T19:54:08.166" v="3467" actId="20577"/>
          <ac:spMkLst>
            <pc:docMk/>
            <pc:sldMk cId="622295192" sldId="351"/>
            <ac:spMk id="4" creationId="{1B289A96-B64D-6ECC-739A-DADF5CB16130}"/>
          </ac:spMkLst>
        </pc:spChg>
        <pc:spChg chg="add mod">
          <ac:chgData name="ליזה שבצ'קה" userId="7753e0b0-8743-4151-b30b-fc0432ae29b1" providerId="ADAL" clId="{4CE60011-EF99-46FD-966A-E8337ECB2C93}" dt="2024-03-13T19:53:51.116" v="3463" actId="1076"/>
          <ac:spMkLst>
            <pc:docMk/>
            <pc:sldMk cId="622295192" sldId="351"/>
            <ac:spMk id="6" creationId="{8372C416-8ED8-76D4-246B-C66A117194D8}"/>
          </ac:spMkLst>
        </pc:spChg>
        <pc:spChg chg="add del mod">
          <ac:chgData name="ליזה שבצ'קה" userId="7753e0b0-8743-4151-b30b-fc0432ae29b1" providerId="ADAL" clId="{4CE60011-EF99-46FD-966A-E8337ECB2C93}" dt="2024-03-13T19:34:28.620" v="3324" actId="22"/>
          <ac:spMkLst>
            <pc:docMk/>
            <pc:sldMk cId="622295192" sldId="351"/>
            <ac:spMk id="8" creationId="{E0A7E9B5-2DDE-EB5A-AD0B-2B0CED266A4D}"/>
          </ac:spMkLst>
        </pc:spChg>
        <pc:spChg chg="add mod">
          <ac:chgData name="ליזה שבצ'קה" userId="7753e0b0-8743-4151-b30b-fc0432ae29b1" providerId="ADAL" clId="{4CE60011-EF99-46FD-966A-E8337ECB2C93}" dt="2024-03-13T19:34:24.812" v="3316" actId="1076"/>
          <ac:spMkLst>
            <pc:docMk/>
            <pc:sldMk cId="622295192" sldId="351"/>
            <ac:spMk id="9" creationId="{30581467-2053-EB4C-AA57-B6D73A07F34D}"/>
          </ac:spMkLst>
        </pc:spChg>
        <pc:spChg chg="mod">
          <ac:chgData name="ליזה שבצ'קה" userId="7753e0b0-8743-4151-b30b-fc0432ae29b1" providerId="ADAL" clId="{4CE60011-EF99-46FD-966A-E8337ECB2C93}" dt="2024-03-13T15:35:13.953" v="1942" actId="20577"/>
          <ac:spMkLst>
            <pc:docMk/>
            <pc:sldMk cId="622295192" sldId="351"/>
            <ac:spMk id="11" creationId="{58712F2A-6888-E3C4-BB16-A7CABA454F99}"/>
          </ac:spMkLst>
        </pc:spChg>
        <pc:picChg chg="add mod">
          <ac:chgData name="ליזה שבצ'קה" userId="7753e0b0-8743-4151-b30b-fc0432ae29b1" providerId="ADAL" clId="{4CE60011-EF99-46FD-966A-E8337ECB2C93}" dt="2024-03-13T19:53:57.991" v="3464" actId="1076"/>
          <ac:picMkLst>
            <pc:docMk/>
            <pc:sldMk cId="622295192" sldId="351"/>
            <ac:picMk id="2" creationId="{532D96F5-3478-15FF-0319-896E71A17B83}"/>
          </ac:picMkLst>
        </pc:picChg>
      </pc:sldChg>
      <pc:sldChg chg="addSp delSp modSp add mod">
        <pc:chgData name="ליזה שבצ'קה" userId="7753e0b0-8743-4151-b30b-fc0432ae29b1" providerId="ADAL" clId="{4CE60011-EF99-46FD-966A-E8337ECB2C93}" dt="2024-03-13T15:45:46.073" v="1962" actId="1076"/>
        <pc:sldMkLst>
          <pc:docMk/>
          <pc:sldMk cId="3236228874" sldId="352"/>
        </pc:sldMkLst>
        <pc:picChg chg="del">
          <ac:chgData name="ליזה שבצ'קה" userId="7753e0b0-8743-4151-b30b-fc0432ae29b1" providerId="ADAL" clId="{4CE60011-EF99-46FD-966A-E8337ECB2C93}" dt="2024-03-13T15:45:31.257" v="1957" actId="478"/>
          <ac:picMkLst>
            <pc:docMk/>
            <pc:sldMk cId="3236228874" sldId="352"/>
            <ac:picMk id="3" creationId="{D85C4406-886D-5978-FEDD-F5E6189867F5}"/>
          </ac:picMkLst>
        </pc:picChg>
        <pc:picChg chg="add mod">
          <ac:chgData name="ליזה שבצ'קה" userId="7753e0b0-8743-4151-b30b-fc0432ae29b1" providerId="ADAL" clId="{4CE60011-EF99-46FD-966A-E8337ECB2C93}" dt="2024-03-13T15:45:46.073" v="1962" actId="1076"/>
          <ac:picMkLst>
            <pc:docMk/>
            <pc:sldMk cId="3236228874" sldId="352"/>
            <ac:picMk id="4" creationId="{570C4C90-699E-ED44-F4CA-01EB7CFFA1E4}"/>
          </ac:picMkLst>
        </pc:picChg>
      </pc:sldChg>
      <pc:sldChg chg="addSp modSp add mod modNotesTx">
        <pc:chgData name="ליזה שבצ'קה" userId="7753e0b0-8743-4151-b30b-fc0432ae29b1" providerId="ADAL" clId="{4CE60011-EF99-46FD-966A-E8337ECB2C93}" dt="2024-03-18T19:42:59.020" v="4898"/>
        <pc:sldMkLst>
          <pc:docMk/>
          <pc:sldMk cId="2357557531" sldId="353"/>
        </pc:sldMkLst>
        <pc:picChg chg="add mod">
          <ac:chgData name="ליזה שבצ'קה" userId="7753e0b0-8743-4151-b30b-fc0432ae29b1" providerId="ADAL" clId="{4CE60011-EF99-46FD-966A-E8337ECB2C93}" dt="2024-03-13T15:46:06.408" v="1966" actId="1076"/>
          <ac:picMkLst>
            <pc:docMk/>
            <pc:sldMk cId="2357557531" sldId="353"/>
            <ac:picMk id="3" creationId="{AFF29E50-97F1-89A0-8324-C43911096834}"/>
          </ac:picMkLst>
        </pc:picChg>
      </pc:sldChg>
      <pc:sldChg chg="add del">
        <pc:chgData name="ליזה שבצ'קה" userId="7753e0b0-8743-4151-b30b-fc0432ae29b1" providerId="ADAL" clId="{4CE60011-EF99-46FD-966A-E8337ECB2C93}" dt="2024-03-13T20:29:38.581" v="4078" actId="47"/>
        <pc:sldMkLst>
          <pc:docMk/>
          <pc:sldMk cId="582144896" sldId="354"/>
        </pc:sldMkLst>
      </pc:sldChg>
      <pc:sldChg chg="addSp modSp add mod ord">
        <pc:chgData name="ליזה שבצ'קה" userId="7753e0b0-8743-4151-b30b-fc0432ae29b1" providerId="ADAL" clId="{4CE60011-EF99-46FD-966A-E8337ECB2C93}" dt="2024-03-18T19:43:19.783" v="4900"/>
        <pc:sldMkLst>
          <pc:docMk/>
          <pc:sldMk cId="1499406579" sldId="355"/>
        </pc:sldMkLst>
        <pc:spChg chg="add mod">
          <ac:chgData name="ליזה שבצ'קה" userId="7753e0b0-8743-4151-b30b-fc0432ae29b1" providerId="ADAL" clId="{4CE60011-EF99-46FD-966A-E8337ECB2C93}" dt="2024-03-18T19:21:31.890" v="4611" actId="5793"/>
          <ac:spMkLst>
            <pc:docMk/>
            <pc:sldMk cId="1499406579" sldId="355"/>
            <ac:spMk id="2" creationId="{B7EE3A80-B34B-3EF3-FA68-80F726BC2296}"/>
          </ac:spMkLst>
        </pc:spChg>
        <pc:picChg chg="mod">
          <ac:chgData name="ליזה שבצ'קה" userId="7753e0b0-8743-4151-b30b-fc0432ae29b1" providerId="ADAL" clId="{4CE60011-EF99-46FD-966A-E8337ECB2C93}" dt="2024-03-13T19:46:58.215" v="3424" actId="1076"/>
          <ac:picMkLst>
            <pc:docMk/>
            <pc:sldMk cId="1499406579" sldId="355"/>
            <ac:picMk id="4" creationId="{238BEC90-3260-FDC0-0F96-EE36CB6412BC}"/>
          </ac:picMkLst>
        </pc:picChg>
      </pc:sldChg>
      <pc:sldChg chg="delSp modSp add mod delAnim">
        <pc:chgData name="ליזה שבצ'קה" userId="7753e0b0-8743-4151-b30b-fc0432ae29b1" providerId="ADAL" clId="{4CE60011-EF99-46FD-966A-E8337ECB2C93}" dt="2024-03-25T09:49:19.459" v="6676" actId="20577"/>
        <pc:sldMkLst>
          <pc:docMk/>
          <pc:sldMk cId="1905321922" sldId="356"/>
        </pc:sldMkLst>
        <pc:spChg chg="mod">
          <ac:chgData name="ליזה שבצ'קה" userId="7753e0b0-8743-4151-b30b-fc0432ae29b1" providerId="ADAL" clId="{4CE60011-EF99-46FD-966A-E8337ECB2C93}" dt="2024-03-25T09:49:19.459" v="6676" actId="20577"/>
          <ac:spMkLst>
            <pc:docMk/>
            <pc:sldMk cId="1905321922" sldId="356"/>
            <ac:spMk id="6" creationId="{77856D2D-17BE-77CD-B042-815729158781}"/>
          </ac:spMkLst>
        </pc:spChg>
        <pc:spChg chg="del">
          <ac:chgData name="ליזה שבצ'קה" userId="7753e0b0-8743-4151-b30b-fc0432ae29b1" providerId="ADAL" clId="{4CE60011-EF99-46FD-966A-E8337ECB2C93}" dt="2024-03-13T17:21:01.509" v="2411" actId="478"/>
          <ac:spMkLst>
            <pc:docMk/>
            <pc:sldMk cId="1905321922" sldId="356"/>
            <ac:spMk id="8" creationId="{67638CE6-15B8-8672-85BF-C000D11587C8}"/>
          </ac:spMkLst>
        </pc:spChg>
        <pc:spChg chg="del">
          <ac:chgData name="ליזה שבצ'קה" userId="7753e0b0-8743-4151-b30b-fc0432ae29b1" providerId="ADAL" clId="{4CE60011-EF99-46FD-966A-E8337ECB2C93}" dt="2024-03-13T17:21:04.176" v="2412" actId="478"/>
          <ac:spMkLst>
            <pc:docMk/>
            <pc:sldMk cId="1905321922" sldId="356"/>
            <ac:spMk id="9" creationId="{E6ADE977-ECDC-62B9-098B-39328B267A9F}"/>
          </ac:spMkLst>
        </pc:spChg>
      </pc:sldChg>
      <pc:sldChg chg="addSp delSp modSp add mod modNotesTx">
        <pc:chgData name="ליזה שבצ'קה" userId="7753e0b0-8743-4151-b30b-fc0432ae29b1" providerId="ADAL" clId="{4CE60011-EF99-46FD-966A-E8337ECB2C93}" dt="2024-03-13T18:31:57.857" v="2956" actId="478"/>
        <pc:sldMkLst>
          <pc:docMk/>
          <pc:sldMk cId="2442315792" sldId="357"/>
        </pc:sldMkLst>
        <pc:spChg chg="del">
          <ac:chgData name="ליזה שבצ'קה" userId="7753e0b0-8743-4151-b30b-fc0432ae29b1" providerId="ADAL" clId="{4CE60011-EF99-46FD-966A-E8337ECB2C93}" dt="2024-03-13T17:28:53.504" v="2482" actId="478"/>
          <ac:spMkLst>
            <pc:docMk/>
            <pc:sldMk cId="2442315792" sldId="357"/>
            <ac:spMk id="6" creationId="{77856D2D-17BE-77CD-B042-815729158781}"/>
          </ac:spMkLst>
        </pc:spChg>
        <pc:picChg chg="add del mod">
          <ac:chgData name="ליזה שבצ'קה" userId="7753e0b0-8743-4151-b30b-fc0432ae29b1" providerId="ADAL" clId="{4CE60011-EF99-46FD-966A-E8337ECB2C93}" dt="2024-03-13T18:31:57.857" v="2956" actId="478"/>
          <ac:picMkLst>
            <pc:docMk/>
            <pc:sldMk cId="2442315792" sldId="357"/>
            <ac:picMk id="2" creationId="{759B2E28-AC53-4E68-3487-1B2D9F0000A2}"/>
          </ac:picMkLst>
        </pc:picChg>
        <pc:picChg chg="mod">
          <ac:chgData name="ליזה שבצ'קה" userId="7753e0b0-8743-4151-b30b-fc0432ae29b1" providerId="ADAL" clId="{4CE60011-EF99-46FD-966A-E8337ECB2C93}" dt="2024-03-13T17:29:11.634" v="2488" actId="1076"/>
          <ac:picMkLst>
            <pc:docMk/>
            <pc:sldMk cId="2442315792" sldId="357"/>
            <ac:picMk id="8194" creationId="{994B5EDD-C5F9-5A73-1847-8682F834616A}"/>
          </ac:picMkLst>
        </pc:picChg>
      </pc:sldChg>
      <pc:sldChg chg="addSp delSp modSp add mod ord modAnim modNotesTx">
        <pc:chgData name="ליזה שבצ'קה" userId="7753e0b0-8743-4151-b30b-fc0432ae29b1" providerId="ADAL" clId="{4CE60011-EF99-46FD-966A-E8337ECB2C93}" dt="2024-03-25T12:29:31.858" v="6901" actId="120"/>
        <pc:sldMkLst>
          <pc:docMk/>
          <pc:sldMk cId="3581438731" sldId="358"/>
        </pc:sldMkLst>
        <pc:spChg chg="add mod">
          <ac:chgData name="ליזה שבצ'קה" userId="7753e0b0-8743-4151-b30b-fc0432ae29b1" providerId="ADAL" clId="{4CE60011-EF99-46FD-966A-E8337ECB2C93}" dt="2024-03-25T12:27:23.847" v="6897" actId="1076"/>
          <ac:spMkLst>
            <pc:docMk/>
            <pc:sldMk cId="3581438731" sldId="358"/>
            <ac:spMk id="3" creationId="{B4527C14-AF4C-F61D-2159-B9D29944766E}"/>
          </ac:spMkLst>
        </pc:spChg>
        <pc:spChg chg="del">
          <ac:chgData name="ליזה שבצ'קה" userId="7753e0b0-8743-4151-b30b-fc0432ae29b1" providerId="ADAL" clId="{4CE60011-EF99-46FD-966A-E8337ECB2C93}" dt="2024-03-13T17:49:49.126" v="2698" actId="478"/>
          <ac:spMkLst>
            <pc:docMk/>
            <pc:sldMk cId="3581438731" sldId="358"/>
            <ac:spMk id="9" creationId="{3C6890A2-C6C7-ACAC-5221-85D5E2BB4A10}"/>
          </ac:spMkLst>
        </pc:spChg>
        <pc:spChg chg="mod">
          <ac:chgData name="ליזה שבצ'קה" userId="7753e0b0-8743-4151-b30b-fc0432ae29b1" providerId="ADAL" clId="{4CE60011-EF99-46FD-966A-E8337ECB2C93}" dt="2024-03-13T18:24:12.384" v="2911" actId="403"/>
          <ac:spMkLst>
            <pc:docMk/>
            <pc:sldMk cId="3581438731" sldId="358"/>
            <ac:spMk id="11" creationId="{58712F2A-6888-E3C4-BB16-A7CABA454F99}"/>
          </ac:spMkLst>
        </pc:spChg>
        <pc:grpChg chg="add del mod">
          <ac:chgData name="ליזה שבצ'קה" userId="7753e0b0-8743-4151-b30b-fc0432ae29b1" providerId="ADAL" clId="{4CE60011-EF99-46FD-966A-E8337ECB2C93}" dt="2024-03-13T18:27:31.296" v="2930" actId="478"/>
          <ac:grpSpMkLst>
            <pc:docMk/>
            <pc:sldMk cId="3581438731" sldId="358"/>
            <ac:grpSpMk id="10" creationId="{CFA99AE7-A5B3-47B4-9AA8-F68AA6AB2E75}"/>
          </ac:grpSpMkLst>
        </pc:grpChg>
        <pc:picChg chg="add mod">
          <ac:chgData name="ליזה שבצ'קה" userId="7753e0b0-8743-4151-b30b-fc0432ae29b1" providerId="ADAL" clId="{4CE60011-EF99-46FD-966A-E8337ECB2C93}" dt="2024-03-25T12:26:12.608" v="6863" actId="1076"/>
          <ac:picMkLst>
            <pc:docMk/>
            <pc:sldMk cId="3581438731" sldId="358"/>
            <ac:picMk id="2" creationId="{96C932C3-5ADB-9BB4-1220-B7E3BBDDDC61}"/>
          </ac:picMkLst>
        </pc:picChg>
        <pc:picChg chg="del">
          <ac:chgData name="ליזה שבצ'קה" userId="7753e0b0-8743-4151-b30b-fc0432ae29b1" providerId="ADAL" clId="{4CE60011-EF99-46FD-966A-E8337ECB2C93}" dt="2024-03-13T17:49:49.880" v="2699" actId="478"/>
          <ac:picMkLst>
            <pc:docMk/>
            <pc:sldMk cId="3581438731" sldId="358"/>
            <ac:picMk id="3" creationId="{B39DFA3C-AB88-EFF0-A34B-C37BD8104BF7}"/>
          </ac:picMkLst>
        </pc:picChg>
        <pc:picChg chg="del">
          <ac:chgData name="ליזה שבצ'קה" userId="7753e0b0-8743-4151-b30b-fc0432ae29b1" providerId="ADAL" clId="{4CE60011-EF99-46FD-966A-E8337ECB2C93}" dt="2024-03-13T18:32:22.769" v="2961" actId="478"/>
          <ac:picMkLst>
            <pc:docMk/>
            <pc:sldMk cId="3581438731" sldId="358"/>
            <ac:picMk id="4" creationId="{8FC1CE36-8E77-74BD-B565-39896274B743}"/>
          </ac:picMkLst>
        </pc:picChg>
        <pc:picChg chg="add mod ord">
          <ac:chgData name="ליזה שבצ'קה" userId="7753e0b0-8743-4151-b30b-fc0432ae29b1" providerId="ADAL" clId="{4CE60011-EF99-46FD-966A-E8337ECB2C93}" dt="2024-03-25T12:15:15.537" v="6858" actId="1076"/>
          <ac:picMkLst>
            <pc:docMk/>
            <pc:sldMk cId="3581438731" sldId="358"/>
            <ac:picMk id="5" creationId="{4F16FA64-CB28-B9B6-7D8B-FC70057DE2A2}"/>
          </ac:picMkLst>
        </pc:picChg>
        <pc:picChg chg="add mod topLvl">
          <ac:chgData name="ליזה שבצ'קה" userId="7753e0b0-8743-4151-b30b-fc0432ae29b1" providerId="ADAL" clId="{4CE60011-EF99-46FD-966A-E8337ECB2C93}" dt="2024-03-25T12:25:57.468" v="6859" actId="1076"/>
          <ac:picMkLst>
            <pc:docMk/>
            <pc:sldMk cId="3581438731" sldId="358"/>
            <ac:picMk id="6" creationId="{C0A0D681-73CA-9D53-571D-CF823D6AE900}"/>
          </ac:picMkLst>
        </pc:picChg>
        <pc:picChg chg="add del mod topLvl">
          <ac:chgData name="ליזה שבצ'קה" userId="7753e0b0-8743-4151-b30b-fc0432ae29b1" providerId="ADAL" clId="{4CE60011-EF99-46FD-966A-E8337ECB2C93}" dt="2024-03-13T18:27:31.296" v="2930" actId="478"/>
          <ac:picMkLst>
            <pc:docMk/>
            <pc:sldMk cId="3581438731" sldId="358"/>
            <ac:picMk id="8" creationId="{A70CBF84-0318-D93E-0AC2-EFBAA742C28E}"/>
          </ac:picMkLst>
        </pc:picChg>
        <pc:picChg chg="add mod">
          <ac:chgData name="ליזה שבצ'קה" userId="7753e0b0-8743-4151-b30b-fc0432ae29b1" providerId="ADAL" clId="{4CE60011-EF99-46FD-966A-E8337ECB2C93}" dt="2024-03-13T18:32:23.718" v="2962"/>
          <ac:picMkLst>
            <pc:docMk/>
            <pc:sldMk cId="3581438731" sldId="358"/>
            <ac:picMk id="12" creationId="{90FA245A-9784-50DA-2B74-D32DA4241BEE}"/>
          </ac:picMkLst>
        </pc:picChg>
        <pc:picChg chg="add del">
          <ac:chgData name="ליזה שבצ'קה" userId="7753e0b0-8743-4151-b30b-fc0432ae29b1" providerId="ADAL" clId="{4CE60011-EF99-46FD-966A-E8337ECB2C93}" dt="2024-03-13T18:27:23.879" v="2929" actId="478"/>
          <ac:picMkLst>
            <pc:docMk/>
            <pc:sldMk cId="3581438731" sldId="358"/>
            <ac:picMk id="11266" creationId="{25712906-414A-0BE6-1AF6-B941A0F1E96F}"/>
          </ac:picMkLst>
        </pc:picChg>
      </pc:sldChg>
      <pc:sldChg chg="addSp delSp modSp add mod ord">
        <pc:chgData name="ליזה שבצ'קה" userId="7753e0b0-8743-4151-b30b-fc0432ae29b1" providerId="ADAL" clId="{4CE60011-EF99-46FD-966A-E8337ECB2C93}" dt="2024-03-13T19:15:49.769" v="3094"/>
        <pc:sldMkLst>
          <pc:docMk/>
          <pc:sldMk cId="1153616584" sldId="359"/>
        </pc:sldMkLst>
        <pc:spChg chg="mod">
          <ac:chgData name="ליזה שבצ'קה" userId="7753e0b0-8743-4151-b30b-fc0432ae29b1" providerId="ADAL" clId="{4CE60011-EF99-46FD-966A-E8337ECB2C93}" dt="2024-03-13T18:19:46.384" v="2872" actId="20577"/>
          <ac:spMkLst>
            <pc:docMk/>
            <pc:sldMk cId="1153616584" sldId="359"/>
            <ac:spMk id="9" creationId="{3C6890A2-C6C7-ACAC-5221-85D5E2BB4A10}"/>
          </ac:spMkLst>
        </pc:spChg>
        <pc:grpChg chg="add del mod">
          <ac:chgData name="ליזה שבצ'קה" userId="7753e0b0-8743-4151-b30b-fc0432ae29b1" providerId="ADAL" clId="{4CE60011-EF99-46FD-966A-E8337ECB2C93}" dt="2024-03-13T18:32:12.588" v="2957" actId="478"/>
          <ac:grpSpMkLst>
            <pc:docMk/>
            <pc:sldMk cId="1153616584" sldId="359"/>
            <ac:grpSpMk id="2" creationId="{EC1BD346-A0A3-C5C7-A6B3-37B05D3344A0}"/>
          </ac:grpSpMkLst>
        </pc:grpChg>
        <pc:picChg chg="del">
          <ac:chgData name="ליזה שבצ'קה" userId="7753e0b0-8743-4151-b30b-fc0432ae29b1" providerId="ADAL" clId="{4CE60011-EF99-46FD-966A-E8337ECB2C93}" dt="2024-03-13T18:17:24.313" v="2844" actId="478"/>
          <ac:picMkLst>
            <pc:docMk/>
            <pc:sldMk cId="1153616584" sldId="359"/>
            <ac:picMk id="4" creationId="{8FC1CE36-8E77-74BD-B565-39896274B743}"/>
          </ac:picMkLst>
        </pc:picChg>
        <pc:picChg chg="mod">
          <ac:chgData name="ליזה שבצ'קה" userId="7753e0b0-8743-4151-b30b-fc0432ae29b1" providerId="ADAL" clId="{4CE60011-EF99-46FD-966A-E8337ECB2C93}" dt="2024-03-13T18:17:24.577" v="2845"/>
          <ac:picMkLst>
            <pc:docMk/>
            <pc:sldMk cId="1153616584" sldId="359"/>
            <ac:picMk id="5" creationId="{48BCD928-CFBD-9A43-6CB8-9F3E9C47CB6B}"/>
          </ac:picMkLst>
        </pc:picChg>
        <pc:picChg chg="mod">
          <ac:chgData name="ליזה שבצ'קה" userId="7753e0b0-8743-4151-b30b-fc0432ae29b1" providerId="ADAL" clId="{4CE60011-EF99-46FD-966A-E8337ECB2C93}" dt="2024-03-13T18:17:24.577" v="2845"/>
          <ac:picMkLst>
            <pc:docMk/>
            <pc:sldMk cId="1153616584" sldId="359"/>
            <ac:picMk id="6" creationId="{E1A0EA33-5807-1344-3D73-9031304B16F2}"/>
          </ac:picMkLst>
        </pc:picChg>
        <pc:picChg chg="add mod">
          <ac:chgData name="ליזה שבצ'קה" userId="7753e0b0-8743-4151-b30b-fc0432ae29b1" providerId="ADAL" clId="{4CE60011-EF99-46FD-966A-E8337ECB2C93}" dt="2024-03-13T18:32:13.895" v="2958"/>
          <ac:picMkLst>
            <pc:docMk/>
            <pc:sldMk cId="1153616584" sldId="359"/>
            <ac:picMk id="7" creationId="{A6CF989C-9B38-B6CE-05DA-F3065AB1F4AD}"/>
          </ac:picMkLst>
        </pc:picChg>
      </pc:sldChg>
      <pc:sldChg chg="addSp delSp modSp add mod">
        <pc:chgData name="ליזה שבצ'קה" userId="7753e0b0-8743-4151-b30b-fc0432ae29b1" providerId="ADAL" clId="{4CE60011-EF99-46FD-966A-E8337ECB2C93}" dt="2024-03-13T18:32:17.892" v="2960"/>
        <pc:sldMkLst>
          <pc:docMk/>
          <pc:sldMk cId="2944095342" sldId="360"/>
        </pc:sldMkLst>
        <pc:spChg chg="mod">
          <ac:chgData name="ליזה שבצ'קה" userId="7753e0b0-8743-4151-b30b-fc0432ae29b1" providerId="ADAL" clId="{4CE60011-EF99-46FD-966A-E8337ECB2C93}" dt="2024-03-13T18:19:54.352" v="2873" actId="20577"/>
          <ac:spMkLst>
            <pc:docMk/>
            <pc:sldMk cId="2944095342" sldId="360"/>
            <ac:spMk id="9" creationId="{3C6890A2-C6C7-ACAC-5221-85D5E2BB4A10}"/>
          </ac:spMkLst>
        </pc:spChg>
        <pc:grpChg chg="add del mod">
          <ac:chgData name="ליזה שבצ'קה" userId="7753e0b0-8743-4151-b30b-fc0432ae29b1" providerId="ADAL" clId="{4CE60011-EF99-46FD-966A-E8337ECB2C93}" dt="2024-03-13T18:32:17.463" v="2959" actId="478"/>
          <ac:grpSpMkLst>
            <pc:docMk/>
            <pc:sldMk cId="2944095342" sldId="360"/>
            <ac:grpSpMk id="6" creationId="{B5633FDC-3894-BF31-DA35-03588BB1BEC2}"/>
          </ac:grpSpMkLst>
        </pc:grpChg>
        <pc:picChg chg="mod">
          <ac:chgData name="ליזה שבצ'קה" userId="7753e0b0-8743-4151-b30b-fc0432ae29b1" providerId="ADAL" clId="{4CE60011-EF99-46FD-966A-E8337ECB2C93}" dt="2024-03-13T18:17:21.013" v="2843" actId="164"/>
          <ac:picMkLst>
            <pc:docMk/>
            <pc:sldMk cId="2944095342" sldId="360"/>
            <ac:picMk id="4" creationId="{8FC1CE36-8E77-74BD-B565-39896274B743}"/>
          </ac:picMkLst>
        </pc:picChg>
        <pc:picChg chg="add mod">
          <ac:chgData name="ליזה שבצ'קה" userId="7753e0b0-8743-4151-b30b-fc0432ae29b1" providerId="ADAL" clId="{4CE60011-EF99-46FD-966A-E8337ECB2C93}" dt="2024-03-13T18:17:21.013" v="2843" actId="164"/>
          <ac:picMkLst>
            <pc:docMk/>
            <pc:sldMk cId="2944095342" sldId="360"/>
            <ac:picMk id="5" creationId="{7CF00A42-596A-A4F9-E9F6-553D4B354653}"/>
          </ac:picMkLst>
        </pc:picChg>
        <pc:picChg chg="add mod">
          <ac:chgData name="ליזה שבצ'קה" userId="7753e0b0-8743-4151-b30b-fc0432ae29b1" providerId="ADAL" clId="{4CE60011-EF99-46FD-966A-E8337ECB2C93}" dt="2024-03-13T18:32:17.892" v="2960"/>
          <ac:picMkLst>
            <pc:docMk/>
            <pc:sldMk cId="2944095342" sldId="360"/>
            <ac:picMk id="7" creationId="{F79FE96F-BE09-C56B-555D-7368D31F2636}"/>
          </ac:picMkLst>
        </pc:picChg>
        <pc:picChg chg="add mod">
          <ac:chgData name="ליזה שבצ'קה" userId="7753e0b0-8743-4151-b30b-fc0432ae29b1" providerId="ADAL" clId="{4CE60011-EF99-46FD-966A-E8337ECB2C93}" dt="2024-03-13T18:22:13.748" v="2883" actId="14100"/>
          <ac:picMkLst>
            <pc:docMk/>
            <pc:sldMk cId="2944095342" sldId="360"/>
            <ac:picMk id="10242" creationId="{7B5D29AB-66FF-9C1B-3B0B-50D78B8842B0}"/>
          </ac:picMkLst>
        </pc:picChg>
      </pc:sldChg>
      <pc:sldChg chg="addSp delSp modSp add del mod">
        <pc:chgData name="ליזה שבצ'קה" userId="7753e0b0-8743-4151-b30b-fc0432ae29b1" providerId="ADAL" clId="{4CE60011-EF99-46FD-966A-E8337ECB2C93}" dt="2024-03-13T20:07:47.892" v="3708" actId="47"/>
        <pc:sldMkLst>
          <pc:docMk/>
          <pc:sldMk cId="154717082" sldId="361"/>
        </pc:sldMkLst>
        <pc:spChg chg="mod">
          <ac:chgData name="ליזה שבצ'קה" userId="7753e0b0-8743-4151-b30b-fc0432ae29b1" providerId="ADAL" clId="{4CE60011-EF99-46FD-966A-E8337ECB2C93}" dt="2024-03-13T19:52:00.408" v="3445" actId="1076"/>
          <ac:spMkLst>
            <pc:docMk/>
            <pc:sldMk cId="154717082" sldId="361"/>
            <ac:spMk id="4" creationId="{1B289A96-B64D-6ECC-739A-DADF5CB16130}"/>
          </ac:spMkLst>
        </pc:spChg>
        <pc:spChg chg="del">
          <ac:chgData name="ליזה שבצ'קה" userId="7753e0b0-8743-4151-b30b-fc0432ae29b1" providerId="ADAL" clId="{4CE60011-EF99-46FD-966A-E8337ECB2C93}" dt="2024-03-13T19:51:54.453" v="3443" actId="478"/>
          <ac:spMkLst>
            <pc:docMk/>
            <pc:sldMk cId="154717082" sldId="361"/>
            <ac:spMk id="6" creationId="{8372C416-8ED8-76D4-246B-C66A117194D8}"/>
          </ac:spMkLst>
        </pc:spChg>
        <pc:picChg chg="mod">
          <ac:chgData name="ליזה שבצ'קה" userId="7753e0b0-8743-4151-b30b-fc0432ae29b1" providerId="ADAL" clId="{4CE60011-EF99-46FD-966A-E8337ECB2C93}" dt="2024-03-13T19:54:17.219" v="3468" actId="1076"/>
          <ac:picMkLst>
            <pc:docMk/>
            <pc:sldMk cId="154717082" sldId="361"/>
            <ac:picMk id="2" creationId="{532D96F5-3478-15FF-0319-896E71A17B83}"/>
          </ac:picMkLst>
        </pc:picChg>
        <pc:picChg chg="add mod">
          <ac:chgData name="ליזה שבצ'קה" userId="7753e0b0-8743-4151-b30b-fc0432ae29b1" providerId="ADAL" clId="{4CE60011-EF99-46FD-966A-E8337ECB2C93}" dt="2024-03-13T19:53:25.952" v="3456" actId="1076"/>
          <ac:picMkLst>
            <pc:docMk/>
            <pc:sldMk cId="154717082" sldId="361"/>
            <ac:picMk id="12290" creationId="{80DC37F2-88FB-AF8B-BC1E-C2B87BFD2075}"/>
          </ac:picMkLst>
        </pc:picChg>
      </pc:sldChg>
      <pc:sldChg chg="add del">
        <pc:chgData name="ליזה שבצ'קה" userId="7753e0b0-8743-4151-b30b-fc0432ae29b1" providerId="ADAL" clId="{4CE60011-EF99-46FD-966A-E8337ECB2C93}" dt="2024-03-13T18:11:58.732" v="2824" actId="47"/>
        <pc:sldMkLst>
          <pc:docMk/>
          <pc:sldMk cId="3335511727" sldId="361"/>
        </pc:sldMkLst>
      </pc:sldChg>
      <pc:sldChg chg="addSp delSp modSp add mod modNotesTx">
        <pc:chgData name="ליזה שבצ'קה" userId="7753e0b0-8743-4151-b30b-fc0432ae29b1" providerId="ADAL" clId="{4CE60011-EF99-46FD-966A-E8337ECB2C93}" dt="2024-03-18T18:01:33.193" v="4108" actId="14100"/>
        <pc:sldMkLst>
          <pc:docMk/>
          <pc:sldMk cId="1755732692" sldId="362"/>
        </pc:sldMkLst>
        <pc:spChg chg="del">
          <ac:chgData name="ליזה שבצ'קה" userId="7753e0b0-8743-4151-b30b-fc0432ae29b1" providerId="ADAL" clId="{4CE60011-EF99-46FD-966A-E8337ECB2C93}" dt="2024-03-13T19:54:27.137" v="3470" actId="478"/>
          <ac:spMkLst>
            <pc:docMk/>
            <pc:sldMk cId="1755732692" sldId="362"/>
            <ac:spMk id="4" creationId="{1B289A96-B64D-6ECC-739A-DADF5CB16130}"/>
          </ac:spMkLst>
        </pc:spChg>
        <pc:spChg chg="add mod">
          <ac:chgData name="ליזה שבצ'קה" userId="7753e0b0-8743-4151-b30b-fc0432ae29b1" providerId="ADAL" clId="{4CE60011-EF99-46FD-966A-E8337ECB2C93}" dt="2024-03-18T18:01:33.193" v="4108" actId="14100"/>
          <ac:spMkLst>
            <pc:docMk/>
            <pc:sldMk cId="1755732692" sldId="362"/>
            <ac:spMk id="5" creationId="{D481D7BF-0EE0-30EA-3753-F8359B37D6CB}"/>
          </ac:spMkLst>
        </pc:spChg>
        <pc:spChg chg="add del">
          <ac:chgData name="ליזה שבצ'קה" userId="7753e0b0-8743-4151-b30b-fc0432ae29b1" providerId="ADAL" clId="{4CE60011-EF99-46FD-966A-E8337ECB2C93}" dt="2024-03-13T19:58:15.470" v="3547" actId="22"/>
          <ac:spMkLst>
            <pc:docMk/>
            <pc:sldMk cId="1755732692" sldId="362"/>
            <ac:spMk id="8" creationId="{FEA5BDDF-279D-A9D2-4469-9C8E91B0EF62}"/>
          </ac:spMkLst>
        </pc:spChg>
        <pc:spChg chg="add del mod">
          <ac:chgData name="ליזה שבצ'קה" userId="7753e0b0-8743-4151-b30b-fc0432ae29b1" providerId="ADAL" clId="{4CE60011-EF99-46FD-966A-E8337ECB2C93}" dt="2024-03-13T20:00:22.506" v="3662" actId="478"/>
          <ac:spMkLst>
            <pc:docMk/>
            <pc:sldMk cId="1755732692" sldId="362"/>
            <ac:spMk id="10" creationId="{2E7FB48C-CF22-5FB6-1F88-8A81809ABDD7}"/>
          </ac:spMkLst>
        </pc:spChg>
        <pc:picChg chg="add mod">
          <ac:chgData name="ליזה שבצ'קה" userId="7753e0b0-8743-4151-b30b-fc0432ae29b1" providerId="ADAL" clId="{4CE60011-EF99-46FD-966A-E8337ECB2C93}" dt="2024-03-13T20:08:49.942" v="3721" actId="1076"/>
          <ac:picMkLst>
            <pc:docMk/>
            <pc:sldMk cId="1755732692" sldId="362"/>
            <ac:picMk id="3" creationId="{22031774-A606-09A1-276D-5434827E4C84}"/>
          </ac:picMkLst>
        </pc:picChg>
      </pc:sldChg>
      <pc:sldChg chg="delSp modSp add del mod modShow">
        <pc:chgData name="ליזה שבצ'קה" userId="7753e0b0-8743-4151-b30b-fc0432ae29b1" providerId="ADAL" clId="{4CE60011-EF99-46FD-966A-E8337ECB2C93}" dt="2024-03-25T11:48:55.327" v="6798" actId="2696"/>
        <pc:sldMkLst>
          <pc:docMk/>
          <pc:sldMk cId="3683426003" sldId="363"/>
        </pc:sldMkLst>
        <pc:spChg chg="mod">
          <ac:chgData name="ליזה שבצ'קה" userId="7753e0b0-8743-4151-b30b-fc0432ae29b1" providerId="ADAL" clId="{4CE60011-EF99-46FD-966A-E8337ECB2C93}" dt="2024-03-18T19:18:24.566" v="4607" actId="20577"/>
          <ac:spMkLst>
            <pc:docMk/>
            <pc:sldMk cId="3683426003" sldId="363"/>
            <ac:spMk id="4" creationId="{1B289A96-B64D-6ECC-739A-DADF5CB16130}"/>
          </ac:spMkLst>
        </pc:spChg>
        <pc:picChg chg="mod">
          <ac:chgData name="ליזה שבצ'קה" userId="7753e0b0-8743-4151-b30b-fc0432ae29b1" providerId="ADAL" clId="{4CE60011-EF99-46FD-966A-E8337ECB2C93}" dt="2024-03-13T20:05:15.840" v="3664" actId="1076"/>
          <ac:picMkLst>
            <pc:docMk/>
            <pc:sldMk cId="3683426003" sldId="363"/>
            <ac:picMk id="2" creationId="{532D96F5-3478-15FF-0319-896E71A17B83}"/>
          </ac:picMkLst>
        </pc:picChg>
        <pc:picChg chg="del">
          <ac:chgData name="ליזה שבצ'קה" userId="7753e0b0-8743-4151-b30b-fc0432ae29b1" providerId="ADAL" clId="{4CE60011-EF99-46FD-966A-E8337ECB2C93}" dt="2024-03-13T20:05:54.326" v="3667" actId="478"/>
          <ac:picMkLst>
            <pc:docMk/>
            <pc:sldMk cId="3683426003" sldId="363"/>
            <ac:picMk id="12290" creationId="{80DC37F2-88FB-AF8B-BC1E-C2B87BFD2075}"/>
          </ac:picMkLst>
        </pc:picChg>
      </pc:sldChg>
      <pc:sldChg chg="addSp delSp modSp add mod modAnim">
        <pc:chgData name="ליזה שבצ'קה" userId="7753e0b0-8743-4151-b30b-fc0432ae29b1" providerId="ADAL" clId="{4CE60011-EF99-46FD-966A-E8337ECB2C93}" dt="2024-03-18T19:40:53.851" v="4897" actId="255"/>
        <pc:sldMkLst>
          <pc:docMk/>
          <pc:sldMk cId="2521639990" sldId="364"/>
        </pc:sldMkLst>
        <pc:spChg chg="del">
          <ac:chgData name="ליזה שבצ'קה" userId="7753e0b0-8743-4151-b30b-fc0432ae29b1" providerId="ADAL" clId="{4CE60011-EF99-46FD-966A-E8337ECB2C93}" dt="2024-03-13T20:10:34.475" v="3736" actId="478"/>
          <ac:spMkLst>
            <pc:docMk/>
            <pc:sldMk cId="2521639990" sldId="364"/>
            <ac:spMk id="4" creationId="{1B289A96-B64D-6ECC-739A-DADF5CB16130}"/>
          </ac:spMkLst>
        </pc:spChg>
        <pc:spChg chg="add mod">
          <ac:chgData name="ליזה שבצ'קה" userId="7753e0b0-8743-4151-b30b-fc0432ae29b1" providerId="ADAL" clId="{4CE60011-EF99-46FD-966A-E8337ECB2C93}" dt="2024-03-18T19:40:53.851" v="4897" actId="255"/>
          <ac:spMkLst>
            <pc:docMk/>
            <pc:sldMk cId="2521639990" sldId="364"/>
            <ac:spMk id="5" creationId="{86C88E77-86FC-A470-F4EE-AEB35BD62060}"/>
          </ac:spMkLst>
        </pc:spChg>
        <pc:spChg chg="add mod">
          <ac:chgData name="ליזה שבצ'קה" userId="7753e0b0-8743-4151-b30b-fc0432ae29b1" providerId="ADAL" clId="{4CE60011-EF99-46FD-966A-E8337ECB2C93}" dt="2024-03-18T19:40:11.800" v="4888" actId="113"/>
          <ac:spMkLst>
            <pc:docMk/>
            <pc:sldMk cId="2521639990" sldId="364"/>
            <ac:spMk id="6" creationId="{4A881273-0FFC-0CFB-FD11-8E790ADA2EAC}"/>
          </ac:spMkLst>
        </pc:spChg>
        <pc:spChg chg="add mod">
          <ac:chgData name="ליזה שבצ'קה" userId="7753e0b0-8743-4151-b30b-fc0432ae29b1" providerId="ADAL" clId="{4CE60011-EF99-46FD-966A-E8337ECB2C93}" dt="2024-03-13T20:12:14.600" v="3755" actId="1076"/>
          <ac:spMkLst>
            <pc:docMk/>
            <pc:sldMk cId="2521639990" sldId="364"/>
            <ac:spMk id="7" creationId="{1E895568-BB98-40FA-06ED-352308EB48D6}"/>
          </ac:spMkLst>
        </pc:spChg>
        <pc:spChg chg="mod">
          <ac:chgData name="ליזה שבצ'קה" userId="7753e0b0-8743-4151-b30b-fc0432ae29b1" providerId="ADAL" clId="{4CE60011-EF99-46FD-966A-E8337ECB2C93}" dt="2024-03-13T20:10:31.128" v="3734" actId="20577"/>
          <ac:spMkLst>
            <pc:docMk/>
            <pc:sldMk cId="2521639990" sldId="364"/>
            <ac:spMk id="11" creationId="{58712F2A-6888-E3C4-BB16-A7CABA454F99}"/>
          </ac:spMkLst>
        </pc:spChg>
        <pc:picChg chg="del">
          <ac:chgData name="ליזה שבצ'קה" userId="7753e0b0-8743-4151-b30b-fc0432ae29b1" providerId="ADAL" clId="{4CE60011-EF99-46FD-966A-E8337ECB2C93}" dt="2024-03-13T20:10:31.858" v="3735" actId="478"/>
          <ac:picMkLst>
            <pc:docMk/>
            <pc:sldMk cId="2521639990" sldId="364"/>
            <ac:picMk id="2" creationId="{532D96F5-3478-15FF-0319-896E71A17B83}"/>
          </ac:picMkLst>
        </pc:picChg>
      </pc:sldChg>
      <pc:sldChg chg="addSp delSp modSp add mod ord modAnim modNotesTx">
        <pc:chgData name="ליזה שבצ'קה" userId="7753e0b0-8743-4151-b30b-fc0432ae29b1" providerId="ADAL" clId="{4CE60011-EF99-46FD-966A-E8337ECB2C93}" dt="2024-03-25T12:48:14.098" v="6913" actId="478"/>
        <pc:sldMkLst>
          <pc:docMk/>
          <pc:sldMk cId="1581027317" sldId="365"/>
        </pc:sldMkLst>
        <pc:spChg chg="mod">
          <ac:chgData name="ליזה שבצ'קה" userId="7753e0b0-8743-4151-b30b-fc0432ae29b1" providerId="ADAL" clId="{4CE60011-EF99-46FD-966A-E8337ECB2C93}" dt="2024-03-25T09:26:11.072" v="6595" actId="20577"/>
          <ac:spMkLst>
            <pc:docMk/>
            <pc:sldMk cId="1581027317" sldId="365"/>
            <ac:spMk id="2" creationId="{B68EA6E3-A420-B1BD-EC28-65D0570AFAA0}"/>
          </ac:spMkLst>
        </pc:spChg>
        <pc:spChg chg="mod">
          <ac:chgData name="ליזה שבצ'קה" userId="7753e0b0-8743-4151-b30b-fc0432ae29b1" providerId="ADAL" clId="{4CE60011-EF99-46FD-966A-E8337ECB2C93}" dt="2024-03-18T19:56:07.477" v="5161" actId="20577"/>
          <ac:spMkLst>
            <pc:docMk/>
            <pc:sldMk cId="1581027317" sldId="365"/>
            <ac:spMk id="11" creationId="{58712F2A-6888-E3C4-BB16-A7CABA454F99}"/>
          </ac:spMkLst>
        </pc:spChg>
        <pc:picChg chg="del">
          <ac:chgData name="ליזה שבצ'קה" userId="7753e0b0-8743-4151-b30b-fc0432ae29b1" providerId="ADAL" clId="{4CE60011-EF99-46FD-966A-E8337ECB2C93}" dt="2024-03-18T19:51:41.876" v="5117" actId="478"/>
          <ac:picMkLst>
            <pc:docMk/>
            <pc:sldMk cId="1581027317" sldId="365"/>
            <ac:picMk id="3" creationId="{AF370126-E976-7454-36BD-148740CBDE4C}"/>
          </ac:picMkLst>
        </pc:picChg>
        <pc:picChg chg="add mod">
          <ac:chgData name="ליזה שבצ'קה" userId="7753e0b0-8743-4151-b30b-fc0432ae29b1" providerId="ADAL" clId="{4CE60011-EF99-46FD-966A-E8337ECB2C93}" dt="2024-03-18T21:22:08.844" v="6571" actId="1076"/>
          <ac:picMkLst>
            <pc:docMk/>
            <pc:sldMk cId="1581027317" sldId="365"/>
            <ac:picMk id="5" creationId="{66564EBF-5A14-813E-3387-3C33BD71AAC5}"/>
          </ac:picMkLst>
        </pc:picChg>
        <pc:picChg chg="add del mod">
          <ac:chgData name="ליזה שבצ'קה" userId="7753e0b0-8743-4151-b30b-fc0432ae29b1" providerId="ADAL" clId="{4CE60011-EF99-46FD-966A-E8337ECB2C93}" dt="2024-03-25T12:48:14.098" v="6913" actId="478"/>
          <ac:picMkLst>
            <pc:docMk/>
            <pc:sldMk cId="1581027317" sldId="365"/>
            <ac:picMk id="1026" creationId="{6B19A67A-4967-D790-0884-9194B6A4E638}"/>
          </ac:picMkLst>
        </pc:picChg>
      </pc:sldChg>
      <pc:sldChg chg="addSp delSp modSp add mod delAnim modAnim">
        <pc:chgData name="ליזה שבצ'קה" userId="7753e0b0-8743-4151-b30b-fc0432ae29b1" providerId="ADAL" clId="{4CE60011-EF99-46FD-966A-E8337ECB2C93}" dt="2024-03-25T12:41:26.735" v="6909" actId="113"/>
        <pc:sldMkLst>
          <pc:docMk/>
          <pc:sldMk cId="526780478" sldId="366"/>
        </pc:sldMkLst>
        <pc:spChg chg="del mod">
          <ac:chgData name="ליזה שבצ'קה" userId="7753e0b0-8743-4151-b30b-fc0432ae29b1" providerId="ADAL" clId="{4CE60011-EF99-46FD-966A-E8337ECB2C93}" dt="2024-03-18T19:58:32.468" v="5184" actId="478"/>
          <ac:spMkLst>
            <pc:docMk/>
            <pc:sldMk cId="526780478" sldId="366"/>
            <ac:spMk id="2" creationId="{B68EA6E3-A420-B1BD-EC28-65D0570AFAA0}"/>
          </ac:spMkLst>
        </pc:spChg>
        <pc:spChg chg="add mod">
          <ac:chgData name="ליזה שבצ'קה" userId="7753e0b0-8743-4151-b30b-fc0432ae29b1" providerId="ADAL" clId="{4CE60011-EF99-46FD-966A-E8337ECB2C93}" dt="2024-03-18T19:58:11.194" v="5183" actId="113"/>
          <ac:spMkLst>
            <pc:docMk/>
            <pc:sldMk cId="526780478" sldId="366"/>
            <ac:spMk id="3" creationId="{29C30BD8-45E3-F94F-5FC8-E893FA476AB7}"/>
          </ac:spMkLst>
        </pc:spChg>
        <pc:spChg chg="add del mod">
          <ac:chgData name="ליזה שבצ'קה" userId="7753e0b0-8743-4151-b30b-fc0432ae29b1" providerId="ADAL" clId="{4CE60011-EF99-46FD-966A-E8337ECB2C93}" dt="2024-03-18T19:59:52.758" v="5207" actId="478"/>
          <ac:spMkLst>
            <pc:docMk/>
            <pc:sldMk cId="526780478" sldId="366"/>
            <ac:spMk id="4" creationId="{9938313D-5D10-0A37-90C7-94DB26A60E62}"/>
          </ac:spMkLst>
        </pc:spChg>
        <pc:spChg chg="add del mod">
          <ac:chgData name="ליזה שבצ'קה" userId="7753e0b0-8743-4151-b30b-fc0432ae29b1" providerId="ADAL" clId="{4CE60011-EF99-46FD-966A-E8337ECB2C93}" dt="2024-03-18T19:59:27.972" v="5200" actId="478"/>
          <ac:spMkLst>
            <pc:docMk/>
            <pc:sldMk cId="526780478" sldId="366"/>
            <ac:spMk id="5" creationId="{4B650A51-FB3F-9811-C45C-F72C2EBBB41C}"/>
          </ac:spMkLst>
        </pc:spChg>
        <pc:spChg chg="add mod">
          <ac:chgData name="ליזה שבצ'קה" userId="7753e0b0-8743-4151-b30b-fc0432ae29b1" providerId="ADAL" clId="{4CE60011-EF99-46FD-966A-E8337ECB2C93}" dt="2024-03-25T12:41:26.735" v="6909" actId="113"/>
          <ac:spMkLst>
            <pc:docMk/>
            <pc:sldMk cId="526780478" sldId="366"/>
            <ac:spMk id="6" creationId="{AB2D7214-BE80-E337-0D10-17CCD07ADDAE}"/>
          </ac:spMkLst>
        </pc:spChg>
        <pc:spChg chg="add del">
          <ac:chgData name="ליזה שבצ'קה" userId="7753e0b0-8743-4151-b30b-fc0432ae29b1" providerId="ADAL" clId="{4CE60011-EF99-46FD-966A-E8337ECB2C93}" dt="2024-03-18T20:00:46.150" v="5230" actId="478"/>
          <ac:spMkLst>
            <pc:docMk/>
            <pc:sldMk cId="526780478" sldId="366"/>
            <ac:spMk id="8" creationId="{E46368BF-1B03-52CC-5DCF-E5AD45E05903}"/>
          </ac:spMkLst>
        </pc:spChg>
        <pc:spChg chg="mod">
          <ac:chgData name="ליזה שבצ'קה" userId="7753e0b0-8743-4151-b30b-fc0432ae29b1" providerId="ADAL" clId="{4CE60011-EF99-46FD-966A-E8337ECB2C93}" dt="2024-03-18T19:56:53.790" v="5172" actId="20577"/>
          <ac:spMkLst>
            <pc:docMk/>
            <pc:sldMk cId="526780478" sldId="366"/>
            <ac:spMk id="11" creationId="{58712F2A-6888-E3C4-BB16-A7CABA454F99}"/>
          </ac:spMkLst>
        </pc:spChg>
        <pc:spChg chg="add mod">
          <ac:chgData name="ליזה שבצ'קה" userId="7753e0b0-8743-4151-b30b-fc0432ae29b1" providerId="ADAL" clId="{4CE60011-EF99-46FD-966A-E8337ECB2C93}" dt="2024-03-18T20:12:23.889" v="5393" actId="208"/>
          <ac:spMkLst>
            <pc:docMk/>
            <pc:sldMk cId="526780478" sldId="366"/>
            <ac:spMk id="21" creationId="{2BCB032C-6AD0-4485-4D9D-CFB76DFCDE92}"/>
          </ac:spMkLst>
        </pc:spChg>
        <pc:grpChg chg="add del mod">
          <ac:chgData name="ליזה שבצ'קה" userId="7753e0b0-8743-4151-b30b-fc0432ae29b1" providerId="ADAL" clId="{4CE60011-EF99-46FD-966A-E8337ECB2C93}" dt="2024-03-18T20:10:51.563" v="5376" actId="478"/>
          <ac:grpSpMkLst>
            <pc:docMk/>
            <pc:sldMk cId="526780478" sldId="366"/>
            <ac:grpSpMk id="18" creationId="{E3E2F7FC-030C-12CC-2C45-752A4D3D7BD7}"/>
          </ac:grpSpMkLst>
        </pc:grpChg>
        <pc:grpChg chg="add mod">
          <ac:chgData name="ליזה שבצ'קה" userId="7753e0b0-8743-4151-b30b-fc0432ae29b1" providerId="ADAL" clId="{4CE60011-EF99-46FD-966A-E8337ECB2C93}" dt="2024-03-18T20:11:51.782" v="5390" actId="164"/>
          <ac:grpSpMkLst>
            <pc:docMk/>
            <pc:sldMk cId="526780478" sldId="366"/>
            <ac:grpSpMk id="22" creationId="{93AB21BC-9937-C9FB-F659-09608AD52F97}"/>
          </ac:grpSpMkLst>
        </pc:grpChg>
        <pc:grpChg chg="add mod">
          <ac:chgData name="ליזה שבצ'קה" userId="7753e0b0-8743-4151-b30b-fc0432ae29b1" providerId="ADAL" clId="{4CE60011-EF99-46FD-966A-E8337ECB2C93}" dt="2024-03-25T12:40:30.377" v="6904" actId="1076"/>
          <ac:grpSpMkLst>
            <pc:docMk/>
            <pc:sldMk cId="526780478" sldId="366"/>
            <ac:grpSpMk id="23" creationId="{6F62E24B-F3AC-1179-0D42-3570F64BC7F3}"/>
          </ac:grpSpMkLst>
        </pc:grpChg>
        <pc:picChg chg="add mod">
          <ac:chgData name="ליזה שבצ'קה" userId="7753e0b0-8743-4151-b30b-fc0432ae29b1" providerId="ADAL" clId="{4CE60011-EF99-46FD-966A-E8337ECB2C93}" dt="2024-03-18T20:08:39.459" v="5362" actId="1076"/>
          <ac:picMkLst>
            <pc:docMk/>
            <pc:sldMk cId="526780478" sldId="366"/>
            <ac:picMk id="10" creationId="{6BE06473-C4AE-BB78-E7BE-A5190751A56E}"/>
          </ac:picMkLst>
        </pc:picChg>
        <pc:picChg chg="add del mod">
          <ac:chgData name="ליזה שבצ'קה" userId="7753e0b0-8743-4151-b30b-fc0432ae29b1" providerId="ADAL" clId="{4CE60011-EF99-46FD-966A-E8337ECB2C93}" dt="2024-03-18T20:11:01.739" v="5379" actId="478"/>
          <ac:picMkLst>
            <pc:docMk/>
            <pc:sldMk cId="526780478" sldId="366"/>
            <ac:picMk id="13" creationId="{B1E47AC0-0977-80CC-4D5B-6D352BDEC76A}"/>
          </ac:picMkLst>
        </pc:picChg>
        <pc:picChg chg="add del mod">
          <ac:chgData name="ליזה שבצ'קה" userId="7753e0b0-8743-4151-b30b-fc0432ae29b1" providerId="ADAL" clId="{4CE60011-EF99-46FD-966A-E8337ECB2C93}" dt="2024-03-18T20:11:02.317" v="5380" actId="478"/>
          <ac:picMkLst>
            <pc:docMk/>
            <pc:sldMk cId="526780478" sldId="366"/>
            <ac:picMk id="15" creationId="{211DBE41-9560-24F7-3152-DE0B2EE7C3EE}"/>
          </ac:picMkLst>
        </pc:picChg>
        <pc:picChg chg="add del mod topLvl">
          <ac:chgData name="ליזה שבצ'קה" userId="7753e0b0-8743-4151-b30b-fc0432ae29b1" providerId="ADAL" clId="{4CE60011-EF99-46FD-966A-E8337ECB2C93}" dt="2024-03-18T20:10:51.563" v="5376" actId="478"/>
          <ac:picMkLst>
            <pc:docMk/>
            <pc:sldMk cId="526780478" sldId="366"/>
            <ac:picMk id="16" creationId="{B561B472-94FD-FABF-A3A0-124884BF9E7C}"/>
          </ac:picMkLst>
        </pc:picChg>
        <pc:picChg chg="add mod topLvl">
          <ac:chgData name="ליזה שבצ'קה" userId="7753e0b0-8743-4151-b30b-fc0432ae29b1" providerId="ADAL" clId="{4CE60011-EF99-46FD-966A-E8337ECB2C93}" dt="2024-03-25T12:40:40.093" v="6906" actId="14100"/>
          <ac:picMkLst>
            <pc:docMk/>
            <pc:sldMk cId="526780478" sldId="366"/>
            <ac:picMk id="17" creationId="{29823FE7-AD51-532C-F6DA-6A7E8F6609A5}"/>
          </ac:picMkLst>
        </pc:picChg>
        <pc:picChg chg="add mod ord modCrop">
          <ac:chgData name="ליזה שבצ'קה" userId="7753e0b0-8743-4151-b30b-fc0432ae29b1" providerId="ADAL" clId="{4CE60011-EF99-46FD-966A-E8337ECB2C93}" dt="2024-03-25T12:40:22.352" v="6902" actId="732"/>
          <ac:picMkLst>
            <pc:docMk/>
            <pc:sldMk cId="526780478" sldId="366"/>
            <ac:picMk id="20" creationId="{A6EDE2E7-74FC-F917-EE6C-DB3A0B8E62A7}"/>
          </ac:picMkLst>
        </pc:picChg>
      </pc:sldChg>
      <pc:sldChg chg="addSp delSp modSp add mod">
        <pc:chgData name="ליזה שבצ'קה" userId="7753e0b0-8743-4151-b30b-fc0432ae29b1" providerId="ADAL" clId="{4CE60011-EF99-46FD-966A-E8337ECB2C93}" dt="2024-03-18T20:15:23.318" v="5410" actId="1076"/>
        <pc:sldMkLst>
          <pc:docMk/>
          <pc:sldMk cId="2033337157" sldId="367"/>
        </pc:sldMkLst>
        <pc:spChg chg="del">
          <ac:chgData name="ליזה שבצ'קה" userId="7753e0b0-8743-4151-b30b-fc0432ae29b1" providerId="ADAL" clId="{4CE60011-EF99-46FD-966A-E8337ECB2C93}" dt="2024-03-18T20:14:47.737" v="5405" actId="478"/>
          <ac:spMkLst>
            <pc:docMk/>
            <pc:sldMk cId="2033337157" sldId="367"/>
            <ac:spMk id="3" creationId="{29C30BD8-45E3-F94F-5FC8-E893FA476AB7}"/>
          </ac:spMkLst>
        </pc:spChg>
        <pc:spChg chg="del">
          <ac:chgData name="ליזה שבצ'קה" userId="7753e0b0-8743-4151-b30b-fc0432ae29b1" providerId="ADAL" clId="{4CE60011-EF99-46FD-966A-E8337ECB2C93}" dt="2024-03-18T20:14:49.561" v="5406" actId="478"/>
          <ac:spMkLst>
            <pc:docMk/>
            <pc:sldMk cId="2033337157" sldId="367"/>
            <ac:spMk id="6" creationId="{AB2D7214-BE80-E337-0D10-17CCD07ADDAE}"/>
          </ac:spMkLst>
        </pc:spChg>
        <pc:spChg chg="mod">
          <ac:chgData name="ליזה שבצ'קה" userId="7753e0b0-8743-4151-b30b-fc0432ae29b1" providerId="ADAL" clId="{4CE60011-EF99-46FD-966A-E8337ECB2C93}" dt="2024-03-18T20:14:42.051" v="5404" actId="20577"/>
          <ac:spMkLst>
            <pc:docMk/>
            <pc:sldMk cId="2033337157" sldId="367"/>
            <ac:spMk id="11" creationId="{58712F2A-6888-E3C4-BB16-A7CABA454F99}"/>
          </ac:spMkLst>
        </pc:spChg>
        <pc:grpChg chg="del">
          <ac:chgData name="ליזה שבצ'קה" userId="7753e0b0-8743-4151-b30b-fc0432ae29b1" providerId="ADAL" clId="{4CE60011-EF99-46FD-966A-E8337ECB2C93}" dt="2024-03-18T20:14:49.561" v="5406" actId="478"/>
          <ac:grpSpMkLst>
            <pc:docMk/>
            <pc:sldMk cId="2033337157" sldId="367"/>
            <ac:grpSpMk id="23" creationId="{6F62E24B-F3AC-1179-0D42-3570F64BC7F3}"/>
          </ac:grpSpMkLst>
        </pc:grpChg>
        <pc:picChg chg="add mod">
          <ac:chgData name="ליזה שבצ'קה" userId="7753e0b0-8743-4151-b30b-fc0432ae29b1" providerId="ADAL" clId="{4CE60011-EF99-46FD-966A-E8337ECB2C93}" dt="2024-03-18T20:15:23.318" v="5410" actId="1076"/>
          <ac:picMkLst>
            <pc:docMk/>
            <pc:sldMk cId="2033337157" sldId="367"/>
            <ac:picMk id="4" creationId="{64E2E09D-B308-B2B8-1E21-76055D107A5B}"/>
          </ac:picMkLst>
        </pc:picChg>
        <pc:picChg chg="del">
          <ac:chgData name="ליזה שבצ'קה" userId="7753e0b0-8743-4151-b30b-fc0432ae29b1" providerId="ADAL" clId="{4CE60011-EF99-46FD-966A-E8337ECB2C93}" dt="2024-03-18T20:14:49.561" v="5406" actId="478"/>
          <ac:picMkLst>
            <pc:docMk/>
            <pc:sldMk cId="2033337157" sldId="367"/>
            <ac:picMk id="10" creationId="{6BE06473-C4AE-BB78-E7BE-A5190751A56E}"/>
          </ac:picMkLst>
        </pc:picChg>
      </pc:sldChg>
      <pc:sldChg chg="addSp modSp add mod">
        <pc:chgData name="ליזה שבצ'קה" userId="7753e0b0-8743-4151-b30b-fc0432ae29b1" providerId="ADAL" clId="{4CE60011-EF99-46FD-966A-E8337ECB2C93}" dt="2024-03-18T20:50:03.639" v="6263" actId="1076"/>
        <pc:sldMkLst>
          <pc:docMk/>
          <pc:sldMk cId="315679763" sldId="368"/>
        </pc:sldMkLst>
        <pc:spChg chg="add mod">
          <ac:chgData name="ליזה שבצ'קה" userId="7753e0b0-8743-4151-b30b-fc0432ae29b1" providerId="ADAL" clId="{4CE60011-EF99-46FD-966A-E8337ECB2C93}" dt="2024-03-18T20:49:58.352" v="6262" actId="14100"/>
          <ac:spMkLst>
            <pc:docMk/>
            <pc:sldMk cId="315679763" sldId="368"/>
            <ac:spMk id="2" creationId="{58C1DE5E-A0D4-C757-99E2-0263B68073FE}"/>
          </ac:spMkLst>
        </pc:spChg>
        <pc:spChg chg="mod">
          <ac:chgData name="ליזה שבצ'קה" userId="7753e0b0-8743-4151-b30b-fc0432ae29b1" providerId="ADAL" clId="{4CE60011-EF99-46FD-966A-E8337ECB2C93}" dt="2024-03-18T20:17:54.460" v="5477" actId="20577"/>
          <ac:spMkLst>
            <pc:docMk/>
            <pc:sldMk cId="315679763" sldId="368"/>
            <ac:spMk id="11" creationId="{58712F2A-6888-E3C4-BB16-A7CABA454F99}"/>
          </ac:spMkLst>
        </pc:spChg>
        <pc:picChg chg="mod modCrop">
          <ac:chgData name="ליזה שבצ'קה" userId="7753e0b0-8743-4151-b30b-fc0432ae29b1" providerId="ADAL" clId="{4CE60011-EF99-46FD-966A-E8337ECB2C93}" dt="2024-03-18T20:50:03.639" v="6263" actId="1076"/>
          <ac:picMkLst>
            <pc:docMk/>
            <pc:sldMk cId="315679763" sldId="368"/>
            <ac:picMk id="4" creationId="{64E2E09D-B308-B2B8-1E21-76055D107A5B}"/>
          </ac:picMkLst>
        </pc:picChg>
      </pc:sldChg>
      <pc:sldChg chg="addSp delSp modSp add mod modAnim">
        <pc:chgData name="ליזה שבצ'קה" userId="7753e0b0-8743-4151-b30b-fc0432ae29b1" providerId="ADAL" clId="{4CE60011-EF99-46FD-966A-E8337ECB2C93}" dt="2024-03-18T21:33:15.324" v="6588" actId="478"/>
        <pc:sldMkLst>
          <pc:docMk/>
          <pc:sldMk cId="2386198025" sldId="369"/>
        </pc:sldMkLst>
        <pc:spChg chg="mod">
          <ac:chgData name="ליזה שבצ'קה" userId="7753e0b0-8743-4151-b30b-fc0432ae29b1" providerId="ADAL" clId="{4CE60011-EF99-46FD-966A-E8337ECB2C93}" dt="2024-03-18T20:33:55.340" v="5891" actId="14100"/>
          <ac:spMkLst>
            <pc:docMk/>
            <pc:sldMk cId="2386198025" sldId="369"/>
            <ac:spMk id="2" creationId="{58C1DE5E-A0D4-C757-99E2-0263B68073FE}"/>
          </ac:spMkLst>
        </pc:spChg>
        <pc:spChg chg="mod">
          <ac:chgData name="ליזה שבצ'קה" userId="7753e0b0-8743-4151-b30b-fc0432ae29b1" providerId="ADAL" clId="{4CE60011-EF99-46FD-966A-E8337ECB2C93}" dt="2024-03-18T20:22:24.738" v="5658" actId="20577"/>
          <ac:spMkLst>
            <pc:docMk/>
            <pc:sldMk cId="2386198025" sldId="369"/>
            <ac:spMk id="11" creationId="{58712F2A-6888-E3C4-BB16-A7CABA454F99}"/>
          </ac:spMkLst>
        </pc:spChg>
        <pc:spChg chg="add mod">
          <ac:chgData name="ליזה שבצ'קה" userId="7753e0b0-8743-4151-b30b-fc0432ae29b1" providerId="ADAL" clId="{4CE60011-EF99-46FD-966A-E8337ECB2C93}" dt="2024-03-18T20:32:03.933" v="5835" actId="571"/>
          <ac:spMkLst>
            <pc:docMk/>
            <pc:sldMk cId="2386198025" sldId="369"/>
            <ac:spMk id="14" creationId="{47A2A9F7-09C8-0C1A-8511-CE29985D5F24}"/>
          </ac:spMkLst>
        </pc:spChg>
        <pc:grpChg chg="add mod topLvl">
          <ac:chgData name="ליזה שבצ'קה" userId="7753e0b0-8743-4151-b30b-fc0432ae29b1" providerId="ADAL" clId="{4CE60011-EF99-46FD-966A-E8337ECB2C93}" dt="2024-03-18T20:29:39.461" v="5733" actId="1076"/>
          <ac:grpSpMkLst>
            <pc:docMk/>
            <pc:sldMk cId="2386198025" sldId="369"/>
            <ac:grpSpMk id="8" creationId="{2AE61BA9-0F5F-762C-2DA8-00F43199D851}"/>
          </ac:grpSpMkLst>
        </pc:grpChg>
        <pc:grpChg chg="add del mod">
          <ac:chgData name="ליזה שבצ'קה" userId="7753e0b0-8743-4151-b30b-fc0432ae29b1" providerId="ADAL" clId="{4CE60011-EF99-46FD-966A-E8337ECB2C93}" dt="2024-03-18T20:28:33.780" v="5723" actId="21"/>
          <ac:grpSpMkLst>
            <pc:docMk/>
            <pc:sldMk cId="2386198025" sldId="369"/>
            <ac:grpSpMk id="12" creationId="{22159E22-1359-7A1D-699E-F37B6CF03834}"/>
          </ac:grpSpMkLst>
        </pc:grpChg>
        <pc:picChg chg="del">
          <ac:chgData name="ליזה שבצ'קה" userId="7753e0b0-8743-4151-b30b-fc0432ae29b1" providerId="ADAL" clId="{4CE60011-EF99-46FD-966A-E8337ECB2C93}" dt="2024-03-18T20:23:03.586" v="5659" actId="478"/>
          <ac:picMkLst>
            <pc:docMk/>
            <pc:sldMk cId="2386198025" sldId="369"/>
            <ac:picMk id="4" creationId="{64E2E09D-B308-B2B8-1E21-76055D107A5B}"/>
          </ac:picMkLst>
        </pc:picChg>
        <pc:picChg chg="add mod">
          <ac:chgData name="ליזה שבצ'קה" userId="7753e0b0-8743-4151-b30b-fc0432ae29b1" providerId="ADAL" clId="{4CE60011-EF99-46FD-966A-E8337ECB2C93}" dt="2024-03-18T20:23:26.108" v="5664" actId="164"/>
          <ac:picMkLst>
            <pc:docMk/>
            <pc:sldMk cId="2386198025" sldId="369"/>
            <ac:picMk id="5" creationId="{2A00BB54-936E-36B7-2E5F-0E8959D8318F}"/>
          </ac:picMkLst>
        </pc:picChg>
        <pc:picChg chg="add mod">
          <ac:chgData name="ליזה שבצ'קה" userId="7753e0b0-8743-4151-b30b-fc0432ae29b1" providerId="ADAL" clId="{4CE60011-EF99-46FD-966A-E8337ECB2C93}" dt="2024-03-18T20:27:19.829" v="5700" actId="1076"/>
          <ac:picMkLst>
            <pc:docMk/>
            <pc:sldMk cId="2386198025" sldId="369"/>
            <ac:picMk id="7" creationId="{259A7A7E-0FC3-6384-691B-5B42923A1360}"/>
          </ac:picMkLst>
        </pc:picChg>
        <pc:picChg chg="add del mod topLvl">
          <ac:chgData name="ליזה שבצ'קה" userId="7753e0b0-8743-4151-b30b-fc0432ae29b1" providerId="ADAL" clId="{4CE60011-EF99-46FD-966A-E8337ECB2C93}" dt="2024-03-18T20:28:33.780" v="5723" actId="21"/>
          <ac:picMkLst>
            <pc:docMk/>
            <pc:sldMk cId="2386198025" sldId="369"/>
            <ac:picMk id="10" creationId="{BFE085E4-C06E-59C6-043B-51EB7F3911F0}"/>
          </ac:picMkLst>
        </pc:picChg>
        <pc:picChg chg="add mod">
          <ac:chgData name="ליזה שבצ'קה" userId="7753e0b0-8743-4151-b30b-fc0432ae29b1" providerId="ADAL" clId="{4CE60011-EF99-46FD-966A-E8337ECB2C93}" dt="2024-03-18T20:32:08.682" v="5836" actId="14100"/>
          <ac:picMkLst>
            <pc:docMk/>
            <pc:sldMk cId="2386198025" sldId="369"/>
            <ac:picMk id="13" creationId="{BFE085E4-C06E-59C6-043B-51EB7F3911F0}"/>
          </ac:picMkLst>
        </pc:picChg>
        <pc:picChg chg="add mod">
          <ac:chgData name="ליזה שבצ'קה" userId="7753e0b0-8743-4151-b30b-fc0432ae29b1" providerId="ADAL" clId="{4CE60011-EF99-46FD-966A-E8337ECB2C93}" dt="2024-03-18T20:32:03.933" v="5835" actId="571"/>
          <ac:picMkLst>
            <pc:docMk/>
            <pc:sldMk cId="2386198025" sldId="369"/>
            <ac:picMk id="15" creationId="{19ED6EAB-DFED-8247-9756-52109498FFEA}"/>
          </ac:picMkLst>
        </pc:picChg>
        <pc:picChg chg="add del mod">
          <ac:chgData name="ליזה שבצ'קה" userId="7753e0b0-8743-4151-b30b-fc0432ae29b1" providerId="ADAL" clId="{4CE60011-EF99-46FD-966A-E8337ECB2C93}" dt="2024-03-18T21:33:15.324" v="6588" actId="478"/>
          <ac:picMkLst>
            <pc:docMk/>
            <pc:sldMk cId="2386198025" sldId="369"/>
            <ac:picMk id="16" creationId="{6B158AD3-6BF0-6BFC-27C6-9DE50C299464}"/>
          </ac:picMkLst>
        </pc:picChg>
      </pc:sldChg>
      <pc:sldChg chg="addSp delSp modSp add mod ord">
        <pc:chgData name="ליזה שבצ'קה" userId="7753e0b0-8743-4151-b30b-fc0432ae29b1" providerId="ADAL" clId="{4CE60011-EF99-46FD-966A-E8337ECB2C93}" dt="2024-03-25T14:53:16.398" v="6915" actId="20577"/>
        <pc:sldMkLst>
          <pc:docMk/>
          <pc:sldMk cId="2784658946" sldId="370"/>
        </pc:sldMkLst>
        <pc:spChg chg="mod">
          <ac:chgData name="ליזה שבצ'קה" userId="7753e0b0-8743-4151-b30b-fc0432ae29b1" providerId="ADAL" clId="{4CE60011-EF99-46FD-966A-E8337ECB2C93}" dt="2024-03-25T14:53:16.398" v="6915" actId="20577"/>
          <ac:spMkLst>
            <pc:docMk/>
            <pc:sldMk cId="2784658946" sldId="370"/>
            <ac:spMk id="2" creationId="{58C1DE5E-A0D4-C757-99E2-0263B68073FE}"/>
          </ac:spMkLst>
        </pc:spChg>
        <pc:spChg chg="mod">
          <ac:chgData name="ליזה שבצ'קה" userId="7753e0b0-8743-4151-b30b-fc0432ae29b1" providerId="ADAL" clId="{4CE60011-EF99-46FD-966A-E8337ECB2C93}" dt="2024-03-18T20:26:12.158" v="5684"/>
          <ac:spMkLst>
            <pc:docMk/>
            <pc:sldMk cId="2784658946" sldId="370"/>
            <ac:spMk id="11" creationId="{58712F2A-6888-E3C4-BB16-A7CABA454F99}"/>
          </ac:spMkLst>
        </pc:spChg>
        <pc:grpChg chg="add del">
          <ac:chgData name="ליזה שבצ'קה" userId="7753e0b0-8743-4151-b30b-fc0432ae29b1" providerId="ADAL" clId="{4CE60011-EF99-46FD-966A-E8337ECB2C93}" dt="2024-03-18T20:28:02.896" v="5717" actId="478"/>
          <ac:grpSpMkLst>
            <pc:docMk/>
            <pc:sldMk cId="2784658946" sldId="370"/>
            <ac:grpSpMk id="8" creationId="{2AE61BA9-0F5F-762C-2DA8-00F43199D851}"/>
          </ac:grpSpMkLst>
        </pc:grpChg>
        <pc:grpChg chg="add del">
          <ac:chgData name="ליזה שבצ'קה" userId="7753e0b0-8743-4151-b30b-fc0432ae29b1" providerId="ADAL" clId="{4CE60011-EF99-46FD-966A-E8337ECB2C93}" dt="2024-03-18T20:34:07.225" v="5892" actId="478"/>
          <ac:grpSpMkLst>
            <pc:docMk/>
            <pc:sldMk cId="2784658946" sldId="370"/>
            <ac:grpSpMk id="12" creationId="{22159E22-1359-7A1D-699E-F37B6CF03834}"/>
          </ac:grpSpMkLst>
        </pc:grpChg>
        <pc:picChg chg="add del">
          <ac:chgData name="ליזה שבצ'קה" userId="7753e0b0-8743-4151-b30b-fc0432ae29b1" providerId="ADAL" clId="{4CE60011-EF99-46FD-966A-E8337ECB2C93}" dt="2024-03-18T20:28:02.896" v="5717" actId="478"/>
          <ac:picMkLst>
            <pc:docMk/>
            <pc:sldMk cId="2784658946" sldId="370"/>
            <ac:picMk id="5" creationId="{2A00BB54-936E-36B7-2E5F-0E8959D8318F}"/>
          </ac:picMkLst>
        </pc:picChg>
        <pc:picChg chg="add del topLvl">
          <ac:chgData name="ליזה שבצ'קה" userId="7753e0b0-8743-4151-b30b-fc0432ae29b1" providerId="ADAL" clId="{4CE60011-EF99-46FD-966A-E8337ECB2C93}" dt="2024-03-18T20:28:02.550" v="5716" actId="478"/>
          <ac:picMkLst>
            <pc:docMk/>
            <pc:sldMk cId="2784658946" sldId="370"/>
            <ac:picMk id="7" creationId="{259A7A7E-0FC3-6384-691B-5B42923A1360}"/>
          </ac:picMkLst>
        </pc:picChg>
        <pc:picChg chg="mod topLvl">
          <ac:chgData name="ליזה שבצ'קה" userId="7753e0b0-8743-4151-b30b-fc0432ae29b1" providerId="ADAL" clId="{4CE60011-EF99-46FD-966A-E8337ECB2C93}" dt="2024-03-18T20:28:01.946" v="5715" actId="1076"/>
          <ac:picMkLst>
            <pc:docMk/>
            <pc:sldMk cId="2784658946" sldId="370"/>
            <ac:picMk id="10" creationId="{BFE085E4-C06E-59C6-043B-51EB7F3911F0}"/>
          </ac:picMkLst>
        </pc:picChg>
      </pc:sldChg>
      <pc:sldChg chg="add del">
        <pc:chgData name="ליזה שבצ'קה" userId="7753e0b0-8743-4151-b30b-fc0432ae29b1" providerId="ADAL" clId="{4CE60011-EF99-46FD-966A-E8337ECB2C93}" dt="2024-03-18T20:28:03.285" v="5718" actId="2890"/>
        <pc:sldMkLst>
          <pc:docMk/>
          <pc:sldMk cId="548115236" sldId="371"/>
        </pc:sldMkLst>
      </pc:sldChg>
      <pc:sldChg chg="addSp modSp add mod modAnim">
        <pc:chgData name="ליזה שבצ'קה" userId="7753e0b0-8743-4151-b30b-fc0432ae29b1" providerId="ADAL" clId="{4CE60011-EF99-46FD-966A-E8337ECB2C93}" dt="2024-03-25T10:41:29.272" v="6788"/>
        <pc:sldMkLst>
          <pc:docMk/>
          <pc:sldMk cId="1415400627" sldId="371"/>
        </pc:sldMkLst>
        <pc:spChg chg="mod">
          <ac:chgData name="ליזה שבצ'קה" userId="7753e0b0-8743-4151-b30b-fc0432ae29b1" providerId="ADAL" clId="{4CE60011-EF99-46FD-966A-E8337ECB2C93}" dt="2024-03-18T20:44:45.484" v="6218" actId="113"/>
          <ac:spMkLst>
            <pc:docMk/>
            <pc:sldMk cId="1415400627" sldId="371"/>
            <ac:spMk id="2" creationId="{58C1DE5E-A0D4-C757-99E2-0263B68073FE}"/>
          </ac:spMkLst>
        </pc:spChg>
        <pc:spChg chg="add mod">
          <ac:chgData name="ליזה שבצ'קה" userId="7753e0b0-8743-4151-b30b-fc0432ae29b1" providerId="ADAL" clId="{4CE60011-EF99-46FD-966A-E8337ECB2C93}" dt="2024-03-25T10:36:24.494" v="6695" actId="1038"/>
          <ac:spMkLst>
            <pc:docMk/>
            <pc:sldMk cId="1415400627" sldId="371"/>
            <ac:spMk id="3" creationId="{F1A367EF-18E6-973E-3383-6FE97028E3FE}"/>
          </ac:spMkLst>
        </pc:spChg>
        <pc:spChg chg="add mod">
          <ac:chgData name="ליזה שבצ'קה" userId="7753e0b0-8743-4151-b30b-fc0432ae29b1" providerId="ADAL" clId="{4CE60011-EF99-46FD-966A-E8337ECB2C93}" dt="2024-03-25T10:37:23.625" v="6732" actId="1037"/>
          <ac:spMkLst>
            <pc:docMk/>
            <pc:sldMk cId="1415400627" sldId="371"/>
            <ac:spMk id="5" creationId="{E96BFB98-3ABA-F9D8-02F0-F2C39250CA00}"/>
          </ac:spMkLst>
        </pc:spChg>
        <pc:spChg chg="mod">
          <ac:chgData name="ליזה שבצ'קה" userId="7753e0b0-8743-4151-b30b-fc0432ae29b1" providerId="ADAL" clId="{4CE60011-EF99-46FD-966A-E8337ECB2C93}" dt="2024-03-18T20:42:57.668" v="6176" actId="20577"/>
          <ac:spMkLst>
            <pc:docMk/>
            <pc:sldMk cId="1415400627" sldId="371"/>
            <ac:spMk id="11" creationId="{58712F2A-6888-E3C4-BB16-A7CABA454F99}"/>
          </ac:spMkLst>
        </pc:spChg>
        <pc:picChg chg="add mod modCrop">
          <ac:chgData name="ליזה שבצ'קה" userId="7753e0b0-8743-4151-b30b-fc0432ae29b1" providerId="ADAL" clId="{4CE60011-EF99-46FD-966A-E8337ECB2C93}" dt="2024-03-25T10:36:30.606" v="6698" actId="1076"/>
          <ac:picMkLst>
            <pc:docMk/>
            <pc:sldMk cId="1415400627" sldId="371"/>
            <ac:picMk id="4" creationId="{C1143F81-090E-9AB9-7F03-F0529C0679E6}"/>
          </ac:picMkLst>
        </pc:picChg>
        <pc:picChg chg="add mod">
          <ac:chgData name="ליזה שבצ'קה" userId="7753e0b0-8743-4151-b30b-fc0432ae29b1" providerId="ADAL" clId="{4CE60011-EF99-46FD-966A-E8337ECB2C93}" dt="2024-03-25T10:37:06.039" v="6716" actId="1076"/>
          <ac:picMkLst>
            <pc:docMk/>
            <pc:sldMk cId="1415400627" sldId="371"/>
            <ac:picMk id="6" creationId="{7F9DF43C-39F5-8F9D-3AD8-E3D7DF3E49E3}"/>
          </ac:picMkLst>
        </pc:picChg>
      </pc:sldChg>
      <pc:sldChg chg="addSp delSp modSp add mod modAnim">
        <pc:chgData name="ליזה שבצ'קה" userId="7753e0b0-8743-4151-b30b-fc0432ae29b1" providerId="ADAL" clId="{4CE60011-EF99-46FD-966A-E8337ECB2C93}" dt="2024-03-25T10:41:40.216" v="6789"/>
        <pc:sldMkLst>
          <pc:docMk/>
          <pc:sldMk cId="3423183516" sldId="372"/>
        </pc:sldMkLst>
        <pc:spChg chg="mod">
          <ac:chgData name="ליזה שבצ'קה" userId="7753e0b0-8743-4151-b30b-fc0432ae29b1" providerId="ADAL" clId="{4CE60011-EF99-46FD-966A-E8337ECB2C93}" dt="2024-03-18T20:50:57.680" v="6272" actId="5793"/>
          <ac:spMkLst>
            <pc:docMk/>
            <pc:sldMk cId="3423183516" sldId="372"/>
            <ac:spMk id="2" creationId="{58C1DE5E-A0D4-C757-99E2-0263B68073FE}"/>
          </ac:spMkLst>
        </pc:spChg>
        <pc:spChg chg="add mod">
          <ac:chgData name="ליזה שבצ'קה" userId="7753e0b0-8743-4151-b30b-fc0432ae29b1" providerId="ADAL" clId="{4CE60011-EF99-46FD-966A-E8337ECB2C93}" dt="2024-03-25T10:37:47.132" v="6745" actId="1038"/>
          <ac:spMkLst>
            <pc:docMk/>
            <pc:sldMk cId="3423183516" sldId="372"/>
            <ac:spMk id="3" creationId="{CD4693A3-5327-4B6E-1A52-16CB6E8112EB}"/>
          </ac:spMkLst>
        </pc:spChg>
        <pc:picChg chg="del">
          <ac:chgData name="ליזה שבצ'קה" userId="7753e0b0-8743-4151-b30b-fc0432ae29b1" providerId="ADAL" clId="{4CE60011-EF99-46FD-966A-E8337ECB2C93}" dt="2024-03-18T20:50:29.040" v="6265" actId="478"/>
          <ac:picMkLst>
            <pc:docMk/>
            <pc:sldMk cId="3423183516" sldId="372"/>
            <ac:picMk id="4" creationId="{C1143F81-090E-9AB9-7F03-F0529C0679E6}"/>
          </ac:picMkLst>
        </pc:picChg>
        <pc:picChg chg="add mod ord">
          <ac:chgData name="ליזה שבצ'קה" userId="7753e0b0-8743-4151-b30b-fc0432ae29b1" providerId="ADAL" clId="{4CE60011-EF99-46FD-966A-E8337ECB2C93}" dt="2024-03-25T10:38:43.403" v="6746" actId="167"/>
          <ac:picMkLst>
            <pc:docMk/>
            <pc:sldMk cId="3423183516" sldId="372"/>
            <ac:picMk id="5" creationId="{B18DDB85-10E3-4F75-4BF3-EEBDF52795A4}"/>
          </ac:picMkLst>
        </pc:picChg>
        <pc:picChg chg="del">
          <ac:chgData name="ליזה שבצ'קה" userId="7753e0b0-8743-4151-b30b-fc0432ae29b1" providerId="ADAL" clId="{4CE60011-EF99-46FD-966A-E8337ECB2C93}" dt="2024-03-18T20:50:26.848" v="6264" actId="478"/>
          <ac:picMkLst>
            <pc:docMk/>
            <pc:sldMk cId="3423183516" sldId="372"/>
            <ac:picMk id="6" creationId="{7F9DF43C-39F5-8F9D-3AD8-E3D7DF3E49E3}"/>
          </ac:picMkLst>
        </pc:picChg>
      </pc:sldChg>
      <pc:sldChg chg="addSp delSp modSp add mod modAnim">
        <pc:chgData name="ליזה שבצ'קה" userId="7753e0b0-8743-4151-b30b-fc0432ae29b1" providerId="ADAL" clId="{4CE60011-EF99-46FD-966A-E8337ECB2C93}" dt="2024-03-25T10:41:58.932" v="6793"/>
        <pc:sldMkLst>
          <pc:docMk/>
          <pc:sldMk cId="129769357" sldId="373"/>
        </pc:sldMkLst>
        <pc:spChg chg="mod">
          <ac:chgData name="ליזה שבצ'קה" userId="7753e0b0-8743-4151-b30b-fc0432ae29b1" providerId="ADAL" clId="{4CE60011-EF99-46FD-966A-E8337ECB2C93}" dt="2024-03-18T20:52:01.153" v="6300" actId="113"/>
          <ac:spMkLst>
            <pc:docMk/>
            <pc:sldMk cId="129769357" sldId="373"/>
            <ac:spMk id="2" creationId="{58C1DE5E-A0D4-C757-99E2-0263B68073FE}"/>
          </ac:spMkLst>
        </pc:spChg>
        <pc:spChg chg="add mod">
          <ac:chgData name="ליזה שבצ'קה" userId="7753e0b0-8743-4151-b30b-fc0432ae29b1" providerId="ADAL" clId="{4CE60011-EF99-46FD-966A-E8337ECB2C93}" dt="2024-03-25T10:39:29.206" v="6752" actId="14100"/>
          <ac:spMkLst>
            <pc:docMk/>
            <pc:sldMk cId="129769357" sldId="373"/>
            <ac:spMk id="3" creationId="{0B56049C-582D-851E-99E5-F87CD44EDF33}"/>
          </ac:spMkLst>
        </pc:spChg>
        <pc:spChg chg="add mod">
          <ac:chgData name="ליזה שבצ'קה" userId="7753e0b0-8743-4151-b30b-fc0432ae29b1" providerId="ADAL" clId="{4CE60011-EF99-46FD-966A-E8337ECB2C93}" dt="2024-03-25T10:39:41.476" v="6757" actId="1035"/>
          <ac:spMkLst>
            <pc:docMk/>
            <pc:sldMk cId="129769357" sldId="373"/>
            <ac:spMk id="5" creationId="{FDE3D076-2643-C03E-ACF2-FAC5FF5B8B2C}"/>
          </ac:spMkLst>
        </pc:spChg>
        <pc:spChg chg="add mod">
          <ac:chgData name="ליזה שבצ'קה" userId="7753e0b0-8743-4151-b30b-fc0432ae29b1" providerId="ADAL" clId="{4CE60011-EF99-46FD-966A-E8337ECB2C93}" dt="2024-03-25T10:39:58.609" v="6763" actId="1035"/>
          <ac:spMkLst>
            <pc:docMk/>
            <pc:sldMk cId="129769357" sldId="373"/>
            <ac:spMk id="6" creationId="{692E37D2-D003-0B0C-2CFF-D3B75FCD1629}"/>
          </ac:spMkLst>
        </pc:spChg>
        <pc:spChg chg="mod">
          <ac:chgData name="ליזה שבצ'קה" userId="7753e0b0-8743-4151-b30b-fc0432ae29b1" providerId="ADAL" clId="{4CE60011-EF99-46FD-966A-E8337ECB2C93}" dt="2024-03-18T20:51:11.678" v="6280" actId="20577"/>
          <ac:spMkLst>
            <pc:docMk/>
            <pc:sldMk cId="129769357" sldId="373"/>
            <ac:spMk id="11" creationId="{58712F2A-6888-E3C4-BB16-A7CABA454F99}"/>
          </ac:spMkLst>
        </pc:spChg>
        <pc:picChg chg="add mod ord">
          <ac:chgData name="ליזה שבצ'קה" userId="7753e0b0-8743-4151-b30b-fc0432ae29b1" providerId="ADAL" clId="{4CE60011-EF99-46FD-966A-E8337ECB2C93}" dt="2024-03-25T10:41:49.188" v="6790" actId="167"/>
          <ac:picMkLst>
            <pc:docMk/>
            <pc:sldMk cId="129769357" sldId="373"/>
            <ac:picMk id="4" creationId="{15A88BA4-0D09-5595-AFBE-BE83C794C90C}"/>
          </ac:picMkLst>
        </pc:picChg>
        <pc:picChg chg="del mod">
          <ac:chgData name="ליזה שבצ'קה" userId="7753e0b0-8743-4151-b30b-fc0432ae29b1" providerId="ADAL" clId="{4CE60011-EF99-46FD-966A-E8337ECB2C93}" dt="2024-03-18T20:51:36.929" v="6284" actId="478"/>
          <ac:picMkLst>
            <pc:docMk/>
            <pc:sldMk cId="129769357" sldId="373"/>
            <ac:picMk id="5" creationId="{B18DDB85-10E3-4F75-4BF3-EEBDF52795A4}"/>
          </ac:picMkLst>
        </pc:picChg>
      </pc:sldChg>
      <pc:sldChg chg="addSp delSp modSp add mod modAnim">
        <pc:chgData name="ליזה שבצ'קה" userId="7753e0b0-8743-4151-b30b-fc0432ae29b1" providerId="ADAL" clId="{4CE60011-EF99-46FD-966A-E8337ECB2C93}" dt="2024-03-25T10:42:12.640" v="6796"/>
        <pc:sldMkLst>
          <pc:docMk/>
          <pc:sldMk cId="1186688981" sldId="374"/>
        </pc:sldMkLst>
        <pc:spChg chg="mod">
          <ac:chgData name="ליזה שבצ'קה" userId="7753e0b0-8743-4151-b30b-fc0432ae29b1" providerId="ADAL" clId="{4CE60011-EF99-46FD-966A-E8337ECB2C93}" dt="2024-03-18T20:52:10.431" v="6302" actId="20577"/>
          <ac:spMkLst>
            <pc:docMk/>
            <pc:sldMk cId="1186688981" sldId="374"/>
            <ac:spMk id="2" creationId="{58C1DE5E-A0D4-C757-99E2-0263B68073FE}"/>
          </ac:spMkLst>
        </pc:spChg>
        <pc:spChg chg="add mod">
          <ac:chgData name="ליזה שבצ'קה" userId="7753e0b0-8743-4151-b30b-fc0432ae29b1" providerId="ADAL" clId="{4CE60011-EF99-46FD-966A-E8337ECB2C93}" dt="2024-03-25T10:40:32.884" v="6775" actId="1038"/>
          <ac:spMkLst>
            <pc:docMk/>
            <pc:sldMk cId="1186688981" sldId="374"/>
            <ac:spMk id="3" creationId="{91BF64D3-6995-D4C9-18B2-C7AF3A08167F}"/>
          </ac:spMkLst>
        </pc:spChg>
        <pc:spChg chg="add mod">
          <ac:chgData name="ליזה שבצ'קה" userId="7753e0b0-8743-4151-b30b-fc0432ae29b1" providerId="ADAL" clId="{4CE60011-EF99-46FD-966A-E8337ECB2C93}" dt="2024-03-25T10:40:51.400" v="6781" actId="1076"/>
          <ac:spMkLst>
            <pc:docMk/>
            <pc:sldMk cId="1186688981" sldId="374"/>
            <ac:spMk id="4" creationId="{A4520341-51A0-D74B-F3DC-98CFE525BD12}"/>
          </ac:spMkLst>
        </pc:spChg>
        <pc:spChg chg="add mod">
          <ac:chgData name="ליזה שבצ'קה" userId="7753e0b0-8743-4151-b30b-fc0432ae29b1" providerId="ADAL" clId="{4CE60011-EF99-46FD-966A-E8337ECB2C93}" dt="2024-03-25T10:40:57.709" v="6786" actId="1035"/>
          <ac:spMkLst>
            <pc:docMk/>
            <pc:sldMk cId="1186688981" sldId="374"/>
            <ac:spMk id="6" creationId="{FB6C0CCD-790C-04DA-34CC-D7E056960DB4}"/>
          </ac:spMkLst>
        </pc:spChg>
        <pc:picChg chg="del">
          <ac:chgData name="ליזה שבצ'קה" userId="7753e0b0-8743-4151-b30b-fc0432ae29b1" providerId="ADAL" clId="{4CE60011-EF99-46FD-966A-E8337ECB2C93}" dt="2024-03-18T20:52:23.295" v="6303" actId="478"/>
          <ac:picMkLst>
            <pc:docMk/>
            <pc:sldMk cId="1186688981" sldId="374"/>
            <ac:picMk id="4" creationId="{15A88BA4-0D09-5595-AFBE-BE83C794C90C}"/>
          </ac:picMkLst>
        </pc:picChg>
        <pc:picChg chg="add mod">
          <ac:chgData name="ליזה שבצ'קה" userId="7753e0b0-8743-4151-b30b-fc0432ae29b1" providerId="ADAL" clId="{4CE60011-EF99-46FD-966A-E8337ECB2C93}" dt="2024-03-18T20:52:39.032" v="6317" actId="1036"/>
          <ac:picMkLst>
            <pc:docMk/>
            <pc:sldMk cId="1186688981" sldId="374"/>
            <ac:picMk id="5" creationId="{9FD693F0-5850-0F9A-64DA-A50781526271}"/>
          </ac:picMkLst>
        </pc:picChg>
      </pc:sldChg>
      <pc:sldChg chg="addSp delSp modSp add mod">
        <pc:chgData name="ליזה שבצ'קה" userId="7753e0b0-8743-4151-b30b-fc0432ae29b1" providerId="ADAL" clId="{4CE60011-EF99-46FD-966A-E8337ECB2C93}" dt="2024-03-18T20:54:10.589" v="6335" actId="22"/>
        <pc:sldMkLst>
          <pc:docMk/>
          <pc:sldMk cId="680875811" sldId="375"/>
        </pc:sldMkLst>
        <pc:spChg chg="mod">
          <ac:chgData name="ליזה שבצ'קה" userId="7753e0b0-8743-4151-b30b-fc0432ae29b1" providerId="ADAL" clId="{4CE60011-EF99-46FD-966A-E8337ECB2C93}" dt="2024-03-18T20:54:07.838" v="6334" actId="20577"/>
          <ac:spMkLst>
            <pc:docMk/>
            <pc:sldMk cId="680875811" sldId="375"/>
            <ac:spMk id="2" creationId="{58C1DE5E-A0D4-C757-99E2-0263B68073FE}"/>
          </ac:spMkLst>
        </pc:spChg>
        <pc:spChg chg="mod">
          <ac:chgData name="ליזה שבצ'קה" userId="7753e0b0-8743-4151-b30b-fc0432ae29b1" providerId="ADAL" clId="{4CE60011-EF99-46FD-966A-E8337ECB2C93}" dt="2024-03-18T20:53:17.674" v="6319"/>
          <ac:spMkLst>
            <pc:docMk/>
            <pc:sldMk cId="680875811" sldId="375"/>
            <ac:spMk id="11" creationId="{58712F2A-6888-E3C4-BB16-A7CABA454F99}"/>
          </ac:spMkLst>
        </pc:spChg>
        <pc:picChg chg="add">
          <ac:chgData name="ליזה שבצ'קה" userId="7753e0b0-8743-4151-b30b-fc0432ae29b1" providerId="ADAL" clId="{4CE60011-EF99-46FD-966A-E8337ECB2C93}" dt="2024-03-18T20:54:10.589" v="6335" actId="22"/>
          <ac:picMkLst>
            <pc:docMk/>
            <pc:sldMk cId="680875811" sldId="375"/>
            <ac:picMk id="4" creationId="{41311882-1557-A210-0C3F-C3C40830BFD8}"/>
          </ac:picMkLst>
        </pc:picChg>
        <pc:picChg chg="del">
          <ac:chgData name="ליזה שבצ'קה" userId="7753e0b0-8743-4151-b30b-fc0432ae29b1" providerId="ADAL" clId="{4CE60011-EF99-46FD-966A-E8337ECB2C93}" dt="2024-03-18T20:53:33.001" v="6320" actId="478"/>
          <ac:picMkLst>
            <pc:docMk/>
            <pc:sldMk cId="680875811" sldId="375"/>
            <ac:picMk id="5" creationId="{9FD693F0-5850-0F9A-64DA-A50781526271}"/>
          </ac:picMkLst>
        </pc:picChg>
      </pc:sldChg>
      <pc:sldChg chg="addSp delSp modSp add mod">
        <pc:chgData name="ליזה שבצ'קה" userId="7753e0b0-8743-4151-b30b-fc0432ae29b1" providerId="ADAL" clId="{4CE60011-EF99-46FD-966A-E8337ECB2C93}" dt="2024-03-18T20:55:19.832" v="6376" actId="22"/>
        <pc:sldMkLst>
          <pc:docMk/>
          <pc:sldMk cId="272154454" sldId="376"/>
        </pc:sldMkLst>
        <pc:spChg chg="mod">
          <ac:chgData name="ליזה שבצ'קה" userId="7753e0b0-8743-4151-b30b-fc0432ae29b1" providerId="ADAL" clId="{4CE60011-EF99-46FD-966A-E8337ECB2C93}" dt="2024-03-18T20:55:04.774" v="6374" actId="20577"/>
          <ac:spMkLst>
            <pc:docMk/>
            <pc:sldMk cId="272154454" sldId="376"/>
            <ac:spMk id="2" creationId="{58C1DE5E-A0D4-C757-99E2-0263B68073FE}"/>
          </ac:spMkLst>
        </pc:spChg>
        <pc:picChg chg="del">
          <ac:chgData name="ליזה שבצ'קה" userId="7753e0b0-8743-4151-b30b-fc0432ae29b1" providerId="ADAL" clId="{4CE60011-EF99-46FD-966A-E8337ECB2C93}" dt="2024-03-18T20:55:19.102" v="6375" actId="478"/>
          <ac:picMkLst>
            <pc:docMk/>
            <pc:sldMk cId="272154454" sldId="376"/>
            <ac:picMk id="4" creationId="{41311882-1557-A210-0C3F-C3C40830BFD8}"/>
          </ac:picMkLst>
        </pc:picChg>
        <pc:picChg chg="add">
          <ac:chgData name="ליזה שבצ'קה" userId="7753e0b0-8743-4151-b30b-fc0432ae29b1" providerId="ADAL" clId="{4CE60011-EF99-46FD-966A-E8337ECB2C93}" dt="2024-03-18T20:55:19.832" v="6376" actId="22"/>
          <ac:picMkLst>
            <pc:docMk/>
            <pc:sldMk cId="272154454" sldId="376"/>
            <ac:picMk id="5" creationId="{FBBE95C1-B0BE-E1DC-0537-008291ED2D94}"/>
          </ac:picMkLst>
        </pc:picChg>
      </pc:sldChg>
      <pc:sldChg chg="addSp delSp modSp add mod">
        <pc:chgData name="ליזה שבצ'קה" userId="7753e0b0-8743-4151-b30b-fc0432ae29b1" providerId="ADAL" clId="{4CE60011-EF99-46FD-966A-E8337ECB2C93}" dt="2024-03-18T20:55:39.035" v="6380" actId="22"/>
        <pc:sldMkLst>
          <pc:docMk/>
          <pc:sldMk cId="3647631252" sldId="377"/>
        </pc:sldMkLst>
        <pc:spChg chg="mod">
          <ac:chgData name="ליזה שבצ'קה" userId="7753e0b0-8743-4151-b30b-fc0432ae29b1" providerId="ADAL" clId="{4CE60011-EF99-46FD-966A-E8337ECB2C93}" dt="2024-03-18T20:55:24.338" v="6378" actId="20577"/>
          <ac:spMkLst>
            <pc:docMk/>
            <pc:sldMk cId="3647631252" sldId="377"/>
            <ac:spMk id="2" creationId="{58C1DE5E-A0D4-C757-99E2-0263B68073FE}"/>
          </ac:spMkLst>
        </pc:spChg>
        <pc:picChg chg="add">
          <ac:chgData name="ליזה שבצ'קה" userId="7753e0b0-8743-4151-b30b-fc0432ae29b1" providerId="ADAL" clId="{4CE60011-EF99-46FD-966A-E8337ECB2C93}" dt="2024-03-18T20:55:39.035" v="6380" actId="22"/>
          <ac:picMkLst>
            <pc:docMk/>
            <pc:sldMk cId="3647631252" sldId="377"/>
            <ac:picMk id="4" creationId="{8E599F83-4835-CF23-E82E-E2D4FC8A04F8}"/>
          </ac:picMkLst>
        </pc:picChg>
        <pc:picChg chg="del">
          <ac:chgData name="ליזה שבצ'קה" userId="7753e0b0-8743-4151-b30b-fc0432ae29b1" providerId="ADAL" clId="{4CE60011-EF99-46FD-966A-E8337ECB2C93}" dt="2024-03-18T20:55:38.776" v="6379" actId="478"/>
          <ac:picMkLst>
            <pc:docMk/>
            <pc:sldMk cId="3647631252" sldId="377"/>
            <ac:picMk id="5" creationId="{FBBE95C1-B0BE-E1DC-0537-008291ED2D94}"/>
          </ac:picMkLst>
        </pc:picChg>
      </pc:sldChg>
      <pc:sldChg chg="addSp delSp modSp add del mod">
        <pc:chgData name="ליזה שבצ'קה" userId="7753e0b0-8743-4151-b30b-fc0432ae29b1" providerId="ADAL" clId="{4CE60011-EF99-46FD-966A-E8337ECB2C93}" dt="2024-03-18T20:58:42.999" v="6407" actId="47"/>
        <pc:sldMkLst>
          <pc:docMk/>
          <pc:sldMk cId="2298792614" sldId="378"/>
        </pc:sldMkLst>
        <pc:spChg chg="del">
          <ac:chgData name="ליזה שבצ'קה" userId="7753e0b0-8743-4151-b30b-fc0432ae29b1" providerId="ADAL" clId="{4CE60011-EF99-46FD-966A-E8337ECB2C93}" dt="2024-03-18T20:57:18.192" v="6383" actId="478"/>
          <ac:spMkLst>
            <pc:docMk/>
            <pc:sldMk cId="2298792614" sldId="378"/>
            <ac:spMk id="2" creationId="{58C1DE5E-A0D4-C757-99E2-0263B68073FE}"/>
          </ac:spMkLst>
        </pc:spChg>
        <pc:picChg chg="del">
          <ac:chgData name="ליזה שבצ'קה" userId="7753e0b0-8743-4151-b30b-fc0432ae29b1" providerId="ADAL" clId="{4CE60011-EF99-46FD-966A-E8337ECB2C93}" dt="2024-03-18T20:57:14.366" v="6382" actId="478"/>
          <ac:picMkLst>
            <pc:docMk/>
            <pc:sldMk cId="2298792614" sldId="378"/>
            <ac:picMk id="4" creationId="{8E599F83-4835-CF23-E82E-E2D4FC8A04F8}"/>
          </ac:picMkLst>
        </pc:picChg>
        <pc:picChg chg="add mod">
          <ac:chgData name="ליזה שבצ'קה" userId="7753e0b0-8743-4151-b30b-fc0432ae29b1" providerId="ADAL" clId="{4CE60011-EF99-46FD-966A-E8337ECB2C93}" dt="2024-03-18T20:57:41.604" v="6387" actId="1076"/>
          <ac:picMkLst>
            <pc:docMk/>
            <pc:sldMk cId="2298792614" sldId="378"/>
            <ac:picMk id="5" creationId="{54596907-14A0-DD6F-5D17-64A6032C1201}"/>
          </ac:picMkLst>
        </pc:picChg>
      </pc:sldChg>
      <pc:sldChg chg="addSp delSp modSp add mod delAnim modNotesTx">
        <pc:chgData name="ליזה שבצ'קה" userId="7753e0b0-8743-4151-b30b-fc0432ae29b1" providerId="ADAL" clId="{4CE60011-EF99-46FD-966A-E8337ECB2C93}" dt="2024-03-25T13:32:47.778" v="6914" actId="1076"/>
        <pc:sldMkLst>
          <pc:docMk/>
          <pc:sldMk cId="1772510377" sldId="379"/>
        </pc:sldMkLst>
        <pc:spChg chg="mod">
          <ac:chgData name="ליזה שבצ'קה" userId="7753e0b0-8743-4151-b30b-fc0432ae29b1" providerId="ADAL" clId="{4CE60011-EF99-46FD-966A-E8337ECB2C93}" dt="2024-03-18T20:58:46.957" v="6408" actId="1076"/>
          <ac:spMkLst>
            <pc:docMk/>
            <pc:sldMk cId="1772510377" sldId="379"/>
            <ac:spMk id="4" creationId="{00000000-0000-0000-0000-000000000000}"/>
          </ac:spMkLst>
        </pc:spChg>
        <pc:spChg chg="del">
          <ac:chgData name="ליזה שבצ'קה" userId="7753e0b0-8743-4151-b30b-fc0432ae29b1" providerId="ADAL" clId="{4CE60011-EF99-46FD-966A-E8337ECB2C93}" dt="2024-03-18T20:57:55.139" v="6389" actId="478"/>
          <ac:spMkLst>
            <pc:docMk/>
            <pc:sldMk cId="1772510377" sldId="379"/>
            <ac:spMk id="9" creationId="{737BC77D-329B-2CD1-CC0E-21836D12CA41}"/>
          </ac:spMkLst>
        </pc:spChg>
        <pc:spChg chg="del">
          <ac:chgData name="ליזה שבצ'קה" userId="7753e0b0-8743-4151-b30b-fc0432ae29b1" providerId="ADAL" clId="{4CE60011-EF99-46FD-966A-E8337ECB2C93}" dt="2024-03-18T20:57:55.139" v="6389" actId="478"/>
          <ac:spMkLst>
            <pc:docMk/>
            <pc:sldMk cId="1772510377" sldId="379"/>
            <ac:spMk id="10" creationId="{54E9FA14-DCD4-A644-5132-9A686F0C015B}"/>
          </ac:spMkLst>
        </pc:spChg>
        <pc:spChg chg="del">
          <ac:chgData name="ליזה שבצ'קה" userId="7753e0b0-8743-4151-b30b-fc0432ae29b1" providerId="ADAL" clId="{4CE60011-EF99-46FD-966A-E8337ECB2C93}" dt="2024-03-18T20:57:55.139" v="6389" actId="478"/>
          <ac:spMkLst>
            <pc:docMk/>
            <pc:sldMk cId="1772510377" sldId="379"/>
            <ac:spMk id="11" creationId="{E50BBF72-E618-C523-B9D9-39671A2A6AB4}"/>
          </ac:spMkLst>
        </pc:spChg>
        <pc:spChg chg="del">
          <ac:chgData name="ליזה שבצ'קה" userId="7753e0b0-8743-4151-b30b-fc0432ae29b1" providerId="ADAL" clId="{4CE60011-EF99-46FD-966A-E8337ECB2C93}" dt="2024-03-18T20:57:55.139" v="6389" actId="478"/>
          <ac:spMkLst>
            <pc:docMk/>
            <pc:sldMk cId="1772510377" sldId="379"/>
            <ac:spMk id="13" creationId="{6266C5C7-C7F2-7E5E-17E0-BEA6FD407B30}"/>
          </ac:spMkLst>
        </pc:spChg>
        <pc:picChg chg="add mod">
          <ac:chgData name="ליזה שבצ'קה" userId="7753e0b0-8743-4151-b30b-fc0432ae29b1" providerId="ADAL" clId="{4CE60011-EF99-46FD-966A-E8337ECB2C93}" dt="2024-03-25T13:32:47.778" v="6914" actId="1076"/>
          <ac:picMkLst>
            <pc:docMk/>
            <pc:sldMk cId="1772510377" sldId="379"/>
            <ac:picMk id="2" creationId="{8E028D0F-8765-8311-C2BD-BEC44E6AB4D0}"/>
          </ac:picMkLst>
        </pc:picChg>
        <pc:picChg chg="del">
          <ac:chgData name="ליזה שבצ'קה" userId="7753e0b0-8743-4151-b30b-fc0432ae29b1" providerId="ADAL" clId="{4CE60011-EF99-46FD-966A-E8337ECB2C93}" dt="2024-03-18T20:57:55.139" v="6389" actId="478"/>
          <ac:picMkLst>
            <pc:docMk/>
            <pc:sldMk cId="1772510377" sldId="379"/>
            <ac:picMk id="7" creationId="{62646ACD-409B-37AE-46BE-72785D5E8EE1}"/>
          </ac:picMkLst>
        </pc:picChg>
      </pc:sldChg>
      <pc:sldChg chg="addSp delSp modSp add mod ord delAnim">
        <pc:chgData name="ליזה שבצ'קה" userId="7753e0b0-8743-4151-b30b-fc0432ae29b1" providerId="ADAL" clId="{4CE60011-EF99-46FD-966A-E8337ECB2C93}" dt="2024-03-25T10:30:11.736" v="6681"/>
        <pc:sldMkLst>
          <pc:docMk/>
          <pc:sldMk cId="3710490926" sldId="380"/>
        </pc:sldMkLst>
        <pc:spChg chg="del">
          <ac:chgData name="ליזה שבצ'קה" userId="7753e0b0-8743-4151-b30b-fc0432ae29b1" providerId="ADAL" clId="{4CE60011-EF99-46FD-966A-E8337ECB2C93}" dt="2024-03-18T21:32:52.893" v="6582" actId="478"/>
          <ac:spMkLst>
            <pc:docMk/>
            <pc:sldMk cId="3710490926" sldId="380"/>
            <ac:spMk id="2" creationId="{58C1DE5E-A0D4-C757-99E2-0263B68073FE}"/>
          </ac:spMkLst>
        </pc:spChg>
        <pc:grpChg chg="del">
          <ac:chgData name="ליזה שבצ'קה" userId="7753e0b0-8743-4151-b30b-fc0432ae29b1" providerId="ADAL" clId="{4CE60011-EF99-46FD-966A-E8337ECB2C93}" dt="2024-03-18T21:35:48.459" v="6592" actId="478"/>
          <ac:grpSpMkLst>
            <pc:docMk/>
            <pc:sldMk cId="3710490926" sldId="380"/>
            <ac:grpSpMk id="8" creationId="{2AE61BA9-0F5F-762C-2DA8-00F43199D851}"/>
          </ac:grpSpMkLst>
        </pc:grpChg>
        <pc:picChg chg="del">
          <ac:chgData name="ליזה שבצ'קה" userId="7753e0b0-8743-4151-b30b-fc0432ae29b1" providerId="ADAL" clId="{4CE60011-EF99-46FD-966A-E8337ECB2C93}" dt="2024-03-18T21:32:57.269" v="6584" actId="478"/>
          <ac:picMkLst>
            <pc:docMk/>
            <pc:sldMk cId="3710490926" sldId="380"/>
            <ac:picMk id="13" creationId="{BFE085E4-C06E-59C6-043B-51EB7F3911F0}"/>
          </ac:picMkLst>
        </pc:picChg>
        <pc:picChg chg="mod">
          <ac:chgData name="ליזה שבצ'קה" userId="7753e0b0-8743-4151-b30b-fc0432ae29b1" providerId="ADAL" clId="{4CE60011-EF99-46FD-966A-E8337ECB2C93}" dt="2024-03-18T21:35:51.161" v="6594" actId="14100"/>
          <ac:picMkLst>
            <pc:docMk/>
            <pc:sldMk cId="3710490926" sldId="380"/>
            <ac:picMk id="16" creationId="{6B158AD3-6BF0-6BFC-27C6-9DE50C299464}"/>
          </ac:picMkLst>
        </pc:picChg>
        <pc:picChg chg="add del mod">
          <ac:chgData name="ליזה שבצ'קה" userId="7753e0b0-8743-4151-b30b-fc0432ae29b1" providerId="ADAL" clId="{4CE60011-EF99-46FD-966A-E8337ECB2C93}" dt="2024-03-18T21:34:22.153" v="6590" actId="478"/>
          <ac:picMkLst>
            <pc:docMk/>
            <pc:sldMk cId="3710490926" sldId="380"/>
            <ac:picMk id="1026" creationId="{325D34B6-987F-1332-5818-169DC232EEA2}"/>
          </ac:picMkLst>
        </pc:picChg>
      </pc:sldChg>
    </pc:docChg>
  </pc:docChgLst>
  <pc:docChgLst>
    <pc:chgData name="ליזה שבצ'קה" userId="7753e0b0-8743-4151-b30b-fc0432ae29b1" providerId="ADAL" clId="{846447EB-CDC0-4268-A353-F3CACCA9955A}"/>
    <pc:docChg chg="undo custSel addSld delSld modSld sldOrd">
      <pc:chgData name="ליזה שבצ'קה" userId="7753e0b0-8743-4151-b30b-fc0432ae29b1" providerId="ADAL" clId="{846447EB-CDC0-4268-A353-F3CACCA9955A}" dt="2024-03-10T16:26:54.291" v="2779" actId="20577"/>
      <pc:docMkLst>
        <pc:docMk/>
      </pc:docMkLst>
      <pc:sldChg chg="addSp delSp modSp add del mod ord">
        <pc:chgData name="ליזה שבצ'קה" userId="7753e0b0-8743-4151-b30b-fc0432ae29b1" providerId="ADAL" clId="{846447EB-CDC0-4268-A353-F3CACCA9955A}" dt="2024-03-05T12:31:39.251" v="815" actId="47"/>
        <pc:sldMkLst>
          <pc:docMk/>
          <pc:sldMk cId="0" sldId="257"/>
        </pc:sldMkLst>
        <pc:spChg chg="mod">
          <ac:chgData name="ליזה שבצ'קה" userId="7753e0b0-8743-4151-b30b-fc0432ae29b1" providerId="ADAL" clId="{846447EB-CDC0-4268-A353-F3CACCA9955A}" dt="2024-03-05T12:29:18.534" v="797" actId="782"/>
          <ac:spMkLst>
            <pc:docMk/>
            <pc:sldMk cId="0" sldId="257"/>
            <ac:spMk id="4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5T12:29:18.534" v="797" actId="782"/>
          <ac:spMkLst>
            <pc:docMk/>
            <pc:sldMk cId="0" sldId="257"/>
            <ac:spMk id="6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5T12:29:18.534" v="797" actId="782"/>
          <ac:spMkLst>
            <pc:docMk/>
            <pc:sldMk cId="0" sldId="257"/>
            <ac:spMk id="17" creationId="{0FFF7FFA-E88A-7EB0-D63E-C979EC57C8C6}"/>
          </ac:spMkLst>
        </pc:spChg>
        <pc:picChg chg="add del mod">
          <ac:chgData name="ליזה שבצ'קה" userId="7753e0b0-8743-4151-b30b-fc0432ae29b1" providerId="ADAL" clId="{846447EB-CDC0-4268-A353-F3CACCA9955A}" dt="2024-03-05T12:30:17.587" v="800" actId="478"/>
          <ac:picMkLst>
            <pc:docMk/>
            <pc:sldMk cId="0" sldId="257"/>
            <ac:picMk id="1026" creationId="{166618BA-11B8-E03E-404C-D78E68EA5554}"/>
          </ac:picMkLst>
        </pc:picChg>
      </pc:sldChg>
      <pc:sldChg chg="addSp delSp modSp mod ord delDesignElem">
        <pc:chgData name="ליזה שבצ'קה" userId="7753e0b0-8743-4151-b30b-fc0432ae29b1" providerId="ADAL" clId="{846447EB-CDC0-4268-A353-F3CACCA9955A}" dt="2024-03-05T20:35:32.094" v="2651"/>
        <pc:sldMkLst>
          <pc:docMk/>
          <pc:sldMk cId="0" sldId="259"/>
        </pc:sldMkLst>
        <pc:spChg chg="mod">
          <ac:chgData name="ליזה שבצ'קה" userId="7753e0b0-8743-4151-b30b-fc0432ae29b1" providerId="ADAL" clId="{846447EB-CDC0-4268-A353-F3CACCA9955A}" dt="2024-03-04T21:46:30.869" v="450" actId="20577"/>
          <ac:spMkLst>
            <pc:docMk/>
            <pc:sldMk cId="0" sldId="259"/>
            <ac:spMk id="19460" creationId="{6BFF3A59-B645-42F1-5070-D29B10BF4445}"/>
          </ac:spMkLst>
        </pc:spChg>
        <pc:spChg chg="mod">
          <ac:chgData name="ליזה שבצ'קה" userId="7753e0b0-8743-4151-b30b-fc0432ae29b1" providerId="ADAL" clId="{846447EB-CDC0-4268-A353-F3CACCA9955A}" dt="2024-03-05T16:25:45.297" v="1130" actId="20577"/>
          <ac:spMkLst>
            <pc:docMk/>
            <pc:sldMk cId="0" sldId="259"/>
            <ac:spMk id="19461" creationId="{70226075-838C-908A-7DE7-2E557B3518E4}"/>
          </ac:spMkLst>
        </pc:spChg>
        <pc:spChg chg="del">
          <ac:chgData name="ליזה שבצ'קה" userId="7753e0b0-8743-4151-b30b-fc0432ae29b1" providerId="ADAL" clId="{846447EB-CDC0-4268-A353-F3CACCA9955A}" dt="2024-03-04T21:14:27.770" v="20" actId="26606"/>
          <ac:spMkLst>
            <pc:docMk/>
            <pc:sldMk cId="0" sldId="259"/>
            <ac:spMk id="19467" creationId="{5DCB5928-DC7D-4612-9922-441966E15627}"/>
          </ac:spMkLst>
        </pc:spChg>
        <pc:spChg chg="del">
          <ac:chgData name="ליזה שבצ'קה" userId="7753e0b0-8743-4151-b30b-fc0432ae29b1" providerId="ADAL" clId="{846447EB-CDC0-4268-A353-F3CACCA9955A}" dt="2024-03-04T21:14:27.770" v="20" actId="26606"/>
          <ac:spMkLst>
            <pc:docMk/>
            <pc:sldMk cId="0" sldId="259"/>
            <ac:spMk id="19469" creationId="{682C1161-1736-45EC-99B7-33F3CAE9D517}"/>
          </ac:spMkLst>
        </pc:spChg>
        <pc:spChg chg="del">
          <ac:chgData name="ליזה שבצ'קה" userId="7753e0b0-8743-4151-b30b-fc0432ae29b1" providerId="ADAL" clId="{846447EB-CDC0-4268-A353-F3CACCA9955A}" dt="2024-03-04T21:14:27.770" v="20" actId="26606"/>
          <ac:spMkLst>
            <pc:docMk/>
            <pc:sldMk cId="0" sldId="259"/>
            <ac:spMk id="19471" creationId="{84D4DDB8-B68F-45B0-9F62-C4279996F672}"/>
          </ac:spMkLst>
        </pc:spChg>
        <pc:spChg chg="del">
          <ac:chgData name="ליזה שבצ'קה" userId="7753e0b0-8743-4151-b30b-fc0432ae29b1" providerId="ADAL" clId="{846447EB-CDC0-4268-A353-F3CACCA9955A}" dt="2024-03-04T21:14:27.770" v="20" actId="26606"/>
          <ac:spMkLst>
            <pc:docMk/>
            <pc:sldMk cId="0" sldId="259"/>
            <ac:spMk id="19473" creationId="{AF2F604E-43BE-4DC3-B983-E071523364F8}"/>
          </ac:spMkLst>
        </pc:spChg>
        <pc:spChg chg="del">
          <ac:chgData name="ליזה שבצ'קה" userId="7753e0b0-8743-4151-b30b-fc0432ae29b1" providerId="ADAL" clId="{846447EB-CDC0-4268-A353-F3CACCA9955A}" dt="2024-03-04T21:14:27.770" v="20" actId="26606"/>
          <ac:spMkLst>
            <pc:docMk/>
            <pc:sldMk cId="0" sldId="259"/>
            <ac:spMk id="19475" creationId="{08C9B587-E65E-4B52-B37C-ABEBB6E87928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0" sldId="259"/>
            <ac:spMk id="19480" creationId="{E91DC736-0EF8-4F87-9146-EBF1D2EE4D3D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0" sldId="259"/>
            <ac:spMk id="19482" creationId="{097CD68E-23E3-4007-8847-CD0944C4F7BE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0" sldId="259"/>
            <ac:spMk id="19484" creationId="{AF2F604E-43BE-4DC3-B983-E071523364F8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0" sldId="259"/>
            <ac:spMk id="19486" creationId="{08C9B587-E65E-4B52-B37C-ABEBB6E87928}"/>
          </ac:spMkLst>
        </pc:spChg>
        <pc:picChg chg="add mod ord">
          <ac:chgData name="ליזה שבצ'קה" userId="7753e0b0-8743-4151-b30b-fc0432ae29b1" providerId="ADAL" clId="{846447EB-CDC0-4268-A353-F3CACCA9955A}" dt="2024-03-04T21:14:27.770" v="20" actId="26606"/>
          <ac:picMkLst>
            <pc:docMk/>
            <pc:sldMk cId="0" sldId="259"/>
            <ac:picMk id="2" creationId="{F731652C-1A1E-858E-1A60-44668CD9ACBD}"/>
          </ac:picMkLst>
        </pc:picChg>
        <pc:picChg chg="del">
          <ac:chgData name="ליזה שבצ'קה" userId="7753e0b0-8743-4151-b30b-fc0432ae29b1" providerId="ADAL" clId="{846447EB-CDC0-4268-A353-F3CACCA9955A}" dt="2024-03-04T21:14:18.475" v="13" actId="478"/>
          <ac:picMkLst>
            <pc:docMk/>
            <pc:sldMk cId="0" sldId="259"/>
            <ac:picMk id="19462" creationId="{E7A09E02-AFBF-E89D-5423-55E13BDF1BDA}"/>
          </ac:picMkLst>
        </pc:picChg>
      </pc:sldChg>
      <pc:sldChg chg="addSp delSp modSp add mod setBg delDesignElem modShow">
        <pc:chgData name="ליזה שבצ'קה" userId="7753e0b0-8743-4151-b30b-fc0432ae29b1" providerId="ADAL" clId="{846447EB-CDC0-4268-A353-F3CACCA9955A}" dt="2024-03-05T20:32:53.900" v="2634"/>
        <pc:sldMkLst>
          <pc:docMk/>
          <pc:sldMk cId="1918298505" sldId="273"/>
        </pc:sldMkLst>
        <pc:spChg chg="del">
          <ac:chgData name="ליזה שבצ'קה" userId="7753e0b0-8743-4151-b30b-fc0432ae29b1" providerId="ADAL" clId="{846447EB-CDC0-4268-A353-F3CACCA9955A}" dt="2024-03-04T22:09:10.197" v="686" actId="478"/>
          <ac:spMkLst>
            <pc:docMk/>
            <pc:sldMk cId="1918298505" sldId="273"/>
            <ac:spMk id="3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4T22:11:32.776" v="716" actId="14100"/>
          <ac:spMkLst>
            <pc:docMk/>
            <pc:sldMk cId="1918298505" sldId="273"/>
            <ac:spMk id="4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4T22:12:00.282" v="726" actId="27636"/>
          <ac:spMkLst>
            <pc:docMk/>
            <pc:sldMk cId="1918298505" sldId="273"/>
            <ac:spMk id="18" creationId="{675152C9-39EF-6EDF-B7BC-69705D5BCD81}"/>
          </ac:spMkLst>
        </pc:spChg>
        <pc:spChg chg="add del">
          <ac:chgData name="ליזה שבצ'קה" userId="7753e0b0-8743-4151-b30b-fc0432ae29b1" providerId="ADAL" clId="{846447EB-CDC0-4268-A353-F3CACCA9955A}" dt="2024-03-04T22:10:37.922" v="702" actId="26606"/>
          <ac:spMkLst>
            <pc:docMk/>
            <pc:sldMk cId="1918298505" sldId="273"/>
            <ac:spMk id="23" creationId="{FA3C7DEA-BCC2-4295-8850-147993296189}"/>
          </ac:spMkLst>
        </pc:spChg>
        <pc:spChg chg="add del">
          <ac:chgData name="ליזה שבצ'קה" userId="7753e0b0-8743-4151-b30b-fc0432ae29b1" providerId="ADAL" clId="{846447EB-CDC0-4268-A353-F3CACCA9955A}" dt="2024-03-04T22:09:56.864" v="693" actId="26606"/>
          <ac:spMkLst>
            <pc:docMk/>
            <pc:sldMk cId="1918298505" sldId="273"/>
            <ac:spMk id="25" creationId="{245A9F99-D9B1-4094-A2E2-B90AC1DB7B9C}"/>
          </ac:spMkLst>
        </pc:spChg>
        <pc:spChg chg="add del">
          <ac:chgData name="ליזה שבצ'קה" userId="7753e0b0-8743-4151-b30b-fc0432ae29b1" providerId="ADAL" clId="{846447EB-CDC0-4268-A353-F3CACCA9955A}" dt="2024-03-04T22:09:56.864" v="693" actId="26606"/>
          <ac:spMkLst>
            <pc:docMk/>
            <pc:sldMk cId="1918298505" sldId="273"/>
            <ac:spMk id="27" creationId="{B7FAF607-473A-4A43-A23D-BBFF5C4117BB}"/>
          </ac:spMkLst>
        </pc:spChg>
        <pc:spChg chg="add del">
          <ac:chgData name="ליזה שבצ'קה" userId="7753e0b0-8743-4151-b30b-fc0432ae29b1" providerId="ADAL" clId="{846447EB-CDC0-4268-A353-F3CACCA9955A}" dt="2024-03-04T22:10:37.922" v="702" actId="26606"/>
          <ac:spMkLst>
            <pc:docMk/>
            <pc:sldMk cId="1918298505" sldId="273"/>
            <ac:spMk id="34" creationId="{C289949D-B9F6-468A-86FE-2694DC5AE773}"/>
          </ac:spMkLst>
        </pc:spChg>
        <pc:spChg chg="add del">
          <ac:chgData name="ליזה שבצ'קה" userId="7753e0b0-8743-4151-b30b-fc0432ae29b1" providerId="ADAL" clId="{846447EB-CDC0-4268-A353-F3CACCA9955A}" dt="2024-03-04T22:11:02.314" v="704" actId="26606"/>
          <ac:spMkLst>
            <pc:docMk/>
            <pc:sldMk cId="1918298505" sldId="273"/>
            <ac:spMk id="43" creationId="{8D1AA55E-40D5-461B-A5A8-4AE8AAB71B08}"/>
          </ac:spMkLst>
        </pc:spChg>
        <pc:spChg chg="add del">
          <ac:chgData name="ליזה שבצ'קה" userId="7753e0b0-8743-4151-b30b-fc0432ae29b1" providerId="ADAL" clId="{846447EB-CDC0-4268-A353-F3CACCA9955A}" dt="2024-03-04T22:11:02.314" v="704" actId="26606"/>
          <ac:spMkLst>
            <pc:docMk/>
            <pc:sldMk cId="1918298505" sldId="273"/>
            <ac:spMk id="47" creationId="{6CB927A4-E432-4310-9CD5-E89FF5063179}"/>
          </ac:spMkLst>
        </pc:spChg>
        <pc:spChg chg="add del">
          <ac:chgData name="ליזה שבצ'קה" userId="7753e0b0-8743-4151-b30b-fc0432ae29b1" providerId="ADAL" clId="{846447EB-CDC0-4268-A353-F3CACCA9955A}" dt="2024-03-04T22:11:02.314" v="704" actId="26606"/>
          <ac:spMkLst>
            <pc:docMk/>
            <pc:sldMk cId="1918298505" sldId="273"/>
            <ac:spMk id="49" creationId="{E3020543-B24B-4EC4-8FFC-8DD88EEA91A8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918298505" sldId="273"/>
            <ac:spMk id="54" creationId="{EDDBB197-D710-4A4F-A9CA-FD2177498BE8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918298505" sldId="273"/>
            <ac:spMk id="56" creationId="{975D1CFA-2CDB-4B64-BD9F-85744E8DA12F}"/>
          </ac:spMkLst>
        </pc:spChg>
        <pc:grpChg chg="add del">
          <ac:chgData name="ליזה שבצ'קה" userId="7753e0b0-8743-4151-b30b-fc0432ae29b1" providerId="ADAL" clId="{846447EB-CDC0-4268-A353-F3CACCA9955A}" dt="2024-03-04T22:09:56.864" v="693" actId="26606"/>
          <ac:grpSpMkLst>
            <pc:docMk/>
            <pc:sldMk cId="1918298505" sldId="273"/>
            <ac:grpSpMk id="29" creationId="{C5F6476F-D303-44D3-B30F-1BA348F0F64A}"/>
          </ac:grpSpMkLst>
        </pc:grpChg>
        <pc:grpChg chg="add del">
          <ac:chgData name="ליזה שבצ'קה" userId="7753e0b0-8743-4151-b30b-fc0432ae29b1" providerId="ADAL" clId="{846447EB-CDC0-4268-A353-F3CACCA9955A}" dt="2024-03-04T22:10:37.922" v="702" actId="26606"/>
          <ac:grpSpMkLst>
            <pc:docMk/>
            <pc:sldMk cId="1918298505" sldId="273"/>
            <ac:grpSpMk id="35" creationId="{E4DF0958-0C87-4C28-9554-2FADC788C2B1}"/>
          </ac:grpSpMkLst>
        </pc:grpChg>
        <pc:grpChg chg="add del">
          <ac:chgData name="ליזה שבצ'קה" userId="7753e0b0-8743-4151-b30b-fc0432ae29b1" providerId="ADAL" clId="{846447EB-CDC0-4268-A353-F3CACCA9955A}" dt="2024-03-05T20:32:53.900" v="2634"/>
          <ac:grpSpMkLst>
            <pc:docMk/>
            <pc:sldMk cId="1918298505" sldId="273"/>
            <ac:grpSpMk id="58" creationId="{25EE5136-01F1-466C-962D-BA9B4C6757AA}"/>
          </ac:grpSpMkLst>
        </pc:grpChg>
        <pc:picChg chg="del">
          <ac:chgData name="ליזה שבצ'קה" userId="7753e0b0-8743-4151-b30b-fc0432ae29b1" providerId="ADAL" clId="{846447EB-CDC0-4268-A353-F3CACCA9955A}" dt="2024-03-04T22:09:19.683" v="687" actId="478"/>
          <ac:picMkLst>
            <pc:docMk/>
            <pc:sldMk cId="1918298505" sldId="273"/>
            <ac:picMk id="2" creationId="{00000000-0000-0000-0000-000000000000}"/>
          </ac:picMkLst>
        </pc:picChg>
        <pc:picChg chg="add mod">
          <ac:chgData name="ליזה שבצ'קה" userId="7753e0b0-8743-4151-b30b-fc0432ae29b1" providerId="ADAL" clId="{846447EB-CDC0-4268-A353-F3CACCA9955A}" dt="2024-03-04T22:11:02.314" v="704" actId="26606"/>
          <ac:picMkLst>
            <pc:docMk/>
            <pc:sldMk cId="1918298505" sldId="273"/>
            <ac:picMk id="5" creationId="{C0387C43-5C07-5B50-23E7-B15C8F1849CA}"/>
          </ac:picMkLst>
        </pc:picChg>
        <pc:picChg chg="add mod">
          <ac:chgData name="ליזה שבצ'קה" userId="7753e0b0-8743-4151-b30b-fc0432ae29b1" providerId="ADAL" clId="{846447EB-CDC0-4268-A353-F3CACCA9955A}" dt="2024-03-04T22:10:51.820" v="703"/>
          <ac:picMkLst>
            <pc:docMk/>
            <pc:sldMk cId="1918298505" sldId="273"/>
            <ac:picMk id="6" creationId="{1724FE07-56D2-E189-8F97-546A03B78D71}"/>
          </ac:picMkLst>
        </pc:picChg>
        <pc:picChg chg="add del">
          <ac:chgData name="ליזה שבצ'קה" userId="7753e0b0-8743-4151-b30b-fc0432ae29b1" providerId="ADAL" clId="{846447EB-CDC0-4268-A353-F3CACCA9955A}" dt="2024-03-04T22:09:56.864" v="693" actId="26606"/>
          <ac:picMkLst>
            <pc:docMk/>
            <pc:sldMk cId="1918298505" sldId="273"/>
            <ac:picMk id="22" creationId="{3B432611-A278-0CBC-EF27-0CC1074540AA}"/>
          </ac:picMkLst>
        </pc:picChg>
        <pc:cxnChg chg="add del">
          <ac:chgData name="ליזה שבצ'קה" userId="7753e0b0-8743-4151-b30b-fc0432ae29b1" providerId="ADAL" clId="{846447EB-CDC0-4268-A353-F3CACCA9955A}" dt="2024-03-04T22:11:02.314" v="704" actId="26606"/>
          <ac:cxnSpMkLst>
            <pc:docMk/>
            <pc:sldMk cId="1918298505" sldId="273"/>
            <ac:cxnSpMk id="45" creationId="{7EB498BD-8089-4626-91EA-4978EBEF535E}"/>
          </ac:cxnSpMkLst>
        </pc:cxnChg>
      </pc:sldChg>
      <pc:sldChg chg="addSp delSp modSp add mod delAnim modAnim">
        <pc:chgData name="ליזה שבצ'קה" userId="7753e0b0-8743-4151-b30b-fc0432ae29b1" providerId="ADAL" clId="{846447EB-CDC0-4268-A353-F3CACCA9955A}" dt="2024-03-05T23:15:34.340" v="2759" actId="20577"/>
        <pc:sldMkLst>
          <pc:docMk/>
          <pc:sldMk cId="4210392905" sldId="277"/>
        </pc:sldMkLst>
        <pc:spChg chg="del">
          <ac:chgData name="ליזה שבצ'קה" userId="7753e0b0-8743-4151-b30b-fc0432ae29b1" providerId="ADAL" clId="{846447EB-CDC0-4268-A353-F3CACCA9955A}" dt="2024-03-04T21:53:59.228" v="535" actId="478"/>
          <ac:spMkLst>
            <pc:docMk/>
            <pc:sldMk cId="4210392905" sldId="277"/>
            <ac:spMk id="3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5T12:46:29.615" v="917" actId="404"/>
          <ac:spMkLst>
            <pc:docMk/>
            <pc:sldMk cId="4210392905" sldId="277"/>
            <ac:spMk id="4" creationId="{00000000-0000-0000-0000-000000000000}"/>
          </ac:spMkLst>
        </pc:spChg>
        <pc:spChg chg="del">
          <ac:chgData name="ליזה שבצ'קה" userId="7753e0b0-8743-4151-b30b-fc0432ae29b1" providerId="ADAL" clId="{846447EB-CDC0-4268-A353-F3CACCA9955A}" dt="2024-03-04T21:54:08.977" v="539" actId="478"/>
          <ac:spMkLst>
            <pc:docMk/>
            <pc:sldMk cId="4210392905" sldId="277"/>
            <ac:spMk id="5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4T22:00:21.627" v="594" actId="1076"/>
          <ac:spMkLst>
            <pc:docMk/>
            <pc:sldMk cId="4210392905" sldId="277"/>
            <ac:spMk id="6" creationId="{6A89953C-0F8F-9852-A537-B29C50019C8B}"/>
          </ac:spMkLst>
        </pc:spChg>
        <pc:spChg chg="mod">
          <ac:chgData name="ליזה שבצ'קה" userId="7753e0b0-8743-4151-b30b-fc0432ae29b1" providerId="ADAL" clId="{846447EB-CDC0-4268-A353-F3CACCA9955A}" dt="2024-03-04T21:59:00.350" v="587" actId="782"/>
          <ac:spMkLst>
            <pc:docMk/>
            <pc:sldMk cId="4210392905" sldId="277"/>
            <ac:spMk id="7" creationId="{1A6C4AA4-BD85-E7D8-002C-F3F05CF4510F}"/>
          </ac:spMkLst>
        </pc:spChg>
        <pc:spChg chg="del">
          <ac:chgData name="ליזה שבצ'קה" userId="7753e0b0-8743-4151-b30b-fc0432ae29b1" providerId="ADAL" clId="{846447EB-CDC0-4268-A353-F3CACCA9955A}" dt="2024-03-04T21:54:02.227" v="537" actId="478"/>
          <ac:spMkLst>
            <pc:docMk/>
            <pc:sldMk cId="4210392905" sldId="277"/>
            <ac:spMk id="8" creationId="{00000000-0000-0000-0000-000000000000}"/>
          </ac:spMkLst>
        </pc:spChg>
        <pc:spChg chg="add mod ord">
          <ac:chgData name="ליזה שבצ'קה" userId="7753e0b0-8743-4151-b30b-fc0432ae29b1" providerId="ADAL" clId="{846447EB-CDC0-4268-A353-F3CACCA9955A}" dt="2024-03-05T18:53:55.711" v="2237" actId="14100"/>
          <ac:spMkLst>
            <pc:docMk/>
            <pc:sldMk cId="4210392905" sldId="277"/>
            <ac:spMk id="8" creationId="{278DC041-B06E-3714-4BA4-7EFB1FA13917}"/>
          </ac:spMkLst>
        </pc:spChg>
        <pc:spChg chg="mod">
          <ac:chgData name="ליזה שבצ'קה" userId="7753e0b0-8743-4151-b30b-fc0432ae29b1" providerId="ADAL" clId="{846447EB-CDC0-4268-A353-F3CACCA9955A}" dt="2024-03-04T21:59:00.350" v="587" actId="782"/>
          <ac:spMkLst>
            <pc:docMk/>
            <pc:sldMk cId="4210392905" sldId="277"/>
            <ac:spMk id="9" creationId="{00000000-0000-0000-0000-000000000000}"/>
          </ac:spMkLst>
        </pc:spChg>
        <pc:spChg chg="del">
          <ac:chgData name="ליזה שבצ'קה" userId="7753e0b0-8743-4151-b30b-fc0432ae29b1" providerId="ADAL" clId="{846447EB-CDC0-4268-A353-F3CACCA9955A}" dt="2024-03-04T21:54:16.112" v="541" actId="478"/>
          <ac:spMkLst>
            <pc:docMk/>
            <pc:sldMk cId="4210392905" sldId="277"/>
            <ac:spMk id="11" creationId="{00000000-0000-0000-0000-000000000000}"/>
          </ac:spMkLst>
        </pc:spChg>
        <pc:spChg chg="del mod">
          <ac:chgData name="ליזה שבצ'קה" userId="7753e0b0-8743-4151-b30b-fc0432ae29b1" providerId="ADAL" clId="{846447EB-CDC0-4268-A353-F3CACCA9955A}" dt="2024-03-04T21:57:00.255" v="563" actId="478"/>
          <ac:spMkLst>
            <pc:docMk/>
            <pc:sldMk cId="4210392905" sldId="277"/>
            <ac:spMk id="13" creationId="{AD3663AE-6CD2-87C7-EC4A-AC431FE74968}"/>
          </ac:spMkLst>
        </pc:spChg>
        <pc:spChg chg="del">
          <ac:chgData name="ליזה שבצ'קה" userId="7753e0b0-8743-4151-b30b-fc0432ae29b1" providerId="ADAL" clId="{846447EB-CDC0-4268-A353-F3CACCA9955A}" dt="2024-03-04T21:54:06.825" v="538" actId="478"/>
          <ac:spMkLst>
            <pc:docMk/>
            <pc:sldMk cId="4210392905" sldId="277"/>
            <ac:spMk id="14" creationId="{00000000-0000-0000-0000-000000000000}"/>
          </ac:spMkLst>
        </pc:spChg>
        <pc:spChg chg="del mod">
          <ac:chgData name="ליזה שבצ'קה" userId="7753e0b0-8743-4151-b30b-fc0432ae29b1" providerId="ADAL" clId="{846447EB-CDC0-4268-A353-F3CACCA9955A}" dt="2024-03-04T21:57:02.366" v="564" actId="478"/>
          <ac:spMkLst>
            <pc:docMk/>
            <pc:sldMk cId="4210392905" sldId="277"/>
            <ac:spMk id="15" creationId="{CCB5E3BA-18AC-9BC9-2607-15DB9965DC51}"/>
          </ac:spMkLst>
        </pc:spChg>
        <pc:spChg chg="mod">
          <ac:chgData name="ליזה שבצ'קה" userId="7753e0b0-8743-4151-b30b-fc0432ae29b1" providerId="ADAL" clId="{846447EB-CDC0-4268-A353-F3CACCA9955A}" dt="2024-03-05T23:09:38.162" v="2749" actId="1076"/>
          <ac:spMkLst>
            <pc:docMk/>
            <pc:sldMk cId="4210392905" sldId="277"/>
            <ac:spMk id="18" creationId="{8ECCECC4-B439-6D6F-7168-EF1945346496}"/>
          </ac:spMkLst>
        </pc:spChg>
        <pc:spChg chg="add del mod">
          <ac:chgData name="ליזה שבצ'קה" userId="7753e0b0-8743-4151-b30b-fc0432ae29b1" providerId="ADAL" clId="{846447EB-CDC0-4268-A353-F3CACCA9955A}" dt="2024-03-04T21:57:35.625" v="572" actId="478"/>
          <ac:spMkLst>
            <pc:docMk/>
            <pc:sldMk cId="4210392905" sldId="277"/>
            <ac:spMk id="19" creationId="{5777A6DC-CCC3-FD29-45E5-47FCD08D2C3D}"/>
          </ac:spMkLst>
        </pc:spChg>
        <pc:spChg chg="mod">
          <ac:chgData name="ליזה שבצ'קה" userId="7753e0b0-8743-4151-b30b-fc0432ae29b1" providerId="ADAL" clId="{846447EB-CDC0-4268-A353-F3CACCA9955A}" dt="2024-03-04T21:59:07.096" v="588" actId="403"/>
          <ac:spMkLst>
            <pc:docMk/>
            <pc:sldMk cId="4210392905" sldId="277"/>
            <ac:spMk id="23" creationId="{7CF7F554-8A9F-4765-92D4-9B40A017D190}"/>
          </ac:spMkLst>
        </pc:spChg>
        <pc:spChg chg="mod">
          <ac:chgData name="ליזה שבצ'קה" userId="7753e0b0-8743-4151-b30b-fc0432ae29b1" providerId="ADAL" clId="{846447EB-CDC0-4268-A353-F3CACCA9955A}" dt="2024-03-04T21:59:13.361" v="590" actId="14100"/>
          <ac:spMkLst>
            <pc:docMk/>
            <pc:sldMk cId="4210392905" sldId="277"/>
            <ac:spMk id="25" creationId="{B35BF84E-0544-47A7-A821-D6D4DE06101E}"/>
          </ac:spMkLst>
        </pc:spChg>
        <pc:spChg chg="mod">
          <ac:chgData name="ליזה שבצ'קה" userId="7753e0b0-8743-4151-b30b-fc0432ae29b1" providerId="ADAL" clId="{846447EB-CDC0-4268-A353-F3CACCA9955A}" dt="2024-03-04T21:59:00.350" v="587" actId="782"/>
          <ac:spMkLst>
            <pc:docMk/>
            <pc:sldMk cId="4210392905" sldId="277"/>
            <ac:spMk id="26" creationId="{559F2C65-61EE-4D26-8B33-19319DE2FE90}"/>
          </ac:spMkLst>
        </pc:spChg>
        <pc:spChg chg="mod">
          <ac:chgData name="ליזה שבצ'קה" userId="7753e0b0-8743-4151-b30b-fc0432ae29b1" providerId="ADAL" clId="{846447EB-CDC0-4268-A353-F3CACCA9955A}" dt="2024-03-05T20:40:11.719" v="2667" actId="20577"/>
          <ac:spMkLst>
            <pc:docMk/>
            <pc:sldMk cId="4210392905" sldId="277"/>
            <ac:spMk id="27" creationId="{D244ED9B-4512-438F-92A1-58682A77209D}"/>
          </ac:spMkLst>
        </pc:spChg>
        <pc:spChg chg="mod">
          <ac:chgData name="ליזה שבצ'קה" userId="7753e0b0-8743-4151-b30b-fc0432ae29b1" providerId="ADAL" clId="{846447EB-CDC0-4268-A353-F3CACCA9955A}" dt="2024-03-04T21:59:00.350" v="587" actId="782"/>
          <ac:spMkLst>
            <pc:docMk/>
            <pc:sldMk cId="4210392905" sldId="277"/>
            <ac:spMk id="28" creationId="{CBD2A549-2984-4B70-95FD-C368CCA803C6}"/>
          </ac:spMkLst>
        </pc:spChg>
        <pc:spChg chg="mod">
          <ac:chgData name="ליזה שבצ'קה" userId="7753e0b0-8743-4151-b30b-fc0432ae29b1" providerId="ADAL" clId="{846447EB-CDC0-4268-A353-F3CACCA9955A}" dt="2024-03-05T23:06:16.624" v="2747" actId="20577"/>
          <ac:spMkLst>
            <pc:docMk/>
            <pc:sldMk cId="4210392905" sldId="277"/>
            <ac:spMk id="30" creationId="{6D17CA51-FFA0-2F5B-C725-CA0A3F667B92}"/>
          </ac:spMkLst>
        </pc:spChg>
        <pc:spChg chg="mod">
          <ac:chgData name="ליזה שבצ'קה" userId="7753e0b0-8743-4151-b30b-fc0432ae29b1" providerId="ADAL" clId="{846447EB-CDC0-4268-A353-F3CACCA9955A}" dt="2024-03-05T18:16:26.962" v="1812"/>
          <ac:spMkLst>
            <pc:docMk/>
            <pc:sldMk cId="4210392905" sldId="277"/>
            <ac:spMk id="32" creationId="{95A786DD-67E0-00A0-9F6D-72BBF5B72710}"/>
          </ac:spMkLst>
        </pc:spChg>
        <pc:spChg chg="mod">
          <ac:chgData name="ליזה שבצ'קה" userId="7753e0b0-8743-4151-b30b-fc0432ae29b1" providerId="ADAL" clId="{846447EB-CDC0-4268-A353-F3CACCA9955A}" dt="2024-03-05T17:06:58.951" v="1196"/>
          <ac:spMkLst>
            <pc:docMk/>
            <pc:sldMk cId="4210392905" sldId="277"/>
            <ac:spMk id="34" creationId="{803F14A5-720F-28E7-1A9B-3E58167088A8}"/>
          </ac:spMkLst>
        </pc:spChg>
        <pc:spChg chg="mod">
          <ac:chgData name="ליזה שבצ'קה" userId="7753e0b0-8743-4151-b30b-fc0432ae29b1" providerId="ADAL" clId="{846447EB-CDC0-4268-A353-F3CACCA9955A}" dt="2024-03-05T23:15:34.340" v="2759" actId="20577"/>
          <ac:spMkLst>
            <pc:docMk/>
            <pc:sldMk cId="4210392905" sldId="277"/>
            <ac:spMk id="35" creationId="{C1D6CE8C-3903-D5C3-8DEB-115414AEFDFE}"/>
          </ac:spMkLst>
        </pc:spChg>
        <pc:picChg chg="del">
          <ac:chgData name="ליזה שבצ'קה" userId="7753e0b0-8743-4151-b30b-fc0432ae29b1" providerId="ADAL" clId="{846447EB-CDC0-4268-A353-F3CACCA9955A}" dt="2024-03-04T21:54:00.556" v="536" actId="478"/>
          <ac:picMkLst>
            <pc:docMk/>
            <pc:sldMk cId="4210392905" sldId="277"/>
            <ac:picMk id="2" creationId="{00000000-0000-0000-0000-000000000000}"/>
          </ac:picMkLst>
        </pc:picChg>
        <pc:picChg chg="add mod">
          <ac:chgData name="ליזה שבצ'קה" userId="7753e0b0-8743-4151-b30b-fc0432ae29b1" providerId="ADAL" clId="{846447EB-CDC0-4268-A353-F3CACCA9955A}" dt="2024-03-05T12:55:14.653" v="957" actId="14100"/>
          <ac:picMkLst>
            <pc:docMk/>
            <pc:sldMk cId="4210392905" sldId="277"/>
            <ac:picMk id="2" creationId="{F003DD36-74BF-3B90-9DA9-BF20DE47098C}"/>
          </ac:picMkLst>
        </pc:picChg>
        <pc:picChg chg="add mod">
          <ac:chgData name="ליזה שבצ'קה" userId="7753e0b0-8743-4151-b30b-fc0432ae29b1" providerId="ADAL" clId="{846447EB-CDC0-4268-A353-F3CACCA9955A}" dt="2024-03-05T17:31:31.869" v="1252" actId="1076"/>
          <ac:picMkLst>
            <pc:docMk/>
            <pc:sldMk cId="4210392905" sldId="277"/>
            <ac:picMk id="3" creationId="{36A305FD-B626-76CB-0E74-5003D426463D}"/>
          </ac:picMkLst>
        </pc:picChg>
        <pc:picChg chg="add mod">
          <ac:chgData name="ליזה שבצ'קה" userId="7753e0b0-8743-4151-b30b-fc0432ae29b1" providerId="ADAL" clId="{846447EB-CDC0-4268-A353-F3CACCA9955A}" dt="2024-03-05T17:31:38.465" v="1254" actId="1076"/>
          <ac:picMkLst>
            <pc:docMk/>
            <pc:sldMk cId="4210392905" sldId="277"/>
            <ac:picMk id="5" creationId="{0258D617-C6FF-466B-8FF7-60305EF1E520}"/>
          </ac:picMkLst>
        </pc:picChg>
        <pc:picChg chg="add del mod">
          <ac:chgData name="ליזה שבצ'קה" userId="7753e0b0-8743-4151-b30b-fc0432ae29b1" providerId="ADAL" clId="{846447EB-CDC0-4268-A353-F3CACCA9955A}" dt="2024-03-05T12:55:03.286" v="953" actId="478"/>
          <ac:picMkLst>
            <pc:docMk/>
            <pc:sldMk cId="4210392905" sldId="277"/>
            <ac:picMk id="16" creationId="{97E082F0-E54B-80FB-F107-445A9DA71F11}"/>
          </ac:picMkLst>
        </pc:picChg>
        <pc:picChg chg="add mod">
          <ac:chgData name="ליזה שבצ'קה" userId="7753e0b0-8743-4151-b30b-fc0432ae29b1" providerId="ADAL" clId="{846447EB-CDC0-4268-A353-F3CACCA9955A}" dt="2024-03-04T21:59:26.609" v="592" actId="1076"/>
          <ac:picMkLst>
            <pc:docMk/>
            <pc:sldMk cId="4210392905" sldId="277"/>
            <ac:picMk id="17" creationId="{FB4A8ECC-F2D7-AF92-9169-18839ACCF57A}"/>
          </ac:picMkLst>
        </pc:picChg>
        <pc:picChg chg="del">
          <ac:chgData name="ליזה שבצ'קה" userId="7753e0b0-8743-4151-b30b-fc0432ae29b1" providerId="ADAL" clId="{846447EB-CDC0-4268-A353-F3CACCA9955A}" dt="2024-03-04T21:55:08.195" v="544" actId="478"/>
          <ac:picMkLst>
            <pc:docMk/>
            <pc:sldMk cId="4210392905" sldId="277"/>
            <ac:picMk id="20" creationId="{228F8C06-D8DE-4BBF-9EF0-E5B7A08F666A}"/>
          </ac:picMkLst>
        </pc:picChg>
        <pc:picChg chg="del">
          <ac:chgData name="ליזה שבצ'קה" userId="7753e0b0-8743-4151-b30b-fc0432ae29b1" providerId="ADAL" clId="{846447EB-CDC0-4268-A353-F3CACCA9955A}" dt="2024-03-04T21:55:18.316" v="548" actId="478"/>
          <ac:picMkLst>
            <pc:docMk/>
            <pc:sldMk cId="4210392905" sldId="277"/>
            <ac:picMk id="22" creationId="{B501D563-7FBD-44D2-9361-48D90E16BA74}"/>
          </ac:picMkLst>
        </pc:picChg>
        <pc:picChg chg="add del mod">
          <ac:chgData name="ליזה שבצ'קה" userId="7753e0b0-8743-4151-b30b-fc0432ae29b1" providerId="ADAL" clId="{846447EB-CDC0-4268-A353-F3CACCA9955A}" dt="2024-03-05T17:30:47.306" v="1249" actId="478"/>
          <ac:picMkLst>
            <pc:docMk/>
            <pc:sldMk cId="4210392905" sldId="277"/>
            <ac:picMk id="29" creationId="{E8D1E5CA-6DC1-95D6-BFA4-7D56AD2A09CA}"/>
          </ac:picMkLst>
        </pc:picChg>
        <pc:picChg chg="add del mod">
          <ac:chgData name="ליזה שבצ'קה" userId="7753e0b0-8743-4151-b30b-fc0432ae29b1" providerId="ADAL" clId="{846447EB-CDC0-4268-A353-F3CACCA9955A}" dt="2024-03-04T21:57:58.261" v="578" actId="478"/>
          <ac:picMkLst>
            <pc:docMk/>
            <pc:sldMk cId="4210392905" sldId="277"/>
            <ac:picMk id="31" creationId="{19771F07-22BF-246A-E42D-75A9279215FA}"/>
          </ac:picMkLst>
        </pc:picChg>
        <pc:cxnChg chg="mod">
          <ac:chgData name="ליזה שבצ'קה" userId="7753e0b0-8743-4151-b30b-fc0432ae29b1" providerId="ADAL" clId="{846447EB-CDC0-4268-A353-F3CACCA9955A}" dt="2024-03-04T21:59:00.350" v="587" actId="782"/>
          <ac:cxnSpMkLst>
            <pc:docMk/>
            <pc:sldMk cId="4210392905" sldId="277"/>
            <ac:cxnSpMk id="10" creationId="{827B55A1-2B5A-4C27-8A36-9C25F514FCE7}"/>
          </ac:cxnSpMkLst>
        </pc:cxnChg>
        <pc:cxnChg chg="mod">
          <ac:chgData name="ליזה שבצ'קה" userId="7753e0b0-8743-4151-b30b-fc0432ae29b1" providerId="ADAL" clId="{846447EB-CDC0-4268-A353-F3CACCA9955A}" dt="2024-03-04T21:59:00.350" v="587" actId="782"/>
          <ac:cxnSpMkLst>
            <pc:docMk/>
            <pc:sldMk cId="4210392905" sldId="277"/>
            <ac:cxnSpMk id="12" creationId="{CB1B0628-5DCC-48C1-AA0E-B6211AADF978}"/>
          </ac:cxnSpMkLst>
        </pc:cxnChg>
        <pc:cxnChg chg="mod">
          <ac:chgData name="ליזה שבצ'קה" userId="7753e0b0-8743-4151-b30b-fc0432ae29b1" providerId="ADAL" clId="{846447EB-CDC0-4268-A353-F3CACCA9955A}" dt="2024-03-04T21:59:00.350" v="587" actId="782"/>
          <ac:cxnSpMkLst>
            <pc:docMk/>
            <pc:sldMk cId="4210392905" sldId="277"/>
            <ac:cxnSpMk id="21" creationId="{CCDF9872-AC11-4FC6-80B1-DCE49ABF52E8}"/>
          </ac:cxnSpMkLst>
        </pc:cxnChg>
        <pc:cxnChg chg="mod">
          <ac:chgData name="ליזה שבצ'קה" userId="7753e0b0-8743-4151-b30b-fc0432ae29b1" providerId="ADAL" clId="{846447EB-CDC0-4268-A353-F3CACCA9955A}" dt="2024-03-04T21:59:00.350" v="587" actId="782"/>
          <ac:cxnSpMkLst>
            <pc:docMk/>
            <pc:sldMk cId="4210392905" sldId="277"/>
            <ac:cxnSpMk id="24" creationId="{138EEF6F-DDC9-45A7-9941-9A6401426BDF}"/>
          </ac:cxnSpMkLst>
        </pc:cxnChg>
      </pc:sldChg>
      <pc:sldChg chg="add del ord">
        <pc:chgData name="ליזה שבצ'קה" userId="7753e0b0-8743-4151-b30b-fc0432ae29b1" providerId="ADAL" clId="{846447EB-CDC0-4268-A353-F3CACCA9955A}" dt="2024-03-05T12:33:20.599" v="836" actId="47"/>
        <pc:sldMkLst>
          <pc:docMk/>
          <pc:sldMk cId="2268455920" sldId="278"/>
        </pc:sldMkLst>
      </pc:sldChg>
      <pc:sldChg chg="modSp add mod ord">
        <pc:chgData name="ליזה שבצ'קה" userId="7753e0b0-8743-4151-b30b-fc0432ae29b1" providerId="ADAL" clId="{846447EB-CDC0-4268-A353-F3CACCA9955A}" dt="2024-03-05T20:20:45.002" v="2502" actId="1036"/>
        <pc:sldMkLst>
          <pc:docMk/>
          <pc:sldMk cId="990822689" sldId="279"/>
        </pc:sldMkLst>
        <pc:spChg chg="mod">
          <ac:chgData name="ליזה שבצ'קה" userId="7753e0b0-8743-4151-b30b-fc0432ae29b1" providerId="ADAL" clId="{846447EB-CDC0-4268-A353-F3CACCA9955A}" dt="2024-03-05T12:33:50.517" v="842" actId="2711"/>
          <ac:spMkLst>
            <pc:docMk/>
            <pc:sldMk cId="990822689" sldId="279"/>
            <ac:spMk id="3" creationId="{D7B3DD29-09A6-69F8-AA18-3860955717CD}"/>
          </ac:spMkLst>
        </pc:spChg>
        <pc:spChg chg="mod">
          <ac:chgData name="ליזה שבצ'קה" userId="7753e0b0-8743-4151-b30b-fc0432ae29b1" providerId="ADAL" clId="{846447EB-CDC0-4268-A353-F3CACCA9955A}" dt="2024-03-05T20:20:23.815" v="2493" actId="207"/>
          <ac:spMkLst>
            <pc:docMk/>
            <pc:sldMk cId="990822689" sldId="279"/>
            <ac:spMk id="4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5T12:33:50.517" v="842" actId="2711"/>
          <ac:spMkLst>
            <pc:docMk/>
            <pc:sldMk cId="990822689" sldId="279"/>
            <ac:spMk id="12" creationId="{CAF77C82-9523-EEF0-EF16-2B4061F896A4}"/>
          </ac:spMkLst>
        </pc:spChg>
        <pc:spChg chg="mod">
          <ac:chgData name="ליזה שבצ'קה" userId="7753e0b0-8743-4151-b30b-fc0432ae29b1" providerId="ADAL" clId="{846447EB-CDC0-4268-A353-F3CACCA9955A}" dt="2024-03-05T20:20:45.002" v="2502" actId="1036"/>
          <ac:spMkLst>
            <pc:docMk/>
            <pc:sldMk cId="990822689" sldId="279"/>
            <ac:spMk id="21" creationId="{76EE95C7-723C-32AE-E892-CCB3A1B1C526}"/>
          </ac:spMkLst>
        </pc:spChg>
      </pc:sldChg>
      <pc:sldChg chg="del">
        <pc:chgData name="ליזה שבצ'קה" userId="7753e0b0-8743-4151-b30b-fc0432ae29b1" providerId="ADAL" clId="{846447EB-CDC0-4268-A353-F3CACCA9955A}" dt="2024-03-04T21:14:01.863" v="10" actId="47"/>
        <pc:sldMkLst>
          <pc:docMk/>
          <pc:sldMk cId="1447801800" sldId="280"/>
        </pc:sldMkLst>
        <pc:spChg chg="add mod">
          <ac:chgData name="ליזה שבצ'קה" userId="7753e0b0-8743-4151-b30b-fc0432ae29b1" providerId="ADAL" clId="{846447EB-CDC0-4268-A353-F3CACCA9955A}" dt="2024-03-05T12:37:40.010" v="868"/>
          <ac:spMkLst>
            <pc:docMk/>
            <pc:sldMk cId="1447801800" sldId="280"/>
            <ac:spMk id="2" creationId="{A718F331-EE01-4859-48C7-FA737B649C91}"/>
          </ac:spMkLst>
        </pc:spChg>
        <pc:spChg chg="add mod">
          <ac:chgData name="ליזה שבצ'קה" userId="7753e0b0-8743-4151-b30b-fc0432ae29b1" providerId="ADAL" clId="{846447EB-CDC0-4268-A353-F3CACCA9955A}" dt="2024-03-05T12:37:40.010" v="868"/>
          <ac:spMkLst>
            <pc:docMk/>
            <pc:sldMk cId="1447801800" sldId="280"/>
            <ac:spMk id="3" creationId="{3BD2D98A-155E-1D81-84FC-65686D415516}"/>
          </ac:spMkLst>
        </pc:spChg>
        <pc:spChg chg="mod">
          <ac:chgData name="ליזה שבצ'קה" userId="7753e0b0-8743-4151-b30b-fc0432ae29b1" providerId="ADAL" clId="{846447EB-CDC0-4268-A353-F3CACCA9955A}" dt="2024-03-05T12:38:27.497" v="875" actId="207"/>
          <ac:spMkLst>
            <pc:docMk/>
            <pc:sldMk cId="1447801800" sldId="280"/>
            <ac:spMk id="4" creationId="{00000000-0000-0000-0000-000000000000}"/>
          </ac:spMkLst>
        </pc:spChg>
        <pc:spChg chg="add mod">
          <ac:chgData name="ליזה שבצ'קה" userId="7753e0b0-8743-4151-b30b-fc0432ae29b1" providerId="ADAL" clId="{846447EB-CDC0-4268-A353-F3CACCA9955A}" dt="2024-03-05T12:37:46.539" v="869"/>
          <ac:spMkLst>
            <pc:docMk/>
            <pc:sldMk cId="1447801800" sldId="280"/>
            <ac:spMk id="5" creationId="{ADD9122B-61D5-81B7-76BB-5D779FA75ED7}"/>
          </ac:spMkLst>
        </pc:spChg>
        <pc:spChg chg="mod">
          <ac:chgData name="ליזה שבצ'קה" userId="7753e0b0-8743-4151-b30b-fc0432ae29b1" providerId="ADAL" clId="{846447EB-CDC0-4268-A353-F3CACCA9955A}" dt="2024-03-05T12:34:49.483" v="846" actId="2711"/>
          <ac:spMkLst>
            <pc:docMk/>
            <pc:sldMk cId="1447801800" sldId="280"/>
            <ac:spMk id="6" creationId="{00000000-0000-0000-0000-000000000000}"/>
          </ac:spMkLst>
        </pc:spChg>
        <pc:spChg chg="add mod">
          <ac:chgData name="ליזה שבצ'קה" userId="7753e0b0-8743-4151-b30b-fc0432ae29b1" providerId="ADAL" clId="{846447EB-CDC0-4268-A353-F3CACCA9955A}" dt="2024-03-05T12:37:46.539" v="869"/>
          <ac:spMkLst>
            <pc:docMk/>
            <pc:sldMk cId="1447801800" sldId="280"/>
            <ac:spMk id="8" creationId="{FF165E15-2B95-3900-F1DD-97BBE9A8045D}"/>
          </ac:spMkLst>
        </pc:spChg>
        <pc:picChg chg="add mod modCrop">
          <ac:chgData name="ליזה שבצ'קה" userId="7753e0b0-8743-4151-b30b-fc0432ae29b1" providerId="ADAL" clId="{846447EB-CDC0-4268-A353-F3CACCA9955A}" dt="2024-03-05T12:38:21.477" v="874" actId="732"/>
          <ac:picMkLst>
            <pc:docMk/>
            <pc:sldMk cId="1447801800" sldId="280"/>
            <ac:picMk id="9" creationId="{D88AE427-D85B-B8A5-08ED-F396DE911B4D}"/>
          </ac:picMkLst>
        </pc:picChg>
      </pc:sldChg>
      <pc:sldChg chg="del">
        <pc:chgData name="ליזה שבצ'קה" userId="7753e0b0-8743-4151-b30b-fc0432ae29b1" providerId="ADAL" clId="{846447EB-CDC0-4268-A353-F3CACCA9955A}" dt="2024-03-04T21:14:04.160" v="12" actId="47"/>
        <pc:sldMkLst>
          <pc:docMk/>
          <pc:sldMk cId="2224699105" sldId="281"/>
        </pc:sldMkLst>
        <pc:spChg chg="mod">
          <ac:chgData name="ליזה שבצ'קה" userId="7753e0b0-8743-4151-b30b-fc0432ae29b1" providerId="ADAL" clId="{846447EB-CDC0-4268-A353-F3CACCA9955A}" dt="2024-03-05T12:36:13.321" v="859" actId="2711"/>
          <ac:spMkLst>
            <pc:docMk/>
            <pc:sldMk cId="2224699105" sldId="281"/>
            <ac:spMk id="2" creationId="{D57D4386-8CD6-9617-AD3B-D7A4639984C2}"/>
          </ac:spMkLst>
        </pc:spChg>
        <pc:spChg chg="mod">
          <ac:chgData name="ליזה שבצ'קה" userId="7753e0b0-8743-4151-b30b-fc0432ae29b1" providerId="ADAL" clId="{846447EB-CDC0-4268-A353-F3CACCA9955A}" dt="2024-03-05T12:38:41.498" v="877" actId="207"/>
          <ac:spMkLst>
            <pc:docMk/>
            <pc:sldMk cId="2224699105" sldId="281"/>
            <ac:spMk id="4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5T12:39:17.102" v="882" actId="1076"/>
          <ac:spMkLst>
            <pc:docMk/>
            <pc:sldMk cId="2224699105" sldId="281"/>
            <ac:spMk id="6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5T12:36:13.321" v="859" actId="2711"/>
          <ac:spMkLst>
            <pc:docMk/>
            <pc:sldMk cId="2224699105" sldId="281"/>
            <ac:spMk id="16" creationId="{901FE2D2-BB21-B6E1-E17B-5C54FFE1B907}"/>
          </ac:spMkLst>
        </pc:spChg>
        <pc:picChg chg="mod">
          <ac:chgData name="ליזה שבצ'קה" userId="7753e0b0-8743-4151-b30b-fc0432ae29b1" providerId="ADAL" clId="{846447EB-CDC0-4268-A353-F3CACCA9955A}" dt="2024-03-05T12:36:13.321" v="859" actId="2711"/>
          <ac:picMkLst>
            <pc:docMk/>
            <pc:sldMk cId="2224699105" sldId="281"/>
            <ac:picMk id="3" creationId="{7AD5F19A-4D58-4F08-B84F-D655535AF958}"/>
          </ac:picMkLst>
        </pc:picChg>
        <pc:picChg chg="mod">
          <ac:chgData name="ליזה שבצ'קה" userId="7753e0b0-8743-4151-b30b-fc0432ae29b1" providerId="ADAL" clId="{846447EB-CDC0-4268-A353-F3CACCA9955A}" dt="2024-03-05T12:36:13.321" v="859" actId="2711"/>
          <ac:picMkLst>
            <pc:docMk/>
            <pc:sldMk cId="2224699105" sldId="281"/>
            <ac:picMk id="5" creationId="{A2D0B5BF-897A-4644-8620-8CAD8EC85AC7}"/>
          </ac:picMkLst>
        </pc:picChg>
        <pc:picChg chg="add mod">
          <ac:chgData name="ליזה שבצ'קה" userId="7753e0b0-8743-4151-b30b-fc0432ae29b1" providerId="ADAL" clId="{846447EB-CDC0-4268-A353-F3CACCA9955A}" dt="2024-03-05T12:38:45.147" v="878" actId="1076"/>
          <ac:picMkLst>
            <pc:docMk/>
            <pc:sldMk cId="2224699105" sldId="281"/>
            <ac:picMk id="7" creationId="{E549E2B8-41BE-1B8C-BB4E-2882EBDC99CB}"/>
          </ac:picMkLst>
        </pc:picChg>
        <pc:cxnChg chg="mod">
          <ac:chgData name="ליזה שבצ'קה" userId="7753e0b0-8743-4151-b30b-fc0432ae29b1" providerId="ADAL" clId="{846447EB-CDC0-4268-A353-F3CACCA9955A}" dt="2024-03-05T12:36:13.321" v="859" actId="2711"/>
          <ac:cxnSpMkLst>
            <pc:docMk/>
            <pc:sldMk cId="2224699105" sldId="281"/>
            <ac:cxnSpMk id="9" creationId="{688FAF69-DF0A-BFC3-211D-9ED6283EF6AC}"/>
          </ac:cxnSpMkLst>
        </pc:cxnChg>
      </pc:sldChg>
      <pc:sldChg chg="addSp delSp modSp del mod delAnim modAnim">
        <pc:chgData name="ליזה שבצ'קה" userId="7753e0b0-8743-4151-b30b-fc0432ae29b1" providerId="ADAL" clId="{846447EB-CDC0-4268-A353-F3CACCA9955A}" dt="2024-03-05T20:36:16.821" v="2656" actId="207"/>
        <pc:sldMkLst>
          <pc:docMk/>
          <pc:sldMk cId="2145183673" sldId="282"/>
        </pc:sldMkLst>
        <pc:spChg chg="add del mod">
          <ac:chgData name="ליזה שבצ'קה" userId="7753e0b0-8743-4151-b30b-fc0432ae29b1" providerId="ADAL" clId="{846447EB-CDC0-4268-A353-F3CACCA9955A}" dt="2024-03-04T21:33:16.887" v="262" actId="20577"/>
          <ac:spMkLst>
            <pc:docMk/>
            <pc:sldMk cId="2145183673" sldId="282"/>
            <ac:spMk id="2" creationId="{1C71AB26-77AC-5A80-EDAE-9ABD8E42652B}"/>
          </ac:spMkLst>
        </pc:spChg>
        <pc:spChg chg="mod">
          <ac:chgData name="ליזה שבצ'קה" userId="7753e0b0-8743-4151-b30b-fc0432ae29b1" providerId="ADAL" clId="{846447EB-CDC0-4268-A353-F3CACCA9955A}" dt="2024-03-05T20:36:16.821" v="2656" actId="207"/>
          <ac:spMkLst>
            <pc:docMk/>
            <pc:sldMk cId="2145183673" sldId="282"/>
            <ac:spMk id="4" creationId="{00000000-0000-0000-0000-000000000000}"/>
          </ac:spMkLst>
        </pc:spChg>
        <pc:spChg chg="del">
          <ac:chgData name="ליזה שבצ'קה" userId="7753e0b0-8743-4151-b30b-fc0432ae29b1" providerId="ADAL" clId="{846447EB-CDC0-4268-A353-F3CACCA9955A}" dt="2024-03-04T21:31:43.956" v="238" actId="478"/>
          <ac:spMkLst>
            <pc:docMk/>
            <pc:sldMk cId="2145183673" sldId="282"/>
            <ac:spMk id="4" creationId="{4CA7CBA5-00AB-79EA-7A8D-B86272C72128}"/>
          </ac:spMkLst>
        </pc:spChg>
        <pc:spChg chg="mod">
          <ac:chgData name="ליזה שבצ'קה" userId="7753e0b0-8743-4151-b30b-fc0432ae29b1" providerId="ADAL" clId="{846447EB-CDC0-4268-A353-F3CACCA9955A}" dt="2024-03-05T12:37:01.216" v="865" actId="2711"/>
          <ac:spMkLst>
            <pc:docMk/>
            <pc:sldMk cId="2145183673" sldId="282"/>
            <ac:spMk id="6" creationId="{00000000-0000-0000-0000-000000000000}"/>
          </ac:spMkLst>
        </pc:spChg>
        <pc:spChg chg="add mod">
          <ac:chgData name="ליזה שבצ'קה" userId="7753e0b0-8743-4151-b30b-fc0432ae29b1" providerId="ADAL" clId="{846447EB-CDC0-4268-A353-F3CACCA9955A}" dt="2024-03-05T16:29:56.677" v="1177" actId="403"/>
          <ac:spMkLst>
            <pc:docMk/>
            <pc:sldMk cId="2145183673" sldId="282"/>
            <ac:spMk id="10" creationId="{92A32FA6-F6B5-83CF-01FE-DFA308822306}"/>
          </ac:spMkLst>
        </pc:spChg>
        <pc:spChg chg="del mod">
          <ac:chgData name="ליזה שבצ'קה" userId="7753e0b0-8743-4151-b30b-fc0432ae29b1" providerId="ADAL" clId="{846447EB-CDC0-4268-A353-F3CACCA9955A}" dt="2024-03-05T20:36:03.342" v="2652" actId="478"/>
          <ac:spMkLst>
            <pc:docMk/>
            <pc:sldMk cId="2145183673" sldId="282"/>
            <ac:spMk id="12" creationId="{3FA806EF-48C6-98ED-8C9B-B876CDEBFB07}"/>
          </ac:spMkLst>
        </pc:spChg>
        <pc:spChg chg="mod ord topLvl">
          <ac:chgData name="ליזה שבצ'קה" userId="7753e0b0-8743-4151-b30b-fc0432ae29b1" providerId="ADAL" clId="{846447EB-CDC0-4268-A353-F3CACCA9955A}" dt="2024-03-05T16:30:00.933" v="1178" actId="403"/>
          <ac:spMkLst>
            <pc:docMk/>
            <pc:sldMk cId="2145183673" sldId="282"/>
            <ac:spMk id="13" creationId="{677B62AF-4F74-89CC-F4DA-28E50B15EDF0}"/>
          </ac:spMkLst>
        </pc:spChg>
        <pc:spChg chg="del topLvl">
          <ac:chgData name="ליזה שבצ'קה" userId="7753e0b0-8743-4151-b30b-fc0432ae29b1" providerId="ADAL" clId="{846447EB-CDC0-4268-A353-F3CACCA9955A}" dt="2024-03-05T16:28:16.829" v="1142" actId="478"/>
          <ac:spMkLst>
            <pc:docMk/>
            <pc:sldMk cId="2145183673" sldId="282"/>
            <ac:spMk id="14" creationId="{05ACC638-F1DF-451A-EC3E-357C6E02246C}"/>
          </ac:spMkLst>
        </pc:spChg>
        <pc:spChg chg="mod">
          <ac:chgData name="ליזה שבצ'קה" userId="7753e0b0-8743-4151-b30b-fc0432ae29b1" providerId="ADAL" clId="{846447EB-CDC0-4268-A353-F3CACCA9955A}" dt="2024-03-05T12:37:01.216" v="865" actId="2711"/>
          <ac:spMkLst>
            <pc:docMk/>
            <pc:sldMk cId="2145183673" sldId="282"/>
            <ac:spMk id="15" creationId="{8E8D9CC8-EADC-7415-EF77-22DE0AADFB7A}"/>
          </ac:spMkLst>
        </pc:spChg>
        <pc:spChg chg="add mod">
          <ac:chgData name="ליזה שבצ'קה" userId="7753e0b0-8743-4151-b30b-fc0432ae29b1" providerId="ADAL" clId="{846447EB-CDC0-4268-A353-F3CACCA9955A}" dt="2024-03-05T20:36:09.304" v="2654" actId="1076"/>
          <ac:spMkLst>
            <pc:docMk/>
            <pc:sldMk cId="2145183673" sldId="282"/>
            <ac:spMk id="17" creationId="{6F23917F-F0C9-1DE3-B8D1-6F9E68DB779A}"/>
          </ac:spMkLst>
        </pc:spChg>
        <pc:spChg chg="mod">
          <ac:chgData name="ליזה שבצ'קה" userId="7753e0b0-8743-4151-b30b-fc0432ae29b1" providerId="ADAL" clId="{846447EB-CDC0-4268-A353-F3CACCA9955A}" dt="2024-03-05T12:37:01.216" v="865" actId="2711"/>
          <ac:spMkLst>
            <pc:docMk/>
            <pc:sldMk cId="2145183673" sldId="282"/>
            <ac:spMk id="18" creationId="{140317B5-CACE-0DC7-2230-455EF7BCFD32}"/>
          </ac:spMkLst>
        </pc:spChg>
        <pc:spChg chg="mod">
          <ac:chgData name="ליזה שבצ'קה" userId="7753e0b0-8743-4151-b30b-fc0432ae29b1" providerId="ADAL" clId="{846447EB-CDC0-4268-A353-F3CACCA9955A}" dt="2024-03-05T12:37:01.216" v="865" actId="2711"/>
          <ac:spMkLst>
            <pc:docMk/>
            <pc:sldMk cId="2145183673" sldId="282"/>
            <ac:spMk id="19" creationId="{178B6FD5-6E50-6651-FD1C-B88F7470AFDB}"/>
          </ac:spMkLst>
        </pc:spChg>
        <pc:spChg chg="mod">
          <ac:chgData name="ליזה שבצ'קה" userId="7753e0b0-8743-4151-b30b-fc0432ae29b1" providerId="ADAL" clId="{846447EB-CDC0-4268-A353-F3CACCA9955A}" dt="2024-03-05T12:37:01.216" v="865" actId="2711"/>
          <ac:spMkLst>
            <pc:docMk/>
            <pc:sldMk cId="2145183673" sldId="282"/>
            <ac:spMk id="20" creationId="{0B2966FE-93F8-8F5D-9FA8-E5403A2B8968}"/>
          </ac:spMkLst>
        </pc:spChg>
        <pc:spChg chg="mod">
          <ac:chgData name="ליזה שבצ'קה" userId="7753e0b0-8743-4151-b30b-fc0432ae29b1" providerId="ADAL" clId="{846447EB-CDC0-4268-A353-F3CACCA9955A}" dt="2024-03-05T12:37:01.216" v="865" actId="2711"/>
          <ac:spMkLst>
            <pc:docMk/>
            <pc:sldMk cId="2145183673" sldId="282"/>
            <ac:spMk id="21" creationId="{6C03FB18-7CB0-F3FE-CE38-88A513FBE06B}"/>
          </ac:spMkLst>
        </pc:spChg>
        <pc:spChg chg="mod">
          <ac:chgData name="ליזה שבצ'קה" userId="7753e0b0-8743-4151-b30b-fc0432ae29b1" providerId="ADAL" clId="{846447EB-CDC0-4268-A353-F3CACCA9955A}" dt="2024-03-04T21:31:36.450" v="237"/>
          <ac:spMkLst>
            <pc:docMk/>
            <pc:sldMk cId="2145183673" sldId="282"/>
            <ac:spMk id="23554" creationId="{C58F57E6-6C7E-755A-2E3C-62937D9D5A2C}"/>
          </ac:spMkLst>
        </pc:spChg>
        <pc:grpChg chg="mod">
          <ac:chgData name="ליזה שבצ'קה" userId="7753e0b0-8743-4151-b30b-fc0432ae29b1" providerId="ADAL" clId="{846447EB-CDC0-4268-A353-F3CACCA9955A}" dt="2024-03-05T12:37:01.216" v="865" actId="2711"/>
          <ac:grpSpMkLst>
            <pc:docMk/>
            <pc:sldMk cId="2145183673" sldId="282"/>
            <ac:grpSpMk id="8" creationId="{4DD521C1-0C2F-DE71-D94F-50DD368D4E89}"/>
          </ac:grpSpMkLst>
        </pc:grpChg>
        <pc:grpChg chg="add del mod">
          <ac:chgData name="ליזה שבצ'קה" userId="7753e0b0-8743-4151-b30b-fc0432ae29b1" providerId="ADAL" clId="{846447EB-CDC0-4268-A353-F3CACCA9955A}" dt="2024-03-05T16:28:16.829" v="1142" actId="478"/>
          <ac:grpSpMkLst>
            <pc:docMk/>
            <pc:sldMk cId="2145183673" sldId="282"/>
            <ac:grpSpMk id="23" creationId="{186BFD86-F4EA-6D39-EB5D-FB13D78CB966}"/>
          </ac:grpSpMkLst>
        </pc:grpChg>
        <pc:picChg chg="add mod modCrop">
          <ac:chgData name="ליזה שבצ'קה" userId="7753e0b0-8743-4151-b30b-fc0432ae29b1" providerId="ADAL" clId="{846447EB-CDC0-4268-A353-F3CACCA9955A}" dt="2024-03-05T16:28:24.491" v="1145" actId="1076"/>
          <ac:picMkLst>
            <pc:docMk/>
            <pc:sldMk cId="2145183673" sldId="282"/>
            <ac:picMk id="2" creationId="{25AB5481-8184-4060-69A0-4DE57506A49C}"/>
          </ac:picMkLst>
        </pc:picChg>
        <pc:picChg chg="add del mod">
          <ac:chgData name="ליזה שבצ'קה" userId="7753e0b0-8743-4151-b30b-fc0432ae29b1" providerId="ADAL" clId="{846447EB-CDC0-4268-A353-F3CACCA9955A}" dt="2024-03-04T21:33:21.186" v="263" actId="478"/>
          <ac:picMkLst>
            <pc:docMk/>
            <pc:sldMk cId="2145183673" sldId="282"/>
            <ac:picMk id="3" creationId="{B8F9C94A-4978-AC81-0070-88FEDA29A6EE}"/>
          </ac:picMkLst>
        </pc:picChg>
        <pc:picChg chg="add del mod">
          <ac:chgData name="ליזה שבצ'קה" userId="7753e0b0-8743-4151-b30b-fc0432ae29b1" providerId="ADAL" clId="{846447EB-CDC0-4268-A353-F3CACCA9955A}" dt="2024-03-04T21:32:55.159" v="257" actId="478"/>
          <ac:picMkLst>
            <pc:docMk/>
            <pc:sldMk cId="2145183673" sldId="282"/>
            <ac:picMk id="6" creationId="{8BC3E42D-7574-B03E-64DA-D6A5ABFB6A5D}"/>
          </ac:picMkLst>
        </pc:picChg>
        <pc:picChg chg="add del mod">
          <ac:chgData name="ליזה שבצ'קה" userId="7753e0b0-8743-4151-b30b-fc0432ae29b1" providerId="ADAL" clId="{846447EB-CDC0-4268-A353-F3CACCA9955A}" dt="2024-03-04T21:33:06.923" v="260" actId="478"/>
          <ac:picMkLst>
            <pc:docMk/>
            <pc:sldMk cId="2145183673" sldId="282"/>
            <ac:picMk id="7" creationId="{977B2690-AD32-177B-5977-A9A68C9E038C}"/>
          </ac:picMkLst>
        </pc:picChg>
        <pc:picChg chg="del">
          <ac:chgData name="ליזה שבצ'קה" userId="7753e0b0-8743-4151-b30b-fc0432ae29b1" providerId="ADAL" clId="{846447EB-CDC0-4268-A353-F3CACCA9955A}" dt="2024-03-05T16:28:10.636" v="1139" actId="478"/>
          <ac:picMkLst>
            <pc:docMk/>
            <pc:sldMk cId="2145183673" sldId="282"/>
            <ac:picMk id="11" creationId="{4C8C517D-B916-BF51-16C1-F0091CB83C72}"/>
          </ac:picMkLst>
        </pc:picChg>
        <pc:picChg chg="del">
          <ac:chgData name="ליזה שבצ'קה" userId="7753e0b0-8743-4151-b30b-fc0432ae29b1" providerId="ADAL" clId="{846447EB-CDC0-4268-A353-F3CACCA9955A}" dt="2024-03-04T21:32:04.471" v="246" actId="478"/>
          <ac:picMkLst>
            <pc:docMk/>
            <pc:sldMk cId="2145183673" sldId="282"/>
            <ac:picMk id="23555" creationId="{248A05CE-1798-9C24-B8B6-B4CFF72B515E}"/>
          </ac:picMkLst>
        </pc:picChg>
        <pc:picChg chg="del">
          <ac:chgData name="ליזה שבצ'קה" userId="7753e0b0-8743-4151-b30b-fc0432ae29b1" providerId="ADAL" clId="{846447EB-CDC0-4268-A353-F3CACCA9955A}" dt="2024-03-04T21:32:03.925" v="245" actId="478"/>
          <ac:picMkLst>
            <pc:docMk/>
            <pc:sldMk cId="2145183673" sldId="282"/>
            <ac:picMk id="23556" creationId="{546ED501-D328-4FD6-7E41-381D6A2BC431}"/>
          </ac:picMkLst>
        </pc:picChg>
      </pc:sldChg>
      <pc:sldChg chg="addSp delSp modSp add mod ord">
        <pc:chgData name="ליזה שבצ'קה" userId="7753e0b0-8743-4151-b30b-fc0432ae29b1" providerId="ADAL" clId="{846447EB-CDC0-4268-A353-F3CACCA9955A}" dt="2024-03-05T20:22:43.085" v="2568" actId="2711"/>
        <pc:sldMkLst>
          <pc:docMk/>
          <pc:sldMk cId="789597387" sldId="283"/>
        </pc:sldMkLst>
        <pc:spChg chg="add del mod">
          <ac:chgData name="ליזה שבצ'קה" userId="7753e0b0-8743-4151-b30b-fc0432ae29b1" providerId="ADAL" clId="{846447EB-CDC0-4268-A353-F3CACCA9955A}" dt="2024-03-05T18:51:18.070" v="2199" actId="478"/>
          <ac:spMkLst>
            <pc:docMk/>
            <pc:sldMk cId="789597387" sldId="283"/>
            <ac:spMk id="3" creationId="{4ED0519A-8A24-2C0F-AFB7-CA74E3D0BC75}"/>
          </ac:spMkLst>
        </pc:spChg>
        <pc:spChg chg="add mod">
          <ac:chgData name="ליזה שבצ'קה" userId="7753e0b0-8743-4151-b30b-fc0432ae29b1" providerId="ADAL" clId="{846447EB-CDC0-4268-A353-F3CACCA9955A}" dt="2024-03-05T18:52:09.122" v="2227" actId="1076"/>
          <ac:spMkLst>
            <pc:docMk/>
            <pc:sldMk cId="789597387" sldId="283"/>
            <ac:spMk id="4" creationId="{19BFC99A-4ADB-8273-2889-697F0E5CDA97}"/>
          </ac:spMkLst>
        </pc:spChg>
        <pc:spChg chg="add mod">
          <ac:chgData name="ליזה שבצ'קה" userId="7753e0b0-8743-4151-b30b-fc0432ae29b1" providerId="ADAL" clId="{846447EB-CDC0-4268-A353-F3CACCA9955A}" dt="2024-03-05T18:52:13.826" v="2228" actId="1076"/>
          <ac:spMkLst>
            <pc:docMk/>
            <pc:sldMk cId="789597387" sldId="283"/>
            <ac:spMk id="5" creationId="{BC552F71-5156-2F25-25D3-854B3C6A0B49}"/>
          </ac:spMkLst>
        </pc:spChg>
        <pc:spChg chg="del mod">
          <ac:chgData name="ליזה שבצ'קה" userId="7753e0b0-8743-4151-b30b-fc0432ae29b1" providerId="ADAL" clId="{846447EB-CDC0-4268-A353-F3CACCA9955A}" dt="2024-03-05T18:52:05.918" v="2226" actId="478"/>
          <ac:spMkLst>
            <pc:docMk/>
            <pc:sldMk cId="789597387" sldId="283"/>
            <ac:spMk id="6" creationId="{00000000-0000-0000-0000-000000000000}"/>
          </ac:spMkLst>
        </pc:spChg>
        <pc:spChg chg="add mod">
          <ac:chgData name="ליזה שבצ'קה" userId="7753e0b0-8743-4151-b30b-fc0432ae29b1" providerId="ADAL" clId="{846447EB-CDC0-4268-A353-F3CACCA9955A}" dt="2024-03-05T18:52:23.523" v="2232" actId="1076"/>
          <ac:spMkLst>
            <pc:docMk/>
            <pc:sldMk cId="789597387" sldId="283"/>
            <ac:spMk id="7" creationId="{302DB188-E1AB-17A9-7347-F3497B6CD608}"/>
          </ac:spMkLst>
        </pc:spChg>
        <pc:spChg chg="add mod">
          <ac:chgData name="ליזה שבצ'קה" userId="7753e0b0-8743-4151-b30b-fc0432ae29b1" providerId="ADAL" clId="{846447EB-CDC0-4268-A353-F3CACCA9955A}" dt="2024-03-05T18:52:32.901" v="2234" actId="1076"/>
          <ac:spMkLst>
            <pc:docMk/>
            <pc:sldMk cId="789597387" sldId="283"/>
            <ac:spMk id="8" creationId="{7A793363-D487-F812-40A0-65E603958EB7}"/>
          </ac:spMkLst>
        </pc:spChg>
        <pc:spChg chg="mod">
          <ac:chgData name="ליזה שבצ'קה" userId="7753e0b0-8743-4151-b30b-fc0432ae29b1" providerId="ADAL" clId="{846447EB-CDC0-4268-A353-F3CACCA9955A}" dt="2024-03-05T16:27:19.644" v="1132" actId="14100"/>
          <ac:spMkLst>
            <pc:docMk/>
            <pc:sldMk cId="789597387" sldId="283"/>
            <ac:spMk id="22" creationId="{E64845EA-00E1-5E3D-98AD-775A75DBCFEB}"/>
          </ac:spMkLst>
        </pc:spChg>
        <pc:spChg chg="mod">
          <ac:chgData name="ליזה שבצ'קה" userId="7753e0b0-8743-4151-b30b-fc0432ae29b1" providerId="ADAL" clId="{846447EB-CDC0-4268-A353-F3CACCA9955A}" dt="2024-03-05T12:51:44.176" v="948" actId="404"/>
          <ac:spMkLst>
            <pc:docMk/>
            <pc:sldMk cId="789597387" sldId="283"/>
            <ac:spMk id="28" creationId="{76B44CF9-A08B-867B-BE7E-FB295054FE26}"/>
          </ac:spMkLst>
        </pc:spChg>
        <pc:spChg chg="mod">
          <ac:chgData name="ליזה שבצ'קה" userId="7753e0b0-8743-4151-b30b-fc0432ae29b1" providerId="ADAL" clId="{846447EB-CDC0-4268-A353-F3CACCA9955A}" dt="2024-03-05T20:22:29.757" v="2566" actId="207"/>
          <ac:spMkLst>
            <pc:docMk/>
            <pc:sldMk cId="789597387" sldId="283"/>
            <ac:spMk id="29" creationId="{8DCCEF1E-E691-A21A-56F3-ED50AD0322B7}"/>
          </ac:spMkLst>
        </pc:spChg>
        <pc:spChg chg="mod">
          <ac:chgData name="ליזה שבצ'קה" userId="7753e0b0-8743-4151-b30b-fc0432ae29b1" providerId="ADAL" clId="{846447EB-CDC0-4268-A353-F3CACCA9955A}" dt="2024-03-05T20:22:43.085" v="2568" actId="2711"/>
          <ac:spMkLst>
            <pc:docMk/>
            <pc:sldMk cId="789597387" sldId="283"/>
            <ac:spMk id="48" creationId="{35BF315A-5F99-32DD-399C-CA2EF0242940}"/>
          </ac:spMkLst>
        </pc:spChg>
      </pc:sldChg>
      <pc:sldChg chg="del">
        <pc:chgData name="ליזה שבצ'קה" userId="7753e0b0-8743-4151-b30b-fc0432ae29b1" providerId="ADAL" clId="{846447EB-CDC0-4268-A353-F3CACCA9955A}" dt="2024-03-04T21:12:25.652" v="2" actId="47"/>
        <pc:sldMkLst>
          <pc:docMk/>
          <pc:sldMk cId="0" sldId="284"/>
        </pc:sldMkLst>
      </pc:sldChg>
      <pc:sldChg chg="del">
        <pc:chgData name="ליזה שבצ'קה" userId="7753e0b0-8743-4151-b30b-fc0432ae29b1" providerId="ADAL" clId="{846447EB-CDC0-4268-A353-F3CACCA9955A}" dt="2024-03-04T21:12:21.048" v="0" actId="47"/>
        <pc:sldMkLst>
          <pc:docMk/>
          <pc:sldMk cId="3375756181" sldId="305"/>
        </pc:sldMkLst>
      </pc:sldChg>
      <pc:sldChg chg="del">
        <pc:chgData name="ליזה שבצ'קה" userId="7753e0b0-8743-4151-b30b-fc0432ae29b1" providerId="ADAL" clId="{846447EB-CDC0-4268-A353-F3CACCA9955A}" dt="2024-03-05T12:54:00.712" v="952" actId="47"/>
        <pc:sldMkLst>
          <pc:docMk/>
          <pc:sldMk cId="3256549916" sldId="306"/>
        </pc:sldMkLst>
      </pc:sldChg>
      <pc:sldChg chg="del">
        <pc:chgData name="ליזה שבצ'קה" userId="7753e0b0-8743-4151-b30b-fc0432ae29b1" providerId="ADAL" clId="{846447EB-CDC0-4268-A353-F3CACCA9955A}" dt="2024-03-04T21:12:36.412" v="9" actId="47"/>
        <pc:sldMkLst>
          <pc:docMk/>
          <pc:sldMk cId="3739158177" sldId="307"/>
        </pc:sldMkLst>
      </pc:sldChg>
      <pc:sldChg chg="del">
        <pc:chgData name="ליזה שבצ'קה" userId="7753e0b0-8743-4151-b30b-fc0432ae29b1" providerId="ADAL" clId="{846447EB-CDC0-4268-A353-F3CACCA9955A}" dt="2024-03-04T21:12:31.735" v="3" actId="47"/>
        <pc:sldMkLst>
          <pc:docMk/>
          <pc:sldMk cId="953960321" sldId="308"/>
        </pc:sldMkLst>
      </pc:sldChg>
      <pc:sldChg chg="addSp delSp modSp mod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1926092429" sldId="309"/>
        </pc:sldMkLst>
        <pc:spChg chg="mod">
          <ac:chgData name="ליזה שבצ'קה" userId="7753e0b0-8743-4151-b30b-fc0432ae29b1" providerId="ADAL" clId="{846447EB-CDC0-4268-A353-F3CACCA9955A}" dt="2024-03-04T21:16:31.345" v="106" actId="14100"/>
          <ac:spMkLst>
            <pc:docMk/>
            <pc:sldMk cId="1926092429" sldId="309"/>
            <ac:spMk id="19460" creationId="{6BFF3A59-B645-42F1-5070-D29B10BF4445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926092429" sldId="309"/>
            <ac:spMk id="19467" creationId="{5DCB5928-DC7D-4612-9922-441966E15627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926092429" sldId="309"/>
            <ac:spMk id="19469" creationId="{682C1161-1736-45EC-99B7-33F3CAE9D517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926092429" sldId="309"/>
            <ac:spMk id="19471" creationId="{84D4DDB8-B68F-45B0-9F62-C4279996F672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926092429" sldId="309"/>
            <ac:spMk id="19473" creationId="{AF2F604E-43BE-4DC3-B983-E071523364F8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926092429" sldId="309"/>
            <ac:spMk id="19475" creationId="{08C9B587-E65E-4B52-B37C-ABEBB6E87928}"/>
          </ac:spMkLst>
        </pc:spChg>
        <pc:graphicFrameChg chg="mod">
          <ac:chgData name="ליזה שבצ'קה" userId="7753e0b0-8743-4151-b30b-fc0432ae29b1" providerId="ADAL" clId="{846447EB-CDC0-4268-A353-F3CACCA9955A}" dt="2024-03-05T20:19:36.929" v="2489" actId="113"/>
          <ac:graphicFrameMkLst>
            <pc:docMk/>
            <pc:sldMk cId="1926092429" sldId="309"/>
            <ac:graphicFrameMk id="19477" creationId="{BF7AF6F5-909E-6A60-798B-221C11700B4E}"/>
          </ac:graphicFrameMkLst>
        </pc:graphicFrameChg>
      </pc:sldChg>
      <pc:sldChg chg="del">
        <pc:chgData name="ליזה שבצ'קה" userId="7753e0b0-8743-4151-b30b-fc0432ae29b1" providerId="ADAL" clId="{846447EB-CDC0-4268-A353-F3CACCA9955A}" dt="2024-03-04T21:14:03.128" v="11" actId="47"/>
        <pc:sldMkLst>
          <pc:docMk/>
          <pc:sldMk cId="1475040066" sldId="310"/>
        </pc:sldMkLst>
      </pc:sldChg>
      <pc:sldChg chg="addSp delSp modSp add mod setBg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1587505589" sldId="310"/>
        </pc:sldMkLst>
        <pc:spChg chg="add del mod">
          <ac:chgData name="ליזה שבצ'קה" userId="7753e0b0-8743-4151-b30b-fc0432ae29b1" providerId="ADAL" clId="{846447EB-CDC0-4268-A353-F3CACCA9955A}" dt="2024-03-04T21:25:08.510" v="190" actId="478"/>
          <ac:spMkLst>
            <pc:docMk/>
            <pc:sldMk cId="1587505589" sldId="310"/>
            <ac:spMk id="3" creationId="{28C1D7A4-C27E-CAD3-8655-BF16CBD92ED3}"/>
          </ac:spMkLst>
        </pc:spChg>
        <pc:spChg chg="add del mod">
          <ac:chgData name="ליזה שבצ'קה" userId="7753e0b0-8743-4151-b30b-fc0432ae29b1" providerId="ADAL" clId="{846447EB-CDC0-4268-A353-F3CACCA9955A}" dt="2024-03-04T21:28:32.220" v="204" actId="478"/>
          <ac:spMkLst>
            <pc:docMk/>
            <pc:sldMk cId="1587505589" sldId="310"/>
            <ac:spMk id="4" creationId="{FA41F98E-6DE2-BF34-E28C-E92679725890}"/>
          </ac:spMkLst>
        </pc:spChg>
        <pc:spChg chg="add mod ord">
          <ac:chgData name="ליזה שבצ'קה" userId="7753e0b0-8743-4151-b30b-fc0432ae29b1" providerId="ADAL" clId="{846447EB-CDC0-4268-A353-F3CACCA9955A}" dt="2024-03-05T20:25:18.376" v="2569" actId="113"/>
          <ac:spMkLst>
            <pc:docMk/>
            <pc:sldMk cId="1587505589" sldId="310"/>
            <ac:spMk id="5" creationId="{DD6A7BB0-EB02-1606-ED52-DAFB0C67CB82}"/>
          </ac:spMkLst>
        </pc:spChg>
        <pc:spChg chg="add">
          <ac:chgData name="ליזה שבצ'קה" userId="7753e0b0-8743-4151-b30b-fc0432ae29b1" providerId="ADAL" clId="{846447EB-CDC0-4268-A353-F3CACCA9955A}" dt="2024-03-04T21:28:05.972" v="198"/>
          <ac:spMkLst>
            <pc:docMk/>
            <pc:sldMk cId="1587505589" sldId="310"/>
            <ac:spMk id="6" creationId="{E9E2E33C-BD0C-F237-7B90-00B331CAF111}"/>
          </ac:spMkLst>
        </pc:spChg>
        <pc:spChg chg="mod">
          <ac:chgData name="ליזה שבצ'קה" userId="7753e0b0-8743-4151-b30b-fc0432ae29b1" providerId="ADAL" clId="{846447EB-CDC0-4268-A353-F3CACCA9955A}" dt="2024-03-04T21:28:51.577" v="205" actId="26606"/>
          <ac:spMkLst>
            <pc:docMk/>
            <pc:sldMk cId="1587505589" sldId="310"/>
            <ac:spMk id="19460" creationId="{6BFF3A59-B645-42F1-5070-D29B10BF4445}"/>
          </ac:spMkLst>
        </pc:spChg>
        <pc:spChg chg="del">
          <ac:chgData name="ליזה שבצ'קה" userId="7753e0b0-8743-4151-b30b-fc0432ae29b1" providerId="ADAL" clId="{846447EB-CDC0-4268-A353-F3CACCA9955A}" dt="2024-03-04T21:24:58.623" v="186" actId="478"/>
          <ac:spMkLst>
            <pc:docMk/>
            <pc:sldMk cId="1587505589" sldId="310"/>
            <ac:spMk id="19461" creationId="{70226075-838C-908A-7DE7-2E557B3518E4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587505589" sldId="310"/>
            <ac:spMk id="19465" creationId="{B1595A09-E336-4D1B-9B3A-06A2287A54E2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587505589" sldId="310"/>
            <ac:spMk id="19467" creationId="{3540989C-C7B8-473B-BF87-6F2DA6A90006}"/>
          </ac:spMkLst>
        </pc:spChg>
        <pc:spChg chg="del">
          <ac:chgData name="ליזה שבצ'קה" userId="7753e0b0-8743-4151-b30b-fc0432ae29b1" providerId="ADAL" clId="{846447EB-CDC0-4268-A353-F3CACCA9955A}" dt="2024-03-04T21:24:19.163" v="180"/>
          <ac:spMkLst>
            <pc:docMk/>
            <pc:sldMk cId="1587505589" sldId="310"/>
            <ac:spMk id="19480" creationId="{E91DC736-0EF8-4F87-9146-EBF1D2EE4D3D}"/>
          </ac:spMkLst>
        </pc:spChg>
        <pc:spChg chg="del">
          <ac:chgData name="ליזה שבצ'קה" userId="7753e0b0-8743-4151-b30b-fc0432ae29b1" providerId="ADAL" clId="{846447EB-CDC0-4268-A353-F3CACCA9955A}" dt="2024-03-04T21:24:19.163" v="180"/>
          <ac:spMkLst>
            <pc:docMk/>
            <pc:sldMk cId="1587505589" sldId="310"/>
            <ac:spMk id="19482" creationId="{097CD68E-23E3-4007-8847-CD0944C4F7BE}"/>
          </ac:spMkLst>
        </pc:spChg>
        <pc:spChg chg="del">
          <ac:chgData name="ליזה שבצ'קה" userId="7753e0b0-8743-4151-b30b-fc0432ae29b1" providerId="ADAL" clId="{846447EB-CDC0-4268-A353-F3CACCA9955A}" dt="2024-03-04T21:24:19.163" v="180"/>
          <ac:spMkLst>
            <pc:docMk/>
            <pc:sldMk cId="1587505589" sldId="310"/>
            <ac:spMk id="19484" creationId="{AF2F604E-43BE-4DC3-B983-E071523364F8}"/>
          </ac:spMkLst>
        </pc:spChg>
        <pc:spChg chg="del">
          <ac:chgData name="ליזה שבצ'קה" userId="7753e0b0-8743-4151-b30b-fc0432ae29b1" providerId="ADAL" clId="{846447EB-CDC0-4268-A353-F3CACCA9955A}" dt="2024-03-04T21:24:19.163" v="180"/>
          <ac:spMkLst>
            <pc:docMk/>
            <pc:sldMk cId="1587505589" sldId="310"/>
            <ac:spMk id="19486" creationId="{08C9B587-E65E-4B52-B37C-ABEBB6E87928}"/>
          </ac:spMkLst>
        </pc:spChg>
        <pc:picChg chg="del">
          <ac:chgData name="ליזה שבצ'קה" userId="7753e0b0-8743-4151-b30b-fc0432ae29b1" providerId="ADAL" clId="{846447EB-CDC0-4268-A353-F3CACCA9955A}" dt="2024-03-04T21:24:20.976" v="181" actId="478"/>
          <ac:picMkLst>
            <pc:docMk/>
            <pc:sldMk cId="1587505589" sldId="310"/>
            <ac:picMk id="2" creationId="{F731652C-1A1E-858E-1A60-44668CD9ACBD}"/>
          </ac:picMkLst>
        </pc:picChg>
        <pc:picChg chg="add mod ord">
          <ac:chgData name="ליזה שבצ'קה" userId="7753e0b0-8743-4151-b30b-fc0432ae29b1" providerId="ADAL" clId="{846447EB-CDC0-4268-A353-F3CACCA9955A}" dt="2024-03-04T21:28:51.577" v="205" actId="26606"/>
          <ac:picMkLst>
            <pc:docMk/>
            <pc:sldMk cId="1587505589" sldId="310"/>
            <ac:picMk id="7" creationId="{A5630E31-B423-E85E-F16C-C9D81144ED7B}"/>
          </ac:picMkLst>
        </pc:picChg>
        <pc:picChg chg="add del mod">
          <ac:chgData name="ליזה שבצ'קה" userId="7753e0b0-8743-4151-b30b-fc0432ae29b1" providerId="ADAL" clId="{846447EB-CDC0-4268-A353-F3CACCA9955A}" dt="2024-03-04T21:27:05.072" v="197" actId="478"/>
          <ac:picMkLst>
            <pc:docMk/>
            <pc:sldMk cId="1587505589" sldId="310"/>
            <ac:picMk id="1026" creationId="{47930C9C-26DB-50E8-D710-CAEA7068E1D6}"/>
          </ac:picMkLst>
        </pc:picChg>
      </pc:sldChg>
      <pc:sldChg chg="add del ord">
        <pc:chgData name="ליזה שבצ'קה" userId="7753e0b0-8743-4151-b30b-fc0432ae29b1" providerId="ADAL" clId="{846447EB-CDC0-4268-A353-F3CACCA9955A}" dt="2024-03-04T21:29:11.700" v="209" actId="47"/>
        <pc:sldMkLst>
          <pc:docMk/>
          <pc:sldMk cId="412819655" sldId="311"/>
        </pc:sldMkLst>
      </pc:sldChg>
      <pc:sldChg chg="addSp delSp modSp add mod setBg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3475629436" sldId="311"/>
        </pc:sldMkLst>
        <pc:spChg chg="add del mod">
          <ac:chgData name="ליזה שבצ'קה" userId="7753e0b0-8743-4151-b30b-fc0432ae29b1" providerId="ADAL" clId="{846447EB-CDC0-4268-A353-F3CACCA9955A}" dt="2024-03-04T21:29:54.993" v="222" actId="478"/>
          <ac:spMkLst>
            <pc:docMk/>
            <pc:sldMk cId="3475629436" sldId="311"/>
            <ac:spMk id="4" creationId="{C074FDF0-86BF-3245-F84B-B101E04F4541}"/>
          </ac:spMkLst>
        </pc:spChg>
        <pc:spChg chg="add mod">
          <ac:chgData name="ליזה שבצ'קה" userId="7753e0b0-8743-4151-b30b-fc0432ae29b1" providerId="ADAL" clId="{846447EB-CDC0-4268-A353-F3CACCA9955A}" dt="2024-03-04T21:29:50.972" v="221" actId="1076"/>
          <ac:spMkLst>
            <pc:docMk/>
            <pc:sldMk cId="3475629436" sldId="311"/>
            <ac:spMk id="5" creationId="{DBD657A0-5AA3-D181-3192-8BA728CA37F2}"/>
          </ac:spMkLst>
        </pc:spChg>
        <pc:spChg chg="add mod">
          <ac:chgData name="ליזה שבצ'קה" userId="7753e0b0-8743-4151-b30b-fc0432ae29b1" providerId="ADAL" clId="{846447EB-CDC0-4268-A353-F3CACCA9955A}" dt="2024-03-04T21:29:55.877" v="223"/>
          <ac:spMkLst>
            <pc:docMk/>
            <pc:sldMk cId="3475629436" sldId="311"/>
            <ac:spMk id="6" creationId="{7FD46740-584F-8FC1-CEB3-B612F798F90E}"/>
          </ac:spMkLst>
        </pc:spChg>
        <pc:spChg chg="add mod ord">
          <ac:chgData name="ליזה שבצ'קה" userId="7753e0b0-8743-4151-b30b-fc0432ae29b1" providerId="ADAL" clId="{846447EB-CDC0-4268-A353-F3CACCA9955A}" dt="2024-03-05T20:26:16.760" v="2576" actId="113"/>
          <ac:spMkLst>
            <pc:docMk/>
            <pc:sldMk cId="3475629436" sldId="311"/>
            <ac:spMk id="8" creationId="{B00A8BDA-E56E-7C93-4865-0C69802E23F6}"/>
          </ac:spMkLst>
        </pc:spChg>
        <pc:spChg chg="mod">
          <ac:chgData name="ליזה שבצ'קה" userId="7753e0b0-8743-4151-b30b-fc0432ae29b1" providerId="ADAL" clId="{846447EB-CDC0-4268-A353-F3CACCA9955A}" dt="2024-03-04T21:31:14.457" v="234" actId="26606"/>
          <ac:spMkLst>
            <pc:docMk/>
            <pc:sldMk cId="3475629436" sldId="311"/>
            <ac:spMk id="19460" creationId="{6BFF3A59-B645-42F1-5070-D29B10BF4445}"/>
          </ac:spMkLst>
        </pc:spChg>
        <pc:spChg chg="del">
          <ac:chgData name="ליזה שבצ'קה" userId="7753e0b0-8743-4151-b30b-fc0432ae29b1" providerId="ADAL" clId="{846447EB-CDC0-4268-A353-F3CACCA9955A}" dt="2024-03-04T21:29:45.048" v="218" actId="478"/>
          <ac:spMkLst>
            <pc:docMk/>
            <pc:sldMk cId="3475629436" sldId="311"/>
            <ac:spMk id="19461" creationId="{70226075-838C-908A-7DE7-2E557B3518E4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3475629436" sldId="311"/>
            <ac:spMk id="19465" creationId="{F13C74B1-5B17-4795-BED0-7140497B445A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3475629436" sldId="311"/>
            <ac:spMk id="19467" creationId="{D4974D33-8DC5-464E-8C6D-BE58F0669C17}"/>
          </ac:spMkLst>
        </pc:spChg>
        <pc:spChg chg="del">
          <ac:chgData name="ליזה שבצ'קה" userId="7753e0b0-8743-4151-b30b-fc0432ae29b1" providerId="ADAL" clId="{846447EB-CDC0-4268-A353-F3CACCA9955A}" dt="2024-03-04T21:29:15.753" v="211"/>
          <ac:spMkLst>
            <pc:docMk/>
            <pc:sldMk cId="3475629436" sldId="311"/>
            <ac:spMk id="19480" creationId="{E91DC736-0EF8-4F87-9146-EBF1D2EE4D3D}"/>
          </ac:spMkLst>
        </pc:spChg>
        <pc:spChg chg="del">
          <ac:chgData name="ליזה שבצ'קה" userId="7753e0b0-8743-4151-b30b-fc0432ae29b1" providerId="ADAL" clId="{846447EB-CDC0-4268-A353-F3CACCA9955A}" dt="2024-03-04T21:29:15.753" v="211"/>
          <ac:spMkLst>
            <pc:docMk/>
            <pc:sldMk cId="3475629436" sldId="311"/>
            <ac:spMk id="19482" creationId="{097CD68E-23E3-4007-8847-CD0944C4F7BE}"/>
          </ac:spMkLst>
        </pc:spChg>
        <pc:spChg chg="del">
          <ac:chgData name="ליזה שבצ'קה" userId="7753e0b0-8743-4151-b30b-fc0432ae29b1" providerId="ADAL" clId="{846447EB-CDC0-4268-A353-F3CACCA9955A}" dt="2024-03-04T21:29:15.753" v="211"/>
          <ac:spMkLst>
            <pc:docMk/>
            <pc:sldMk cId="3475629436" sldId="311"/>
            <ac:spMk id="19484" creationId="{AF2F604E-43BE-4DC3-B983-E071523364F8}"/>
          </ac:spMkLst>
        </pc:spChg>
        <pc:spChg chg="del">
          <ac:chgData name="ליזה שבצ'קה" userId="7753e0b0-8743-4151-b30b-fc0432ae29b1" providerId="ADAL" clId="{846447EB-CDC0-4268-A353-F3CACCA9955A}" dt="2024-03-04T21:29:15.753" v="211"/>
          <ac:spMkLst>
            <pc:docMk/>
            <pc:sldMk cId="3475629436" sldId="311"/>
            <ac:spMk id="19486" creationId="{08C9B587-E65E-4B52-B37C-ABEBB6E87928}"/>
          </ac:spMkLst>
        </pc:spChg>
        <pc:picChg chg="del">
          <ac:chgData name="ליזה שבצ'קה" userId="7753e0b0-8743-4151-b30b-fc0432ae29b1" providerId="ADAL" clId="{846447EB-CDC0-4268-A353-F3CACCA9955A}" dt="2024-03-04T21:29:32.227" v="214" actId="478"/>
          <ac:picMkLst>
            <pc:docMk/>
            <pc:sldMk cId="3475629436" sldId="311"/>
            <ac:picMk id="2" creationId="{F731652C-1A1E-858E-1A60-44668CD9ACBD}"/>
          </ac:picMkLst>
        </pc:picChg>
        <pc:picChg chg="add mod ord">
          <ac:chgData name="ליזה שבצ'קה" userId="7753e0b0-8743-4151-b30b-fc0432ae29b1" providerId="ADAL" clId="{846447EB-CDC0-4268-A353-F3CACCA9955A}" dt="2024-03-04T21:33:46.121" v="270" actId="1076"/>
          <ac:picMkLst>
            <pc:docMk/>
            <pc:sldMk cId="3475629436" sldId="311"/>
            <ac:picMk id="3" creationId="{1C0310C1-BF53-AA84-331C-9CE9039615CA}"/>
          </ac:picMkLst>
        </pc:picChg>
        <pc:picChg chg="add del mod">
          <ac:chgData name="ליזה שבצ'קה" userId="7753e0b0-8743-4151-b30b-fc0432ae29b1" providerId="ADAL" clId="{846447EB-CDC0-4268-A353-F3CACCA9955A}" dt="2024-03-04T21:30:06.681" v="226" actId="478"/>
          <ac:picMkLst>
            <pc:docMk/>
            <pc:sldMk cId="3475629436" sldId="311"/>
            <ac:picMk id="7" creationId="{59217693-CD76-0EC9-C703-181E5C43E073}"/>
          </ac:picMkLst>
        </pc:picChg>
      </pc:sldChg>
      <pc:sldChg chg="del">
        <pc:chgData name="ליזה שבצ'קה" userId="7753e0b0-8743-4151-b30b-fc0432ae29b1" providerId="ADAL" clId="{846447EB-CDC0-4268-A353-F3CACCA9955A}" dt="2024-03-04T21:12:32.438" v="4" actId="47"/>
        <pc:sldMkLst>
          <pc:docMk/>
          <pc:sldMk cId="4076467093" sldId="311"/>
        </pc:sldMkLst>
      </pc:sldChg>
      <pc:sldChg chg="del">
        <pc:chgData name="ליזה שבצ'קה" userId="7753e0b0-8743-4151-b30b-fc0432ae29b1" providerId="ADAL" clId="{846447EB-CDC0-4268-A353-F3CACCA9955A}" dt="2024-03-04T21:12:33.111" v="5" actId="47"/>
        <pc:sldMkLst>
          <pc:docMk/>
          <pc:sldMk cId="2441808370" sldId="312"/>
        </pc:sldMkLst>
      </pc:sldChg>
      <pc:sldChg chg="add del">
        <pc:chgData name="ליזה שבצ'קה" userId="7753e0b0-8743-4151-b30b-fc0432ae29b1" providerId="ADAL" clId="{846447EB-CDC0-4268-A353-F3CACCA9955A}" dt="2024-03-04T22:08:25.672" v="683" actId="47"/>
        <pc:sldMkLst>
          <pc:docMk/>
          <pc:sldMk cId="3634302193" sldId="312"/>
        </pc:sldMkLst>
      </pc:sldChg>
      <pc:sldChg chg="del">
        <pc:chgData name="ליזה שבצ'קה" userId="7753e0b0-8743-4151-b30b-fc0432ae29b1" providerId="ADAL" clId="{846447EB-CDC0-4268-A353-F3CACCA9955A}" dt="2024-03-04T21:12:34.349" v="7" actId="47"/>
        <pc:sldMkLst>
          <pc:docMk/>
          <pc:sldMk cId="2287632423" sldId="313"/>
        </pc:sldMkLst>
      </pc:sldChg>
      <pc:sldChg chg="addSp delSp modSp add mod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3215782963" sldId="313"/>
        </pc:sldMkLst>
        <pc:spChg chg="mod">
          <ac:chgData name="ליזה שבצ'קה" userId="7753e0b0-8743-4151-b30b-fc0432ae29b1" providerId="ADAL" clId="{846447EB-CDC0-4268-A353-F3CACCA9955A}" dt="2024-03-05T20:27:41.339" v="2582" actId="113"/>
          <ac:spMkLst>
            <pc:docMk/>
            <pc:sldMk cId="3215782963" sldId="313"/>
            <ac:spMk id="8" creationId="{B00A8BDA-E56E-7C93-4865-0C69802E23F6}"/>
          </ac:spMkLst>
        </pc:spChg>
        <pc:spChg chg="mod">
          <ac:chgData name="ליזה שבצ'קה" userId="7753e0b0-8743-4151-b30b-fc0432ae29b1" providerId="ADAL" clId="{846447EB-CDC0-4268-A353-F3CACCA9955A}" dt="2024-03-04T21:34:41.666" v="275" actId="26606"/>
          <ac:spMkLst>
            <pc:docMk/>
            <pc:sldMk cId="3215782963" sldId="313"/>
            <ac:spMk id="19460" creationId="{6BFF3A59-B645-42F1-5070-D29B10BF4445}"/>
          </ac:spMkLst>
        </pc:spChg>
        <pc:spChg chg="del">
          <ac:chgData name="ליזה שבצ'קה" userId="7753e0b0-8743-4151-b30b-fc0432ae29b1" providerId="ADAL" clId="{846447EB-CDC0-4268-A353-F3CACCA9955A}" dt="2024-03-04T21:34:41.666" v="275" actId="26606"/>
          <ac:spMkLst>
            <pc:docMk/>
            <pc:sldMk cId="3215782963" sldId="313"/>
            <ac:spMk id="19465" creationId="{F13C74B1-5B17-4795-BED0-7140497B445A}"/>
          </ac:spMkLst>
        </pc:spChg>
        <pc:spChg chg="del">
          <ac:chgData name="ליזה שבצ'קה" userId="7753e0b0-8743-4151-b30b-fc0432ae29b1" providerId="ADAL" clId="{846447EB-CDC0-4268-A353-F3CACCA9955A}" dt="2024-03-04T21:34:41.666" v="275" actId="26606"/>
          <ac:spMkLst>
            <pc:docMk/>
            <pc:sldMk cId="3215782963" sldId="313"/>
            <ac:spMk id="19467" creationId="{D4974D33-8DC5-464E-8C6D-BE58F0669C17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3215782963" sldId="313"/>
            <ac:spMk id="19472" creationId="{45D37F4E-DDB4-456B-97E0-9937730A039F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3215782963" sldId="313"/>
            <ac:spMk id="19474" creationId="{B2DD41CD-8F47-4F56-AD12-4E2FF7696987}"/>
          </ac:spMkLst>
        </pc:spChg>
        <pc:picChg chg="add mod ord">
          <ac:chgData name="ליזה שבצ'קה" userId="7753e0b0-8743-4151-b30b-fc0432ae29b1" providerId="ADAL" clId="{846447EB-CDC0-4268-A353-F3CACCA9955A}" dt="2024-03-04T21:34:45.854" v="276" actId="1076"/>
          <ac:picMkLst>
            <pc:docMk/>
            <pc:sldMk cId="3215782963" sldId="313"/>
            <ac:picMk id="2" creationId="{10C798C8-181A-0A8D-CF79-676DE564AFE9}"/>
          </ac:picMkLst>
        </pc:picChg>
        <pc:picChg chg="del">
          <ac:chgData name="ליזה שבצ'קה" userId="7753e0b0-8743-4151-b30b-fc0432ae29b1" providerId="ADAL" clId="{846447EB-CDC0-4268-A353-F3CACCA9955A}" dt="2024-03-04T21:33:36.195" v="266" actId="478"/>
          <ac:picMkLst>
            <pc:docMk/>
            <pc:sldMk cId="3215782963" sldId="313"/>
            <ac:picMk id="3" creationId="{1C0310C1-BF53-AA84-331C-9CE9039615CA}"/>
          </ac:picMkLst>
        </pc:picChg>
        <pc:picChg chg="add mod">
          <ac:chgData name="ליזה שבצ'קה" userId="7753e0b0-8743-4151-b30b-fc0432ae29b1" providerId="ADAL" clId="{846447EB-CDC0-4268-A353-F3CACCA9955A}" dt="2024-03-04T21:34:54.894" v="280" actId="1076"/>
          <ac:picMkLst>
            <pc:docMk/>
            <pc:sldMk cId="3215782963" sldId="313"/>
            <ac:picMk id="4" creationId="{C8AA659E-9FF3-57D1-5B91-5DEDDAF8E5E3}"/>
          </ac:picMkLst>
        </pc:picChg>
        <pc:picChg chg="add mod">
          <ac:chgData name="ליזה שבצ'קה" userId="7753e0b0-8743-4151-b30b-fc0432ae29b1" providerId="ADAL" clId="{846447EB-CDC0-4268-A353-F3CACCA9955A}" dt="2024-03-04T21:35:02.822" v="282" actId="1076"/>
          <ac:picMkLst>
            <pc:docMk/>
            <pc:sldMk cId="3215782963" sldId="313"/>
            <ac:picMk id="5" creationId="{1C44B11D-712A-DC9C-5EDA-3206702C53E2}"/>
          </ac:picMkLst>
        </pc:picChg>
      </pc:sldChg>
      <pc:sldChg chg="addSp delSp modSp add mod delAnim modAnim delDesignElem">
        <pc:chgData name="ליזה שבצ'קה" userId="7753e0b0-8743-4151-b30b-fc0432ae29b1" providerId="ADAL" clId="{846447EB-CDC0-4268-A353-F3CACCA9955A}" dt="2024-03-10T16:26:54.291" v="2779" actId="20577"/>
        <pc:sldMkLst>
          <pc:docMk/>
          <pc:sldMk cId="1575509184" sldId="314"/>
        </pc:sldMkLst>
        <pc:spChg chg="add del mod">
          <ac:chgData name="ליזה שבצ'קה" userId="7753e0b0-8743-4151-b30b-fc0432ae29b1" providerId="ADAL" clId="{846447EB-CDC0-4268-A353-F3CACCA9955A}" dt="2024-03-04T21:36:51.622" v="330" actId="478"/>
          <ac:spMkLst>
            <pc:docMk/>
            <pc:sldMk cId="1575509184" sldId="314"/>
            <ac:spMk id="6" creationId="{3D3FDCBF-132D-C099-AB4F-3E0BCB78F818}"/>
          </ac:spMkLst>
        </pc:spChg>
        <pc:spChg chg="add del mod">
          <ac:chgData name="ליזה שבצ'קה" userId="7753e0b0-8743-4151-b30b-fc0432ae29b1" providerId="ADAL" clId="{846447EB-CDC0-4268-A353-F3CACCA9955A}" dt="2024-03-04T21:36:52.978" v="331" actId="478"/>
          <ac:spMkLst>
            <pc:docMk/>
            <pc:sldMk cId="1575509184" sldId="314"/>
            <ac:spMk id="7" creationId="{3D6BFAA3-E570-6056-DBBC-BFB23BDA60EE}"/>
          </ac:spMkLst>
        </pc:spChg>
        <pc:spChg chg="mod">
          <ac:chgData name="ליזה שבצ'קה" userId="7753e0b0-8743-4151-b30b-fc0432ae29b1" providerId="ADAL" clId="{846447EB-CDC0-4268-A353-F3CACCA9955A}" dt="2024-03-10T16:26:54.291" v="2779" actId="20577"/>
          <ac:spMkLst>
            <pc:docMk/>
            <pc:sldMk cId="1575509184" sldId="314"/>
            <ac:spMk id="8" creationId="{B00A8BDA-E56E-7C93-4865-0C69802E23F6}"/>
          </ac:spMkLst>
        </pc:spChg>
        <pc:spChg chg="add mod">
          <ac:chgData name="ליזה שבצ'קה" userId="7753e0b0-8743-4151-b30b-fc0432ae29b1" providerId="ADAL" clId="{846447EB-CDC0-4268-A353-F3CACCA9955A}" dt="2024-03-04T21:45:09.903" v="437" actId="2711"/>
          <ac:spMkLst>
            <pc:docMk/>
            <pc:sldMk cId="1575509184" sldId="314"/>
            <ac:spMk id="9" creationId="{4F1B86C1-1462-E09D-5C13-DCAE70C3BDD9}"/>
          </ac:spMkLst>
        </pc:spChg>
        <pc:spChg chg="add mod">
          <ac:chgData name="ליזה שבצ'קה" userId="7753e0b0-8743-4151-b30b-fc0432ae29b1" providerId="ADAL" clId="{846447EB-CDC0-4268-A353-F3CACCA9955A}" dt="2024-03-04T21:45:32.445" v="443" actId="1076"/>
          <ac:spMkLst>
            <pc:docMk/>
            <pc:sldMk cId="1575509184" sldId="314"/>
            <ac:spMk id="10" creationId="{9A04F58B-0C24-E80A-9808-4EA7DDCEF6DD}"/>
          </ac:spMkLst>
        </pc:spChg>
        <pc:spChg chg="mod">
          <ac:chgData name="ליזה שבצ'קה" userId="7753e0b0-8743-4151-b30b-fc0432ae29b1" providerId="ADAL" clId="{846447EB-CDC0-4268-A353-F3CACCA9955A}" dt="2024-03-04T21:35:40.946" v="303"/>
          <ac:spMkLst>
            <pc:docMk/>
            <pc:sldMk cId="1575509184" sldId="314"/>
            <ac:spMk id="19460" creationId="{6BFF3A59-B645-42F1-5070-D29B10BF4445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575509184" sldId="314"/>
            <ac:spMk id="19472" creationId="{45D37F4E-DDB4-456B-97E0-9937730A039F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575509184" sldId="314"/>
            <ac:spMk id="19474" creationId="{B2DD41CD-8F47-4F56-AD12-4E2FF7696987}"/>
          </ac:spMkLst>
        </pc:spChg>
        <pc:picChg chg="del">
          <ac:chgData name="ליזה שבצ'קה" userId="7753e0b0-8743-4151-b30b-fc0432ae29b1" providerId="ADAL" clId="{846447EB-CDC0-4268-A353-F3CACCA9955A}" dt="2024-03-04T21:36:31.267" v="321" actId="478"/>
          <ac:picMkLst>
            <pc:docMk/>
            <pc:sldMk cId="1575509184" sldId="314"/>
            <ac:picMk id="2" creationId="{10C798C8-181A-0A8D-CF79-676DE564AFE9}"/>
          </ac:picMkLst>
        </pc:picChg>
        <pc:picChg chg="add mod">
          <ac:chgData name="ליזה שבצ'קה" userId="7753e0b0-8743-4151-b30b-fc0432ae29b1" providerId="ADAL" clId="{846447EB-CDC0-4268-A353-F3CACCA9955A}" dt="2024-03-04T21:45:27.744" v="442" actId="1076"/>
          <ac:picMkLst>
            <pc:docMk/>
            <pc:sldMk cId="1575509184" sldId="314"/>
            <ac:picMk id="3" creationId="{A9CE3E4A-AA43-EF87-8FF2-37FE96718F39}"/>
          </ac:picMkLst>
        </pc:picChg>
        <pc:picChg chg="del">
          <ac:chgData name="ליזה שבצ'קה" userId="7753e0b0-8743-4151-b30b-fc0432ae29b1" providerId="ADAL" clId="{846447EB-CDC0-4268-A353-F3CACCA9955A}" dt="2024-03-04T21:36:38.651" v="325" actId="478"/>
          <ac:picMkLst>
            <pc:docMk/>
            <pc:sldMk cId="1575509184" sldId="314"/>
            <ac:picMk id="4" creationId="{C8AA659E-9FF3-57D1-5B91-5DEDDAF8E5E3}"/>
          </ac:picMkLst>
        </pc:picChg>
        <pc:picChg chg="del">
          <ac:chgData name="ליזה שבצ'קה" userId="7753e0b0-8743-4151-b30b-fc0432ae29b1" providerId="ADAL" clId="{846447EB-CDC0-4268-A353-F3CACCA9955A}" dt="2024-03-04T21:35:51.595" v="305" actId="478"/>
          <ac:picMkLst>
            <pc:docMk/>
            <pc:sldMk cId="1575509184" sldId="314"/>
            <ac:picMk id="5" creationId="{1C44B11D-712A-DC9C-5EDA-3206702C53E2}"/>
          </ac:picMkLst>
        </pc:picChg>
      </pc:sldChg>
      <pc:sldChg chg="del">
        <pc:chgData name="ליזה שבצ'קה" userId="7753e0b0-8743-4151-b30b-fc0432ae29b1" providerId="ADAL" clId="{846447EB-CDC0-4268-A353-F3CACCA9955A}" dt="2024-03-04T21:12:33.878" v="6" actId="47"/>
        <pc:sldMkLst>
          <pc:docMk/>
          <pc:sldMk cId="2937163238" sldId="314"/>
        </pc:sldMkLst>
      </pc:sldChg>
      <pc:sldChg chg="modSp add del mod">
        <pc:chgData name="ליזה שבצ'קה" userId="7753e0b0-8743-4151-b30b-fc0432ae29b1" providerId="ADAL" clId="{846447EB-CDC0-4268-A353-F3CACCA9955A}" dt="2024-03-04T21:39:13.466" v="358" actId="47"/>
        <pc:sldMkLst>
          <pc:docMk/>
          <pc:sldMk cId="69152587" sldId="315"/>
        </pc:sldMkLst>
        <pc:spChg chg="mod">
          <ac:chgData name="ליזה שבצ'קה" userId="7753e0b0-8743-4151-b30b-fc0432ae29b1" providerId="ADAL" clId="{846447EB-CDC0-4268-A353-F3CACCA9955A}" dt="2024-03-04T21:39:11.525" v="357"/>
          <ac:spMkLst>
            <pc:docMk/>
            <pc:sldMk cId="69152587" sldId="315"/>
            <ac:spMk id="19460" creationId="{6BFF3A59-B645-42F1-5070-D29B10BF4445}"/>
          </ac:spMkLst>
        </pc:spChg>
      </pc:sldChg>
      <pc:sldChg chg="addSp delSp modSp add mod delAnim modAnim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142239950" sldId="315"/>
        </pc:sldMkLst>
        <pc:spChg chg="add mod">
          <ac:chgData name="ליזה שבצ'קה" userId="7753e0b0-8743-4151-b30b-fc0432ae29b1" providerId="ADAL" clId="{846447EB-CDC0-4268-A353-F3CACCA9955A}" dt="2024-03-05T20:01:11.476" v="2406" actId="208"/>
          <ac:spMkLst>
            <pc:docMk/>
            <pc:sldMk cId="142239950" sldId="315"/>
            <ac:spMk id="3" creationId="{79D52837-DA57-8EDF-36D1-FDC8C53DC2C3}"/>
          </ac:spMkLst>
        </pc:spChg>
        <pc:spChg chg="mod">
          <ac:chgData name="ליזה שבצ'קה" userId="7753e0b0-8743-4151-b30b-fc0432ae29b1" providerId="ADAL" clId="{846447EB-CDC0-4268-A353-F3CACCA9955A}" dt="2024-03-05T20:28:04.863" v="2587" actId="14100"/>
          <ac:spMkLst>
            <pc:docMk/>
            <pc:sldMk cId="142239950" sldId="315"/>
            <ac:spMk id="8" creationId="{B00A8BDA-E56E-7C93-4865-0C69802E23F6}"/>
          </ac:spMkLst>
        </pc:spChg>
        <pc:spChg chg="del">
          <ac:chgData name="ליזה שבצ'קה" userId="7753e0b0-8743-4151-b30b-fc0432ae29b1" providerId="ADAL" clId="{846447EB-CDC0-4268-A353-F3CACCA9955A}" dt="2024-03-04T21:39:43.398" v="367" actId="478"/>
          <ac:spMkLst>
            <pc:docMk/>
            <pc:sldMk cId="142239950" sldId="315"/>
            <ac:spMk id="9" creationId="{4F1B86C1-1462-E09D-5C13-DCAE70C3BDD9}"/>
          </ac:spMkLst>
        </pc:spChg>
        <pc:spChg chg="del">
          <ac:chgData name="ליזה שבצ'קה" userId="7753e0b0-8743-4151-b30b-fc0432ae29b1" providerId="ADAL" clId="{846447EB-CDC0-4268-A353-F3CACCA9955A}" dt="2024-03-04T21:39:45.013" v="368" actId="478"/>
          <ac:spMkLst>
            <pc:docMk/>
            <pc:sldMk cId="142239950" sldId="315"/>
            <ac:spMk id="10" creationId="{9A04F58B-0C24-E80A-9808-4EA7DDCEF6DD}"/>
          </ac:spMkLst>
        </pc:spChg>
        <pc:spChg chg="del mod">
          <ac:chgData name="ליזה שבצ'קה" userId="7753e0b0-8743-4151-b30b-fc0432ae29b1" providerId="ADAL" clId="{846447EB-CDC0-4268-A353-F3CACCA9955A}" dt="2024-03-04T21:39:55.356" v="372" actId="478"/>
          <ac:spMkLst>
            <pc:docMk/>
            <pc:sldMk cId="142239950" sldId="315"/>
            <ac:spMk id="19459" creationId="{819FAD5F-FBCA-1765-EA5D-956D5A4210C6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42239950" sldId="315"/>
            <ac:spMk id="19472" creationId="{45D37F4E-DDB4-456B-97E0-9937730A039F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42239950" sldId="315"/>
            <ac:spMk id="19474" creationId="{B2DD41CD-8F47-4F56-AD12-4E2FF7696987}"/>
          </ac:spMkLst>
        </pc:spChg>
        <pc:picChg chg="add mod">
          <ac:chgData name="ליזה שבצ'קה" userId="7753e0b0-8743-4151-b30b-fc0432ae29b1" providerId="ADAL" clId="{846447EB-CDC0-4268-A353-F3CACCA9955A}" dt="2024-03-04T21:41:01.556" v="381" actId="1076"/>
          <ac:picMkLst>
            <pc:docMk/>
            <pc:sldMk cId="142239950" sldId="315"/>
            <ac:picMk id="2" creationId="{AADC9B29-AC3E-6D11-738E-46FF6941E2D7}"/>
          </ac:picMkLst>
        </pc:picChg>
        <pc:picChg chg="del">
          <ac:chgData name="ליזה שבצ'קה" userId="7753e0b0-8743-4151-b30b-fc0432ae29b1" providerId="ADAL" clId="{846447EB-CDC0-4268-A353-F3CACCA9955A}" dt="2024-03-04T21:39:42.270" v="366" actId="478"/>
          <ac:picMkLst>
            <pc:docMk/>
            <pc:sldMk cId="142239950" sldId="315"/>
            <ac:picMk id="3" creationId="{A9CE3E4A-AA43-EF87-8FF2-37FE96718F39}"/>
          </ac:picMkLst>
        </pc:picChg>
        <pc:picChg chg="add mod">
          <ac:chgData name="ליזה שבצ'קה" userId="7753e0b0-8743-4151-b30b-fc0432ae29b1" providerId="ADAL" clId="{846447EB-CDC0-4268-A353-F3CACCA9955A}" dt="2024-03-05T20:28:07.581" v="2588" actId="1076"/>
          <ac:picMkLst>
            <pc:docMk/>
            <pc:sldMk cId="142239950" sldId="315"/>
            <ac:picMk id="4" creationId="{30BDDBE9-3808-CFBA-9D8D-D125372A3E56}"/>
          </ac:picMkLst>
        </pc:picChg>
      </pc:sldChg>
      <pc:sldChg chg="del">
        <pc:chgData name="ליזה שבצ'קה" userId="7753e0b0-8743-4151-b30b-fc0432ae29b1" providerId="ADAL" clId="{846447EB-CDC0-4268-A353-F3CACCA9955A}" dt="2024-03-04T21:12:35.084" v="8" actId="47"/>
        <pc:sldMkLst>
          <pc:docMk/>
          <pc:sldMk cId="3554788412" sldId="315"/>
        </pc:sldMkLst>
      </pc:sldChg>
      <pc:sldChg chg="addSp delSp modSp add mod modAnim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625412826" sldId="316"/>
        </pc:sldMkLst>
        <pc:spChg chg="add mod">
          <ac:chgData name="ליזה שבצ'קה" userId="7753e0b0-8743-4151-b30b-fc0432ae29b1" providerId="ADAL" clId="{846447EB-CDC0-4268-A353-F3CACCA9955A}" dt="2024-03-04T21:44:41.012" v="430" actId="208"/>
          <ac:spMkLst>
            <pc:docMk/>
            <pc:sldMk cId="625412826" sldId="316"/>
            <ac:spMk id="3" creationId="{0076625A-5547-25E5-B681-CDD83F834C8A}"/>
          </ac:spMkLst>
        </pc:spChg>
        <pc:spChg chg="add mod">
          <ac:chgData name="ליזה שבצ'קה" userId="7753e0b0-8743-4151-b30b-fc0432ae29b1" providerId="ADAL" clId="{846447EB-CDC0-4268-A353-F3CACCA9955A}" dt="2024-03-04T21:44:46.574" v="431" actId="1076"/>
          <ac:spMkLst>
            <pc:docMk/>
            <pc:sldMk cId="625412826" sldId="316"/>
            <ac:spMk id="5" creationId="{4A4F1F15-AA5F-8B1A-CB94-4E1B89498F74}"/>
          </ac:spMkLst>
        </pc:spChg>
        <pc:spChg chg="mod">
          <ac:chgData name="ליזה שבצ'קה" userId="7753e0b0-8743-4151-b30b-fc0432ae29b1" providerId="ADAL" clId="{846447EB-CDC0-4268-A353-F3CACCA9955A}" dt="2024-03-04T21:43:49.887" v="422" actId="27636"/>
          <ac:spMkLst>
            <pc:docMk/>
            <pc:sldMk cId="625412826" sldId="316"/>
            <ac:spMk id="8" creationId="{B00A8BDA-E56E-7C93-4865-0C69802E23F6}"/>
          </ac:spMkLst>
        </pc:spChg>
        <pc:spChg chg="del">
          <ac:chgData name="ליזה שבצ'קה" userId="7753e0b0-8743-4151-b30b-fc0432ae29b1" providerId="ADAL" clId="{846447EB-CDC0-4268-A353-F3CACCA9955A}" dt="2024-03-04T21:42:01.447" v="393" actId="478"/>
          <ac:spMkLst>
            <pc:docMk/>
            <pc:sldMk cId="625412826" sldId="316"/>
            <ac:spMk id="19458" creationId="{4DFE8FAA-C0E3-3B5C-E296-2E9743BED28B}"/>
          </ac:spMkLst>
        </pc:spChg>
        <pc:spChg chg="mod">
          <ac:chgData name="ליזה שבצ'קה" userId="7753e0b0-8743-4151-b30b-fc0432ae29b1" providerId="ADAL" clId="{846447EB-CDC0-4268-A353-F3CACCA9955A}" dt="2024-03-05T20:28:42.816" v="2589" actId="113"/>
          <ac:spMkLst>
            <pc:docMk/>
            <pc:sldMk cId="625412826" sldId="316"/>
            <ac:spMk id="19460" creationId="{6BFF3A59-B645-42F1-5070-D29B10BF4445}"/>
          </ac:spMkLst>
        </pc:spChg>
        <pc:spChg chg="del">
          <ac:chgData name="ליזה שבצ'קה" userId="7753e0b0-8743-4151-b30b-fc0432ae29b1" providerId="ADAL" clId="{846447EB-CDC0-4268-A353-F3CACCA9955A}" dt="2024-03-04T21:42:26.849" v="397" actId="26606"/>
          <ac:spMkLst>
            <pc:docMk/>
            <pc:sldMk cId="625412826" sldId="316"/>
            <ac:spMk id="19472" creationId="{45D37F4E-DDB4-456B-97E0-9937730A039F}"/>
          </ac:spMkLst>
        </pc:spChg>
        <pc:spChg chg="del">
          <ac:chgData name="ליזה שבצ'קה" userId="7753e0b0-8743-4151-b30b-fc0432ae29b1" providerId="ADAL" clId="{846447EB-CDC0-4268-A353-F3CACCA9955A}" dt="2024-03-04T21:42:26.849" v="397" actId="26606"/>
          <ac:spMkLst>
            <pc:docMk/>
            <pc:sldMk cId="625412826" sldId="316"/>
            <ac:spMk id="19474" creationId="{B2DD41CD-8F47-4F56-AD12-4E2FF7696987}"/>
          </ac:spMkLst>
        </pc:spChg>
        <pc:spChg chg="add del">
          <ac:chgData name="ליזה שבצ'קה" userId="7753e0b0-8743-4151-b30b-fc0432ae29b1" providerId="ADAL" clId="{846447EB-CDC0-4268-A353-F3CACCA9955A}" dt="2024-03-04T21:42:37.990" v="403" actId="26606"/>
          <ac:spMkLst>
            <pc:docMk/>
            <pc:sldMk cId="625412826" sldId="316"/>
            <ac:spMk id="19479" creationId="{CBB2B1F0-0DD6-4744-9A46-7A344FB48E40}"/>
          </ac:spMkLst>
        </pc:spChg>
        <pc:spChg chg="add del">
          <ac:chgData name="ליזה שבצ'קה" userId="7753e0b0-8743-4151-b30b-fc0432ae29b1" providerId="ADAL" clId="{846447EB-CDC0-4268-A353-F3CACCA9955A}" dt="2024-03-04T21:42:37.990" v="403" actId="26606"/>
          <ac:spMkLst>
            <pc:docMk/>
            <pc:sldMk cId="625412826" sldId="316"/>
            <ac:spMk id="19481" creationId="{52D502E5-F6B4-4D58-B4AE-FC466FF15EE8}"/>
          </ac:spMkLst>
        </pc:spChg>
        <pc:spChg chg="add del">
          <ac:chgData name="ליזה שבצ'קה" userId="7753e0b0-8743-4151-b30b-fc0432ae29b1" providerId="ADAL" clId="{846447EB-CDC0-4268-A353-F3CACCA9955A}" dt="2024-03-04T21:42:37.990" v="403" actId="26606"/>
          <ac:spMkLst>
            <pc:docMk/>
            <pc:sldMk cId="625412826" sldId="316"/>
            <ac:spMk id="19483" creationId="{9DECDBF4-02B6-4BB4-B65B-B8107AD6A9E8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625412826" sldId="316"/>
            <ac:spMk id="19488" creationId="{DAF1966E-FD40-4A4A-B61B-C4DF7FA05F06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625412826" sldId="316"/>
            <ac:spMk id="19490" creationId="{047BFA19-D45E-416B-A404-7AF2F3F27017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625412826" sldId="316"/>
            <ac:spMk id="19492" creationId="{8E0105E7-23DB-4CF2-8258-FF47C7620F6E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625412826" sldId="316"/>
            <ac:spMk id="19494" creationId="{074B4F7D-14B2-478B-8BF5-01E4E0C5D263}"/>
          </ac:spMkLst>
        </pc:spChg>
        <pc:picChg chg="del">
          <ac:chgData name="ליזה שבצ'קה" userId="7753e0b0-8743-4151-b30b-fc0432ae29b1" providerId="ADAL" clId="{846447EB-CDC0-4268-A353-F3CACCA9955A}" dt="2024-03-04T21:41:50.263" v="390" actId="478"/>
          <ac:picMkLst>
            <pc:docMk/>
            <pc:sldMk cId="625412826" sldId="316"/>
            <ac:picMk id="2" creationId="{AADC9B29-AC3E-6D11-738E-46FF6941E2D7}"/>
          </ac:picMkLst>
        </pc:picChg>
        <pc:picChg chg="del">
          <ac:chgData name="ליזה שבצ'קה" userId="7753e0b0-8743-4151-b30b-fc0432ae29b1" providerId="ADAL" clId="{846447EB-CDC0-4268-A353-F3CACCA9955A}" dt="2024-03-04T21:41:49.344" v="389" actId="478"/>
          <ac:picMkLst>
            <pc:docMk/>
            <pc:sldMk cId="625412826" sldId="316"/>
            <ac:picMk id="4" creationId="{30BDDBE9-3808-CFBA-9D8D-D125372A3E56}"/>
          </ac:picMkLst>
        </pc:picChg>
      </pc:sldChg>
      <pc:sldChg chg="addSp delSp modSp add mod delDesignElem modShow">
        <pc:chgData name="ליזה שבצ'קה" userId="7753e0b0-8743-4151-b30b-fc0432ae29b1" providerId="ADAL" clId="{846447EB-CDC0-4268-A353-F3CACCA9955A}" dt="2024-03-05T20:32:53.900" v="2634"/>
        <pc:sldMkLst>
          <pc:docMk/>
          <pc:sldMk cId="489828731" sldId="317"/>
        </pc:sldMkLst>
        <pc:spChg chg="del">
          <ac:chgData name="ליזה שבצ'קה" userId="7753e0b0-8743-4151-b30b-fc0432ae29b1" providerId="ADAL" clId="{846447EB-CDC0-4268-A353-F3CACCA9955A}" dt="2024-03-04T21:47:03.383" v="456" actId="478"/>
          <ac:spMkLst>
            <pc:docMk/>
            <pc:sldMk cId="489828731" sldId="317"/>
            <ac:spMk id="3" creationId="{0076625A-5547-25E5-B681-CDD83F834C8A}"/>
          </ac:spMkLst>
        </pc:spChg>
        <pc:spChg chg="del">
          <ac:chgData name="ליזה שבצ'קה" userId="7753e0b0-8743-4151-b30b-fc0432ae29b1" providerId="ADAL" clId="{846447EB-CDC0-4268-A353-F3CACCA9955A}" dt="2024-03-04T21:47:01.316" v="455" actId="478"/>
          <ac:spMkLst>
            <pc:docMk/>
            <pc:sldMk cId="489828731" sldId="317"/>
            <ac:spMk id="5" creationId="{4A4F1F15-AA5F-8B1A-CB94-4E1B89498F74}"/>
          </ac:spMkLst>
        </pc:spChg>
        <pc:spChg chg="mod">
          <ac:chgData name="ליזה שבצ'קה" userId="7753e0b0-8743-4151-b30b-fc0432ae29b1" providerId="ADAL" clId="{846447EB-CDC0-4268-A353-F3CACCA9955A}" dt="2024-03-04T21:47:42.247" v="461" actId="2710"/>
          <ac:spMkLst>
            <pc:docMk/>
            <pc:sldMk cId="489828731" sldId="317"/>
            <ac:spMk id="8" creationId="{B00A8BDA-E56E-7C93-4865-0C69802E23F6}"/>
          </ac:spMkLst>
        </pc:spChg>
        <pc:spChg chg="mod">
          <ac:chgData name="ליזה שבצ'קה" userId="7753e0b0-8743-4151-b30b-fc0432ae29b1" providerId="ADAL" clId="{846447EB-CDC0-4268-A353-F3CACCA9955A}" dt="2024-03-04T21:47:29.055" v="457" actId="26606"/>
          <ac:spMkLst>
            <pc:docMk/>
            <pc:sldMk cId="489828731" sldId="317"/>
            <ac:spMk id="19460" creationId="{6BFF3A59-B645-42F1-5070-D29B10BF4445}"/>
          </ac:spMkLst>
        </pc:spChg>
        <pc:spChg chg="del">
          <ac:chgData name="ליזה שבצ'קה" userId="7753e0b0-8743-4151-b30b-fc0432ae29b1" providerId="ADAL" clId="{846447EB-CDC0-4268-A353-F3CACCA9955A}" dt="2024-03-04T21:47:29.055" v="457" actId="26606"/>
          <ac:spMkLst>
            <pc:docMk/>
            <pc:sldMk cId="489828731" sldId="317"/>
            <ac:spMk id="19488" creationId="{DAF1966E-FD40-4A4A-B61B-C4DF7FA05F06}"/>
          </ac:spMkLst>
        </pc:spChg>
        <pc:spChg chg="del">
          <ac:chgData name="ליזה שבצ'קה" userId="7753e0b0-8743-4151-b30b-fc0432ae29b1" providerId="ADAL" clId="{846447EB-CDC0-4268-A353-F3CACCA9955A}" dt="2024-03-04T21:47:29.055" v="457" actId="26606"/>
          <ac:spMkLst>
            <pc:docMk/>
            <pc:sldMk cId="489828731" sldId="317"/>
            <ac:spMk id="19490" creationId="{047BFA19-D45E-416B-A404-7AF2F3F27017}"/>
          </ac:spMkLst>
        </pc:spChg>
        <pc:spChg chg="del">
          <ac:chgData name="ליזה שבצ'קה" userId="7753e0b0-8743-4151-b30b-fc0432ae29b1" providerId="ADAL" clId="{846447EB-CDC0-4268-A353-F3CACCA9955A}" dt="2024-03-04T21:47:29.055" v="457" actId="26606"/>
          <ac:spMkLst>
            <pc:docMk/>
            <pc:sldMk cId="489828731" sldId="317"/>
            <ac:spMk id="19492" creationId="{8E0105E7-23DB-4CF2-8258-FF47C7620F6E}"/>
          </ac:spMkLst>
        </pc:spChg>
        <pc:spChg chg="del">
          <ac:chgData name="ליזה שבצ'קה" userId="7753e0b0-8743-4151-b30b-fc0432ae29b1" providerId="ADAL" clId="{846447EB-CDC0-4268-A353-F3CACCA9955A}" dt="2024-03-04T21:47:29.055" v="457" actId="26606"/>
          <ac:spMkLst>
            <pc:docMk/>
            <pc:sldMk cId="489828731" sldId="317"/>
            <ac:spMk id="19494" creationId="{074B4F7D-14B2-478B-8BF5-01E4E0C5D263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489828731" sldId="317"/>
            <ac:spMk id="19499" creationId="{100EDD19-6802-4EC3-95CE-CFFAB042CFD6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489828731" sldId="317"/>
            <ac:spMk id="19501" creationId="{DB17E863-922E-4C26-BD64-E8FD41D28661}"/>
          </ac:spMkLst>
        </pc:spChg>
      </pc:sldChg>
      <pc:sldChg chg="addSp delSp modSp add mod setBg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1725730036" sldId="318"/>
        </pc:sldMkLst>
        <pc:spChg chg="add del mod ord">
          <ac:chgData name="ליזה שבצ'קה" userId="7753e0b0-8743-4151-b30b-fc0432ae29b1" providerId="ADAL" clId="{846447EB-CDC0-4268-A353-F3CACCA9955A}" dt="2024-03-04T21:49:38.202" v="485" actId="478"/>
          <ac:spMkLst>
            <pc:docMk/>
            <pc:sldMk cId="1725730036" sldId="318"/>
            <ac:spMk id="4" creationId="{C470A4C0-5398-2157-C682-C5452486D939}"/>
          </ac:spMkLst>
        </pc:spChg>
        <pc:spChg chg="mod">
          <ac:chgData name="ליזה שבצ'קה" userId="7753e0b0-8743-4151-b30b-fc0432ae29b1" providerId="ADAL" clId="{846447EB-CDC0-4268-A353-F3CACCA9955A}" dt="2024-03-05T20:29:16.460" v="2595" actId="14100"/>
          <ac:spMkLst>
            <pc:docMk/>
            <pc:sldMk cId="1725730036" sldId="318"/>
            <ac:spMk id="8" creationId="{B00A8BDA-E56E-7C93-4865-0C69802E23F6}"/>
          </ac:spMkLst>
        </pc:spChg>
        <pc:spChg chg="del mod">
          <ac:chgData name="ליזה שבצ'קה" userId="7753e0b0-8743-4151-b30b-fc0432ae29b1" providerId="ADAL" clId="{846447EB-CDC0-4268-A353-F3CACCA9955A}" dt="2024-03-04T21:49:04.326" v="477" actId="478"/>
          <ac:spMkLst>
            <pc:docMk/>
            <pc:sldMk cId="1725730036" sldId="318"/>
            <ac:spMk id="19460" creationId="{6BFF3A59-B645-42F1-5070-D29B10BF4445}"/>
          </ac:spMkLst>
        </pc:spChg>
        <pc:spChg chg="add del">
          <ac:chgData name="ליזה שבצ'קה" userId="7753e0b0-8743-4151-b30b-fc0432ae29b1" providerId="ADAL" clId="{846447EB-CDC0-4268-A353-F3CACCA9955A}" dt="2024-03-04T21:49:31.352" v="484" actId="26606"/>
          <ac:spMkLst>
            <pc:docMk/>
            <pc:sldMk cId="1725730036" sldId="318"/>
            <ac:spMk id="19462" creationId="{3BA513B0-82FF-4F41-8178-885375D1CFB5}"/>
          </ac:spMkLst>
        </pc:spChg>
        <pc:spChg chg="del">
          <ac:chgData name="ליזה שבצ'קה" userId="7753e0b0-8743-4151-b30b-fc0432ae29b1" providerId="ADAL" clId="{846447EB-CDC0-4268-A353-F3CACCA9955A}" dt="2024-03-04T21:48:00.968" v="463"/>
          <ac:spMkLst>
            <pc:docMk/>
            <pc:sldMk cId="1725730036" sldId="318"/>
            <ac:spMk id="19465" creationId="{F13C74B1-5B17-4795-BED0-7140497B445A}"/>
          </ac:spMkLst>
        </pc:spChg>
        <pc:spChg chg="del">
          <ac:chgData name="ליזה שבצ'קה" userId="7753e0b0-8743-4151-b30b-fc0432ae29b1" providerId="ADAL" clId="{846447EB-CDC0-4268-A353-F3CACCA9955A}" dt="2024-03-04T21:48:00.968" v="463"/>
          <ac:spMkLst>
            <pc:docMk/>
            <pc:sldMk cId="1725730036" sldId="318"/>
            <ac:spMk id="19467" creationId="{D4974D33-8DC5-464E-8C6D-BE58F0669C17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725730036" sldId="318"/>
            <ac:spMk id="19476" creationId="{3BA513B0-82FF-4F41-8178-885375D1CFB5}"/>
          </ac:spMkLst>
        </pc:spChg>
        <pc:grpChg chg="add del">
          <ac:chgData name="ליזה שבצ'קה" userId="7753e0b0-8743-4151-b30b-fc0432ae29b1" providerId="ADAL" clId="{846447EB-CDC0-4268-A353-F3CACCA9955A}" dt="2024-03-04T21:49:31.352" v="484" actId="26606"/>
          <ac:grpSpMkLst>
            <pc:docMk/>
            <pc:sldMk cId="1725730036" sldId="318"/>
            <ac:grpSpMk id="19463" creationId="{93DB8501-F9F2-4ACD-B56A-9019CD5006D6}"/>
          </ac:grpSpMkLst>
        </pc:grpChg>
        <pc:grpChg chg="add del">
          <ac:chgData name="ליזה שבצ'קה" userId="7753e0b0-8743-4151-b30b-fc0432ae29b1" providerId="ADAL" clId="{846447EB-CDC0-4268-A353-F3CACCA9955A}" dt="2024-03-05T20:32:53.900" v="2634"/>
          <ac:grpSpMkLst>
            <pc:docMk/>
            <pc:sldMk cId="1725730036" sldId="318"/>
            <ac:grpSpMk id="19478" creationId="{93DB8501-F9F2-4ACD-B56A-9019CD5006D6}"/>
          </ac:grpSpMkLst>
        </pc:grpChg>
        <pc:picChg chg="add del mod ord">
          <ac:chgData name="ליזה שבצ'קה" userId="7753e0b0-8743-4151-b30b-fc0432ae29b1" providerId="ADAL" clId="{846447EB-CDC0-4268-A353-F3CACCA9955A}" dt="2024-03-04T21:49:17.975" v="482" actId="1076"/>
          <ac:picMkLst>
            <pc:docMk/>
            <pc:sldMk cId="1725730036" sldId="318"/>
            <ac:picMk id="2" creationId="{56CC9A11-BCE7-B466-BD00-E8048E39DB42}"/>
          </ac:picMkLst>
        </pc:picChg>
        <pc:picChg chg="del">
          <ac:chgData name="ליזה שבצ'קה" userId="7753e0b0-8743-4151-b30b-fc0432ae29b1" providerId="ADAL" clId="{846447EB-CDC0-4268-A353-F3CACCA9955A}" dt="2024-03-04T21:48:26.791" v="467" actId="478"/>
          <ac:picMkLst>
            <pc:docMk/>
            <pc:sldMk cId="1725730036" sldId="318"/>
            <ac:picMk id="3" creationId="{1C0310C1-BF53-AA84-331C-9CE9039615CA}"/>
          </ac:picMkLst>
        </pc:picChg>
      </pc:sldChg>
      <pc:sldChg chg="addSp delSp modSp add del mod modAnim">
        <pc:chgData name="ליזה שבצ'קה" userId="7753e0b0-8743-4151-b30b-fc0432ae29b1" providerId="ADAL" clId="{846447EB-CDC0-4268-A353-F3CACCA9955A}" dt="2024-03-04T21:53:36.398" v="533" actId="47"/>
        <pc:sldMkLst>
          <pc:docMk/>
          <pc:sldMk cId="1796076960" sldId="319"/>
        </pc:sldMkLst>
        <pc:spChg chg="add del mod">
          <ac:chgData name="ליזה שבצ'קה" userId="7753e0b0-8743-4151-b30b-fc0432ae29b1" providerId="ADAL" clId="{846447EB-CDC0-4268-A353-F3CACCA9955A}" dt="2024-03-04T21:51:56.577" v="516" actId="26606"/>
          <ac:spMkLst>
            <pc:docMk/>
            <pc:sldMk cId="1796076960" sldId="319"/>
            <ac:spMk id="3" creationId="{55669899-6F81-06DE-883E-D68C1FA0CAE2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5" creationId="{A996AB22-C951-B419-9BB3-D93DD66A0B0E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6" creationId="{9EC7EDEE-50E3-8471-3FEF-12A9338BD3CE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7" creationId="{899DA9CA-88B7-3D74-13A3-DD49B190CEB4}"/>
          </ac:spMkLst>
        </pc:spChg>
        <pc:spChg chg="mod">
          <ac:chgData name="ליזה שבצ'קה" userId="7753e0b0-8743-4151-b30b-fc0432ae29b1" providerId="ADAL" clId="{846447EB-CDC0-4268-A353-F3CACCA9955A}" dt="2024-03-04T21:51:11.656" v="504" actId="5793"/>
          <ac:spMkLst>
            <pc:docMk/>
            <pc:sldMk cId="1796076960" sldId="319"/>
            <ac:spMk id="8" creationId="{B00A8BDA-E56E-7C93-4865-0C69802E23F6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9" creationId="{8F7C7253-9A88-BA3E-D06C-CB9DF1A4A742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0" creationId="{04FF9612-C5B4-E322-464F-366CD63C6332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1" creationId="{061D824C-9963-DBAE-91FE-4CD40CB47599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2" creationId="{75E22448-7D07-3B6A-7887-216A234BBE26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3" creationId="{5F38D07A-3019-D930-9D17-C1BEC17C2BE1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4" creationId="{7567C906-71FE-9F4E-4159-10CD144BCAA5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5" creationId="{3C4532D3-EF5E-59CE-6215-8F9133EDE1F4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6" creationId="{C1659D4F-BBEC-3A9F-01EC-5A9967830FD3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7" creationId="{EA3AECE3-844F-4347-3D3C-E5B6154D1CA2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8" creationId="{DD8A1E9F-BB11-1D70-CEE0-4557BB15AB1C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19" creationId="{A73E200A-63EB-3C9F-0B49-19E413DEE0F5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20" creationId="{7FC75B43-A7C6-359B-4238-3F0333B27D68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21" creationId="{324F2FCC-5F2A-D064-907F-D00CCE76DF15}"/>
          </ac:spMkLst>
        </pc:spChg>
        <pc:spChg chg="add mod">
          <ac:chgData name="ליזה שבצ'קה" userId="7753e0b0-8743-4151-b30b-fc0432ae29b1" providerId="ADAL" clId="{846447EB-CDC0-4268-A353-F3CACCA9955A}" dt="2024-03-04T21:51:43.770" v="515" actId="14100"/>
          <ac:spMkLst>
            <pc:docMk/>
            <pc:sldMk cId="1796076960" sldId="319"/>
            <ac:spMk id="23" creationId="{534461E7-F137-27A4-7075-FCA6A380DFF2}"/>
          </ac:spMkLst>
        </pc:spChg>
        <pc:spChg chg="mod">
          <ac:chgData name="ליזה שבצ'קה" userId="7753e0b0-8743-4151-b30b-fc0432ae29b1" providerId="ADAL" clId="{846447EB-CDC0-4268-A353-F3CACCA9955A}" dt="2024-03-04T21:50:33.707" v="502"/>
          <ac:spMkLst>
            <pc:docMk/>
            <pc:sldMk cId="1796076960" sldId="319"/>
            <ac:spMk id="19460" creationId="{6BFF3A59-B645-42F1-5070-D29B10BF4445}"/>
          </ac:spMkLst>
        </pc:spChg>
        <pc:graphicFrameChg chg="add">
          <ac:chgData name="ליזה שבצ'קה" userId="7753e0b0-8743-4151-b30b-fc0432ae29b1" providerId="ADAL" clId="{846447EB-CDC0-4268-A353-F3CACCA9955A}" dt="2024-03-04T21:51:56.577" v="516" actId="26606"/>
          <ac:graphicFrameMkLst>
            <pc:docMk/>
            <pc:sldMk cId="1796076960" sldId="319"/>
            <ac:graphicFrameMk id="19503" creationId="{D9196048-445C-2776-90EE-1F18C84D244A}"/>
          </ac:graphicFrameMkLst>
        </pc:graphicFrameChg>
        <pc:picChg chg="add mod">
          <ac:chgData name="ליזה שבצ'קה" userId="7753e0b0-8743-4151-b30b-fc0432ae29b1" providerId="ADAL" clId="{846447EB-CDC0-4268-A353-F3CACCA9955A}" dt="2024-03-04T21:51:43.770" v="515" actId="14100"/>
          <ac:picMkLst>
            <pc:docMk/>
            <pc:sldMk cId="1796076960" sldId="319"/>
            <ac:picMk id="4" creationId="{008E5A04-65B2-9DDC-821A-F39790FD9023}"/>
          </ac:picMkLst>
        </pc:picChg>
        <pc:picChg chg="add mod">
          <ac:chgData name="ליזה שבצ'קה" userId="7753e0b0-8743-4151-b30b-fc0432ae29b1" providerId="ADAL" clId="{846447EB-CDC0-4268-A353-F3CACCA9955A}" dt="2024-03-04T21:51:43.770" v="515" actId="14100"/>
          <ac:picMkLst>
            <pc:docMk/>
            <pc:sldMk cId="1796076960" sldId="319"/>
            <ac:picMk id="22" creationId="{6C838D46-16A5-D429-D6FE-F2FB3CAB10FD}"/>
          </ac:picMkLst>
        </pc:picChg>
        <pc:cxnChg chg="add mod">
          <ac:chgData name="ליזה שבצ'קה" userId="7753e0b0-8743-4151-b30b-fc0432ae29b1" providerId="ADAL" clId="{846447EB-CDC0-4268-A353-F3CACCA9955A}" dt="2024-03-04T21:51:43.770" v="515" actId="14100"/>
          <ac:cxnSpMkLst>
            <pc:docMk/>
            <pc:sldMk cId="1796076960" sldId="319"/>
            <ac:cxnSpMk id="24" creationId="{2FECE816-48CF-334D-61B0-149B125BE35C}"/>
          </ac:cxnSpMkLst>
        </pc:cxnChg>
      </pc:sldChg>
      <pc:sldChg chg="delSp add del setBg delDesignElem">
        <pc:chgData name="ליזה שבצ'קה" userId="7753e0b0-8743-4151-b30b-fc0432ae29b1" providerId="ADAL" clId="{846447EB-CDC0-4268-A353-F3CACCA9955A}" dt="2024-03-04T21:50:24.039" v="499" actId="47"/>
        <pc:sldMkLst>
          <pc:docMk/>
          <pc:sldMk cId="3712247055" sldId="319"/>
        </pc:sldMkLst>
        <pc:spChg chg="del">
          <ac:chgData name="ליזה שבצ'קה" userId="7753e0b0-8743-4151-b30b-fc0432ae29b1" providerId="ADAL" clId="{846447EB-CDC0-4268-A353-F3CACCA9955A}" dt="2024-03-04T21:50:16.298" v="496"/>
          <ac:spMkLst>
            <pc:docMk/>
            <pc:sldMk cId="3712247055" sldId="319"/>
            <ac:spMk id="19499" creationId="{100EDD19-6802-4EC3-95CE-CFFAB042CFD6}"/>
          </ac:spMkLst>
        </pc:spChg>
        <pc:spChg chg="del">
          <ac:chgData name="ליזה שבצ'קה" userId="7753e0b0-8743-4151-b30b-fc0432ae29b1" providerId="ADAL" clId="{846447EB-CDC0-4268-A353-F3CACCA9955A}" dt="2024-03-04T21:50:16.298" v="496"/>
          <ac:spMkLst>
            <pc:docMk/>
            <pc:sldMk cId="3712247055" sldId="319"/>
            <ac:spMk id="19501" creationId="{DB17E863-922E-4C26-BD64-E8FD41D28661}"/>
          </ac:spMkLst>
        </pc:spChg>
      </pc:sldChg>
      <pc:sldChg chg="delSp add del">
        <pc:chgData name="ליזה שבצ'קה" userId="7753e0b0-8743-4151-b30b-fc0432ae29b1" providerId="ADAL" clId="{846447EB-CDC0-4268-A353-F3CACCA9955A}" dt="2024-03-04T21:50:13.289" v="494" actId="47"/>
        <pc:sldMkLst>
          <pc:docMk/>
          <pc:sldMk cId="3872884275" sldId="319"/>
        </pc:sldMkLst>
        <pc:picChg chg="del">
          <ac:chgData name="ליזה שבצ'קה" userId="7753e0b0-8743-4151-b30b-fc0432ae29b1" providerId="ADAL" clId="{846447EB-CDC0-4268-A353-F3CACCA9955A}" dt="2024-03-04T21:50:11.036" v="493" actId="478"/>
          <ac:picMkLst>
            <pc:docMk/>
            <pc:sldMk cId="3872884275" sldId="319"/>
            <ac:picMk id="2" creationId="{56CC9A11-BCE7-B466-BD00-E8048E39DB42}"/>
          </ac:picMkLst>
        </pc:picChg>
      </pc:sldChg>
      <pc:sldChg chg="addSp delSp modSp add mod ord delAnim modAnim">
        <pc:chgData name="ליזה שבצ'קה" userId="7753e0b0-8743-4151-b30b-fc0432ae29b1" providerId="ADAL" clId="{846447EB-CDC0-4268-A353-F3CACCA9955A}" dt="2024-03-05T20:37:41.607" v="2659"/>
        <pc:sldMkLst>
          <pc:docMk/>
          <pc:sldMk cId="1715056077" sldId="320"/>
        </pc:sldMkLst>
        <pc:spChg chg="del">
          <ac:chgData name="ליזה שבצ'קה" userId="7753e0b0-8743-4151-b30b-fc0432ae29b1" providerId="ADAL" clId="{846447EB-CDC0-4268-A353-F3CACCA9955A}" dt="2024-03-04T21:52:30.766" v="521" actId="478"/>
          <ac:spMkLst>
            <pc:docMk/>
            <pc:sldMk cId="1715056077" sldId="320"/>
            <ac:spMk id="4" creationId="{4CA7CBA5-00AB-79EA-7A8D-B86272C72128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6" creationId="{25FD4C01-04B0-D7BB-8384-19F1987E6B95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7" creationId="{BF9E03C2-5073-9836-D2AB-DB8D3A34DDD8}"/>
          </ac:spMkLst>
        </pc:spChg>
        <pc:spChg chg="add mod">
          <ac:chgData name="ליזה שבצ'קה" userId="7753e0b0-8743-4151-b30b-fc0432ae29b1" providerId="ADAL" clId="{846447EB-CDC0-4268-A353-F3CACCA9955A}" dt="2024-03-05T18:43:43.905" v="2070" actId="20577"/>
          <ac:spMkLst>
            <pc:docMk/>
            <pc:sldMk cId="1715056077" sldId="320"/>
            <ac:spMk id="8" creationId="{BBBE6582-3549-16C9-22D8-5657E8343E0D}"/>
          </ac:spMkLst>
        </pc:spChg>
        <pc:spChg chg="add mod">
          <ac:chgData name="ליזה שבצ'קה" userId="7753e0b0-8743-4151-b30b-fc0432ae29b1" providerId="ADAL" clId="{846447EB-CDC0-4268-A353-F3CACCA9955A}" dt="2024-03-05T18:44:03.013" v="2073" actId="1076"/>
          <ac:spMkLst>
            <pc:docMk/>
            <pc:sldMk cId="1715056077" sldId="320"/>
            <ac:spMk id="9" creationId="{81D081D4-35A1-E621-B03C-83EF5D9CDE34}"/>
          </ac:spMkLst>
        </pc:spChg>
        <pc:spChg chg="add mod">
          <ac:chgData name="ליזה שבצ'קה" userId="7753e0b0-8743-4151-b30b-fc0432ae29b1" providerId="ADAL" clId="{846447EB-CDC0-4268-A353-F3CACCA9955A}" dt="2024-03-05T18:44:08.205" v="2074" actId="1076"/>
          <ac:spMkLst>
            <pc:docMk/>
            <pc:sldMk cId="1715056077" sldId="320"/>
            <ac:spMk id="10" creationId="{2FB34D75-2CEC-42E0-6BE8-A8C8D7825BA8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11" creationId="{4E9A0E10-B3B6-A45B-EF84-CC001F1F6DA1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12" creationId="{7E68107B-4097-1DD2-DCAB-5DD49EF7E89E}"/>
          </ac:spMkLst>
        </pc:spChg>
        <pc:spChg chg="add mod">
          <ac:chgData name="ליזה שבצ'קה" userId="7753e0b0-8743-4151-b30b-fc0432ae29b1" providerId="ADAL" clId="{846447EB-CDC0-4268-A353-F3CACCA9955A}" dt="2024-03-05T18:43:51.813" v="2072" actId="1076"/>
          <ac:spMkLst>
            <pc:docMk/>
            <pc:sldMk cId="1715056077" sldId="320"/>
            <ac:spMk id="13" creationId="{846089BE-604A-3F0D-22AA-46A685C7FCBE}"/>
          </ac:spMkLst>
        </pc:spChg>
        <pc:spChg chg="add mod">
          <ac:chgData name="ליזה שבצ'קה" userId="7753e0b0-8743-4151-b30b-fc0432ae29b1" providerId="ADAL" clId="{846447EB-CDC0-4268-A353-F3CACCA9955A}" dt="2024-03-05T18:44:17.905" v="2075" actId="1076"/>
          <ac:spMkLst>
            <pc:docMk/>
            <pc:sldMk cId="1715056077" sldId="320"/>
            <ac:spMk id="14" creationId="{8D659D05-58F4-D03C-CEC3-06FDC058DA17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15" creationId="{1F13101F-1794-9636-889A-9A95B6103C5A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16" creationId="{5E877EB2-06E5-C0B8-CB14-7D75DF507404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17" creationId="{DF1D332B-5154-7647-8CEA-10D4075DF6AF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18" creationId="{65713882-1E84-D3DE-D82C-67C636B19AAA}"/>
          </ac:spMkLst>
        </pc:spChg>
        <pc:spChg chg="add mod">
          <ac:chgData name="ליזה שבצ'קה" userId="7753e0b0-8743-4151-b30b-fc0432ae29b1" providerId="ADAL" clId="{846447EB-CDC0-4268-A353-F3CACCA9955A}" dt="2024-03-05T11:43:52.940" v="791" actId="2711"/>
          <ac:spMkLst>
            <pc:docMk/>
            <pc:sldMk cId="1715056077" sldId="320"/>
            <ac:spMk id="19" creationId="{2FC23540-E9F5-6452-2EA5-531F3AB316AC}"/>
          </ac:spMkLst>
        </pc:spChg>
        <pc:spChg chg="add mod">
          <ac:chgData name="ליזה שבצ'קה" userId="7753e0b0-8743-4151-b30b-fc0432ae29b1" providerId="ADAL" clId="{846447EB-CDC0-4268-A353-F3CACCA9955A}" dt="2024-03-05T20:33:21.158" v="2636" actId="207"/>
          <ac:spMkLst>
            <pc:docMk/>
            <pc:sldMk cId="1715056077" sldId="320"/>
            <ac:spMk id="20" creationId="{75D42C70-2AC6-FC73-6AF8-FBF1F7D7E3E5}"/>
          </ac:spMkLst>
        </pc:spChg>
        <pc:spChg chg="add mod">
          <ac:chgData name="ליזה שבצ'קה" userId="7753e0b0-8743-4151-b30b-fc0432ae29b1" providerId="ADAL" clId="{846447EB-CDC0-4268-A353-F3CACCA9955A}" dt="2024-03-05T20:33:24.647" v="2637" actId="207"/>
          <ac:spMkLst>
            <pc:docMk/>
            <pc:sldMk cId="1715056077" sldId="320"/>
            <ac:spMk id="21" creationId="{C69E9C2B-0976-5E26-780B-1412F98C137C}"/>
          </ac:spMkLst>
        </pc:spChg>
        <pc:spChg chg="add del mod">
          <ac:chgData name="ליזה שבצ'קה" userId="7753e0b0-8743-4151-b30b-fc0432ae29b1" providerId="ADAL" clId="{846447EB-CDC0-4268-A353-F3CACCA9955A}" dt="2024-03-05T16:41:57.155" v="1180" actId="478"/>
          <ac:spMkLst>
            <pc:docMk/>
            <pc:sldMk cId="1715056077" sldId="320"/>
            <ac:spMk id="23" creationId="{DE2E9AFB-41F6-8701-2A91-611232F60FC9}"/>
          </ac:spMkLst>
        </pc:spChg>
        <pc:spChg chg="mod">
          <ac:chgData name="ליזה שבצ'קה" userId="7753e0b0-8743-4151-b30b-fc0432ae29b1" providerId="ADAL" clId="{846447EB-CDC0-4268-A353-F3CACCA9955A}" dt="2024-03-05T20:29:46" v="2609" actId="113"/>
          <ac:spMkLst>
            <pc:docMk/>
            <pc:sldMk cId="1715056077" sldId="320"/>
            <ac:spMk id="23554" creationId="{C58F57E6-6C7E-755A-2E3C-62937D9D5A2C}"/>
          </ac:spMkLst>
        </pc:spChg>
        <pc:graphicFrameChg chg="add del mod">
          <ac:chgData name="ליזה שבצ'קה" userId="7753e0b0-8743-4151-b30b-fc0432ae29b1" providerId="ADAL" clId="{846447EB-CDC0-4268-A353-F3CACCA9955A}" dt="2024-03-05T18:47:07.779" v="2176" actId="478"/>
          <ac:graphicFrameMkLst>
            <pc:docMk/>
            <pc:sldMk cId="1715056077" sldId="320"/>
            <ac:graphicFrameMk id="2" creationId="{6C5101E4-F22D-44E5-FDA6-B48FA5BEAF02}"/>
          </ac:graphicFrameMkLst>
        </pc:graphicFrameChg>
        <pc:graphicFrameChg chg="add mod modGraphic">
          <ac:chgData name="ליזה שבצ'קה" userId="7753e0b0-8743-4151-b30b-fc0432ae29b1" providerId="ADAL" clId="{846447EB-CDC0-4268-A353-F3CACCA9955A}" dt="2024-03-05T20:34:45.459" v="2645"/>
          <ac:graphicFrameMkLst>
            <pc:docMk/>
            <pc:sldMk cId="1715056077" sldId="320"/>
            <ac:graphicFrameMk id="4" creationId="{FC2E7A71-2057-626D-35A0-7DEC9182509B}"/>
          </ac:graphicFrameMkLst>
        </pc:graphicFrameChg>
        <pc:graphicFrameChg chg="add del modGraphic">
          <ac:chgData name="ליזה שבצ'קה" userId="7753e0b0-8743-4151-b30b-fc0432ae29b1" providerId="ADAL" clId="{846447EB-CDC0-4268-A353-F3CACCA9955A}" dt="2024-03-05T20:34:28.956" v="2644" actId="1032"/>
          <ac:graphicFrameMkLst>
            <pc:docMk/>
            <pc:sldMk cId="1715056077" sldId="320"/>
            <ac:graphicFrameMk id="5" creationId="{383CBBEA-E261-30AD-140A-6A275F58D3B3}"/>
          </ac:graphicFrameMkLst>
        </pc:graphicFrameChg>
        <pc:picChg chg="add mod">
          <ac:chgData name="ליזה שבצ'קה" userId="7753e0b0-8743-4151-b30b-fc0432ae29b1" providerId="ADAL" clId="{846447EB-CDC0-4268-A353-F3CACCA9955A}" dt="2024-03-05T11:43:52.940" v="791" actId="2711"/>
          <ac:picMkLst>
            <pc:docMk/>
            <pc:sldMk cId="1715056077" sldId="320"/>
            <ac:picMk id="3" creationId="{9AA3D785-03EE-5B16-968C-FC6863281CD6}"/>
          </ac:picMkLst>
        </pc:picChg>
        <pc:picChg chg="add mod">
          <ac:chgData name="ליזה שבצ'קה" userId="7753e0b0-8743-4151-b30b-fc0432ae29b1" providerId="ADAL" clId="{846447EB-CDC0-4268-A353-F3CACCA9955A}" dt="2024-03-05T11:43:52.940" v="791" actId="2711"/>
          <ac:picMkLst>
            <pc:docMk/>
            <pc:sldMk cId="1715056077" sldId="320"/>
            <ac:picMk id="22" creationId="{DA7E30B7-37C2-74D3-EA90-ECB24CAF1D8C}"/>
          </ac:picMkLst>
        </pc:picChg>
        <pc:picChg chg="del">
          <ac:chgData name="ליזה שבצ'קה" userId="7753e0b0-8743-4151-b30b-fc0432ae29b1" providerId="ADAL" clId="{846447EB-CDC0-4268-A353-F3CACCA9955A}" dt="2024-03-04T21:52:36.217" v="525" actId="478"/>
          <ac:picMkLst>
            <pc:docMk/>
            <pc:sldMk cId="1715056077" sldId="320"/>
            <ac:picMk id="23555" creationId="{248A05CE-1798-9C24-B8B6-B4CFF72B515E}"/>
          </ac:picMkLst>
        </pc:picChg>
        <pc:picChg chg="del">
          <ac:chgData name="ליזה שבצ'קה" userId="7753e0b0-8743-4151-b30b-fc0432ae29b1" providerId="ADAL" clId="{846447EB-CDC0-4268-A353-F3CACCA9955A}" dt="2024-03-04T21:52:35.497" v="524" actId="478"/>
          <ac:picMkLst>
            <pc:docMk/>
            <pc:sldMk cId="1715056077" sldId="320"/>
            <ac:picMk id="23556" creationId="{546ED501-D328-4FD6-7E41-381D6A2BC431}"/>
          </ac:picMkLst>
        </pc:picChg>
        <pc:cxnChg chg="del">
          <ac:chgData name="ליזה שבצ'קה" userId="7753e0b0-8743-4151-b30b-fc0432ae29b1" providerId="ADAL" clId="{846447EB-CDC0-4268-A353-F3CACCA9955A}" dt="2024-03-04T21:52:37.967" v="526" actId="478"/>
          <ac:cxnSpMkLst>
            <pc:docMk/>
            <pc:sldMk cId="1715056077" sldId="320"/>
            <ac:cxnSpMk id="5" creationId="{7E5A8640-2219-3625-34EC-28F687328372}"/>
          </ac:cxnSpMkLst>
        </pc:cxnChg>
        <pc:cxnChg chg="add del mod">
          <ac:chgData name="ליזה שבצ'קה" userId="7753e0b0-8743-4151-b30b-fc0432ae29b1" providerId="ADAL" clId="{846447EB-CDC0-4268-A353-F3CACCA9955A}" dt="2024-03-05T16:42:13.596" v="1181" actId="478"/>
          <ac:cxnSpMkLst>
            <pc:docMk/>
            <pc:sldMk cId="1715056077" sldId="320"/>
            <ac:cxnSpMk id="24" creationId="{DA5E33F0-3F0E-CD00-C382-D207690656DA}"/>
          </ac:cxnSpMkLst>
        </pc:cxnChg>
      </pc:sldChg>
      <pc:sldChg chg="delSp add del setBg delDesignElem">
        <pc:chgData name="ליזה שבצ'קה" userId="7753e0b0-8743-4151-b30b-fc0432ae29b1" providerId="ADAL" clId="{846447EB-CDC0-4268-A353-F3CACCA9955A}" dt="2024-03-04T21:50:24.774" v="500" actId="47"/>
        <pc:sldMkLst>
          <pc:docMk/>
          <pc:sldMk cId="2739811233" sldId="320"/>
        </pc:sldMkLst>
        <pc:spChg chg="del">
          <ac:chgData name="ליזה שבצ'קה" userId="7753e0b0-8743-4151-b30b-fc0432ae29b1" providerId="ADAL" clId="{846447EB-CDC0-4268-A353-F3CACCA9955A}" dt="2024-03-04T21:50:21.532" v="498"/>
          <ac:spMkLst>
            <pc:docMk/>
            <pc:sldMk cId="2739811233" sldId="320"/>
            <ac:spMk id="19499" creationId="{100EDD19-6802-4EC3-95CE-CFFAB042CFD6}"/>
          </ac:spMkLst>
        </pc:spChg>
        <pc:spChg chg="del">
          <ac:chgData name="ליזה שבצ'קה" userId="7753e0b0-8743-4151-b30b-fc0432ae29b1" providerId="ADAL" clId="{846447EB-CDC0-4268-A353-F3CACCA9955A}" dt="2024-03-04T21:50:21.532" v="498"/>
          <ac:spMkLst>
            <pc:docMk/>
            <pc:sldMk cId="2739811233" sldId="320"/>
            <ac:spMk id="19501" creationId="{DB17E863-922E-4C26-BD64-E8FD41D28661}"/>
          </ac:spMkLst>
        </pc:spChg>
      </pc:sldChg>
      <pc:sldChg chg="addSp delSp modSp add mod setBg modAnim delDesignElem">
        <pc:chgData name="ליזה שבצ'קה" userId="7753e0b0-8743-4151-b30b-fc0432ae29b1" providerId="ADAL" clId="{846447EB-CDC0-4268-A353-F3CACCA9955A}" dt="2024-03-05T20:35:15.937" v="2649" actId="113"/>
        <pc:sldMkLst>
          <pc:docMk/>
          <pc:sldMk cId="2231632652" sldId="321"/>
        </pc:sldMkLst>
        <pc:spChg chg="add mod ord">
          <ac:chgData name="ליזה שבצ'קה" userId="7753e0b0-8743-4151-b30b-fc0432ae29b1" providerId="ADAL" clId="{846447EB-CDC0-4268-A353-F3CACCA9955A}" dt="2024-03-05T18:42:46.085" v="2060" actId="1076"/>
          <ac:spMkLst>
            <pc:docMk/>
            <pc:sldMk cId="2231632652" sldId="321"/>
            <ac:spMk id="4" creationId="{50CEF742-0B34-9B34-805E-72966E4AAFA2}"/>
          </ac:spMkLst>
        </pc:spChg>
        <pc:spChg chg="add mod">
          <ac:chgData name="ליזה שבצ'קה" userId="7753e0b0-8743-4151-b30b-fc0432ae29b1" providerId="ADAL" clId="{846447EB-CDC0-4268-A353-F3CACCA9955A}" dt="2024-03-05T18:40:37.672" v="2010" actId="164"/>
          <ac:spMkLst>
            <pc:docMk/>
            <pc:sldMk cId="2231632652" sldId="321"/>
            <ac:spMk id="7" creationId="{51BF8826-2E9E-18E6-6658-8478BA4382D5}"/>
          </ac:spMkLst>
        </pc:spChg>
        <pc:spChg chg="mod">
          <ac:chgData name="ליזה שבצ'קה" userId="7753e0b0-8743-4151-b30b-fc0432ae29b1" providerId="ADAL" clId="{846447EB-CDC0-4268-A353-F3CACCA9955A}" dt="2024-03-05T20:35:15.937" v="2649" actId="113"/>
          <ac:spMkLst>
            <pc:docMk/>
            <pc:sldMk cId="2231632652" sldId="321"/>
            <ac:spMk id="8" creationId="{B00A8BDA-E56E-7C93-4865-0C69802E23F6}"/>
          </ac:spMkLst>
        </pc:spChg>
        <pc:spChg chg="mod">
          <ac:chgData name="ליזה שבצ'קה" userId="7753e0b0-8743-4151-b30b-fc0432ae29b1" providerId="ADAL" clId="{846447EB-CDC0-4268-A353-F3CACCA9955A}" dt="2024-03-05T18:41:05.989" v="2024" actId="20577"/>
          <ac:spMkLst>
            <pc:docMk/>
            <pc:sldMk cId="2231632652" sldId="321"/>
            <ac:spMk id="12" creationId="{98BB436E-9630-A33E-2024-AB9904A45ABF}"/>
          </ac:spMkLst>
        </pc:spChg>
        <pc:spChg chg="add del">
          <ac:chgData name="ליזה שבצ'קה" userId="7753e0b0-8743-4151-b30b-fc0432ae29b1" providerId="ADAL" clId="{846447EB-CDC0-4268-A353-F3CACCA9955A}" dt="2024-03-04T22:02:11.954" v="609" actId="26606"/>
          <ac:spMkLst>
            <pc:docMk/>
            <pc:sldMk cId="2231632652" sldId="321"/>
            <ac:spMk id="19464" creationId="{131BAD53-4E89-4F62-BBB7-26359763ED39}"/>
          </ac:spMkLst>
        </pc:spChg>
        <pc:spChg chg="add del">
          <ac:chgData name="ליזה שבצ'קה" userId="7753e0b0-8743-4151-b30b-fc0432ae29b1" providerId="ADAL" clId="{846447EB-CDC0-4268-A353-F3CACCA9955A}" dt="2024-03-04T22:02:11.954" v="609" actId="26606"/>
          <ac:spMkLst>
            <pc:docMk/>
            <pc:sldMk cId="2231632652" sldId="321"/>
            <ac:spMk id="19466" creationId="{62756DA2-40EB-4C6F-B962-5822FFB54FB6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2231632652" sldId="321"/>
            <ac:spMk id="19468" creationId="{F821940F-7A1D-4ACC-85B4-A932898ABB37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2231632652" sldId="321"/>
            <ac:spMk id="19469" creationId="{16674508-81D3-48CF-96BF-7FC60EAA572A}"/>
          </ac:spMkLst>
        </pc:spChg>
        <pc:spChg chg="del">
          <ac:chgData name="ליזה שבצ'קה" userId="7753e0b0-8743-4151-b30b-fc0432ae29b1" providerId="ADAL" clId="{846447EB-CDC0-4268-A353-F3CACCA9955A}" dt="2024-03-04T22:01:19.121" v="596"/>
          <ac:spMkLst>
            <pc:docMk/>
            <pc:sldMk cId="2231632652" sldId="321"/>
            <ac:spMk id="19476" creationId="{3BA513B0-82FF-4F41-8178-885375D1CFB5}"/>
          </ac:spMkLst>
        </pc:spChg>
        <pc:grpChg chg="add mod">
          <ac:chgData name="ליזה שבצ'קה" userId="7753e0b0-8743-4151-b30b-fc0432ae29b1" providerId="ADAL" clId="{846447EB-CDC0-4268-A353-F3CACCA9955A}" dt="2024-03-05T18:40:37.672" v="2010" actId="164"/>
          <ac:grpSpMkLst>
            <pc:docMk/>
            <pc:sldMk cId="2231632652" sldId="321"/>
            <ac:grpSpMk id="9" creationId="{1288441B-9729-CE77-9E4F-F39415EEC294}"/>
          </ac:grpSpMkLst>
        </pc:grpChg>
        <pc:grpChg chg="add mod">
          <ac:chgData name="ליזה שבצ'קה" userId="7753e0b0-8743-4151-b30b-fc0432ae29b1" providerId="ADAL" clId="{846447EB-CDC0-4268-A353-F3CACCA9955A}" dt="2024-03-05T18:40:59.837" v="2017" actId="1036"/>
          <ac:grpSpMkLst>
            <pc:docMk/>
            <pc:sldMk cId="2231632652" sldId="321"/>
            <ac:grpSpMk id="10" creationId="{35DCE341-E883-08A0-DB0E-5D84CD7EA691}"/>
          </ac:grpSpMkLst>
        </pc:grpChg>
        <pc:grpChg chg="del">
          <ac:chgData name="ליזה שבצ'קה" userId="7753e0b0-8743-4151-b30b-fc0432ae29b1" providerId="ADAL" clId="{846447EB-CDC0-4268-A353-F3CACCA9955A}" dt="2024-03-04T22:01:19.121" v="596"/>
          <ac:grpSpMkLst>
            <pc:docMk/>
            <pc:sldMk cId="2231632652" sldId="321"/>
            <ac:grpSpMk id="19478" creationId="{93DB8501-F9F2-4ACD-B56A-9019CD5006D6}"/>
          </ac:grpSpMkLst>
        </pc:grpChg>
        <pc:picChg chg="del">
          <ac:chgData name="ליזה שבצ'קה" userId="7753e0b0-8743-4151-b30b-fc0432ae29b1" providerId="ADAL" clId="{846447EB-CDC0-4268-A353-F3CACCA9955A}" dt="2024-03-04T22:01:30.395" v="598" actId="478"/>
          <ac:picMkLst>
            <pc:docMk/>
            <pc:sldMk cId="2231632652" sldId="321"/>
            <ac:picMk id="2" creationId="{56CC9A11-BCE7-B466-BD00-E8048E39DB42}"/>
          </ac:picMkLst>
        </pc:picChg>
        <pc:picChg chg="add mod ord">
          <ac:chgData name="ליזה שבצ'קה" userId="7753e0b0-8743-4151-b30b-fc0432ae29b1" providerId="ADAL" clId="{846447EB-CDC0-4268-A353-F3CACCA9955A}" dt="2024-03-05T18:42:49.572" v="2061" actId="1076"/>
          <ac:picMkLst>
            <pc:docMk/>
            <pc:sldMk cId="2231632652" sldId="321"/>
            <ac:picMk id="5" creationId="{EC6872CB-AFF6-6934-DE83-DF0ED6C4DF6C}"/>
          </ac:picMkLst>
        </pc:picChg>
        <pc:picChg chg="add mod">
          <ac:chgData name="ליזה שבצ'קה" userId="7753e0b0-8743-4151-b30b-fc0432ae29b1" providerId="ADAL" clId="{846447EB-CDC0-4268-A353-F3CACCA9955A}" dt="2024-03-05T18:42:55.957" v="2063" actId="1076"/>
          <ac:picMkLst>
            <pc:docMk/>
            <pc:sldMk cId="2231632652" sldId="321"/>
            <ac:picMk id="6" creationId="{E72F17A7-57F4-1D07-61A5-FE44B122720A}"/>
          </ac:picMkLst>
        </pc:picChg>
        <pc:cxnChg chg="add mod">
          <ac:chgData name="ליזה שבצ'קה" userId="7753e0b0-8743-4151-b30b-fc0432ae29b1" providerId="ADAL" clId="{846447EB-CDC0-4268-A353-F3CACCA9955A}" dt="2024-03-05T18:43:01.115" v="2064" actId="14100"/>
          <ac:cxnSpMkLst>
            <pc:docMk/>
            <pc:sldMk cId="2231632652" sldId="321"/>
            <ac:cxnSpMk id="3" creationId="{C432887C-8719-2D3D-B4D1-AD1EC6FD6608}"/>
          </ac:cxnSpMkLst>
        </pc:cxnChg>
        <pc:cxnChg chg="mod">
          <ac:chgData name="ליזה שבצ'קה" userId="7753e0b0-8743-4151-b30b-fc0432ae29b1" providerId="ADAL" clId="{846447EB-CDC0-4268-A353-F3CACCA9955A}" dt="2024-03-05T18:43:06.796" v="2065" actId="14100"/>
          <ac:cxnSpMkLst>
            <pc:docMk/>
            <pc:sldMk cId="2231632652" sldId="321"/>
            <ac:cxnSpMk id="11" creationId="{42E10AA5-43C8-A026-6A4B-586479157A24}"/>
          </ac:cxnSpMkLst>
        </pc:cxnChg>
      </pc:sldChg>
      <pc:sldChg chg="addSp delSp modSp add del mod modAnim">
        <pc:chgData name="ליזה שבצ'קה" userId="7753e0b0-8743-4151-b30b-fc0432ae29b1" providerId="ADAL" clId="{846447EB-CDC0-4268-A353-F3CACCA9955A}" dt="2024-03-04T22:04:18.321" v="633" actId="47"/>
        <pc:sldMkLst>
          <pc:docMk/>
          <pc:sldMk cId="354793367" sldId="322"/>
        </pc:sldMkLst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2" creationId="{B872E832-761D-FD22-66F2-A9E671D26580}"/>
          </ac:spMkLst>
        </pc:spChg>
        <pc:spChg chg="del">
          <ac:chgData name="ליזה שבצ'קה" userId="7753e0b0-8743-4151-b30b-fc0432ae29b1" providerId="ADAL" clId="{846447EB-CDC0-4268-A353-F3CACCA9955A}" dt="2024-03-04T22:03:31.569" v="628" actId="478"/>
          <ac:spMkLst>
            <pc:docMk/>
            <pc:sldMk cId="354793367" sldId="322"/>
            <ac:spMk id="4" creationId="{50CEF742-0B34-9B34-805E-72966E4AAFA2}"/>
          </ac:spMkLst>
        </pc:spChg>
        <pc:spChg chg="del">
          <ac:chgData name="ליזה שבצ'קה" userId="7753e0b0-8743-4151-b30b-fc0432ae29b1" providerId="ADAL" clId="{846447EB-CDC0-4268-A353-F3CACCA9955A}" dt="2024-03-04T22:03:31.569" v="628" actId="478"/>
          <ac:spMkLst>
            <pc:docMk/>
            <pc:sldMk cId="354793367" sldId="322"/>
            <ac:spMk id="8" creationId="{B00A8BDA-E56E-7C93-4865-0C69802E23F6}"/>
          </ac:spMkLst>
        </pc:spChg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9" creationId="{3AAF7874-C4BC-119E-9FDD-36C5D61CC2DB}"/>
          </ac:spMkLst>
        </pc:spChg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10" creationId="{5D176534-91FE-DC9E-C735-97FEFF9599C4}"/>
          </ac:spMkLst>
        </pc:spChg>
        <pc:spChg chg="add mod">
          <ac:chgData name="ליזה שבצ'קה" userId="7753e0b0-8743-4151-b30b-fc0432ae29b1" providerId="ADAL" clId="{846447EB-CDC0-4268-A353-F3CACCA9955A}" dt="2024-03-04T22:03:55.997" v="631" actId="1076"/>
          <ac:spMkLst>
            <pc:docMk/>
            <pc:sldMk cId="354793367" sldId="322"/>
            <ac:spMk id="11" creationId="{FBFD0CC9-BFBD-932B-11A2-16C557876835}"/>
          </ac:spMkLst>
        </pc:spChg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12" creationId="{F72CC261-CD4C-9E74-5EDC-7F7CB67D9DE7}"/>
          </ac:spMkLst>
        </pc:spChg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13" creationId="{A0AB2829-D1B6-2582-B038-C2E6DF8BB5C7}"/>
          </ac:spMkLst>
        </pc:spChg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14" creationId="{E73B387D-2D0C-77DF-12C0-31D357C3A205}"/>
          </ac:spMkLst>
        </pc:spChg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15" creationId="{CA7986C1-0C3A-3781-8630-D2D16071C29A}"/>
          </ac:spMkLst>
        </pc:spChg>
        <pc:spChg chg="add mod">
          <ac:chgData name="ליזה שבצ'קה" userId="7753e0b0-8743-4151-b30b-fc0432ae29b1" providerId="ADAL" clId="{846447EB-CDC0-4268-A353-F3CACCA9955A}" dt="2024-03-04T22:03:48.918" v="630" actId="14100"/>
          <ac:spMkLst>
            <pc:docMk/>
            <pc:sldMk cId="354793367" sldId="322"/>
            <ac:spMk id="16" creationId="{848D9800-DA0F-D8C0-133E-67BB80730BBE}"/>
          </ac:spMkLst>
        </pc:spChg>
        <pc:spChg chg="del">
          <ac:chgData name="ליזה שבצ'קה" userId="7753e0b0-8743-4151-b30b-fc0432ae29b1" providerId="ADAL" clId="{846447EB-CDC0-4268-A353-F3CACCA9955A}" dt="2024-03-04T22:03:31.569" v="628" actId="478"/>
          <ac:spMkLst>
            <pc:docMk/>
            <pc:sldMk cId="354793367" sldId="322"/>
            <ac:spMk id="19458" creationId="{4DFE8FAA-C0E3-3B5C-E296-2E9743BED28B}"/>
          </ac:spMkLst>
        </pc:spChg>
        <pc:spChg chg="del">
          <ac:chgData name="ליזה שבצ'קה" userId="7753e0b0-8743-4151-b30b-fc0432ae29b1" providerId="ADAL" clId="{846447EB-CDC0-4268-A353-F3CACCA9955A}" dt="2024-03-04T22:03:31.569" v="628" actId="478"/>
          <ac:spMkLst>
            <pc:docMk/>
            <pc:sldMk cId="354793367" sldId="322"/>
            <ac:spMk id="19459" creationId="{819FAD5F-FBCA-1765-EA5D-956D5A4210C6}"/>
          </ac:spMkLst>
        </pc:spChg>
        <pc:picChg chg="del">
          <ac:chgData name="ליזה שבצ'קה" userId="7753e0b0-8743-4151-b30b-fc0432ae29b1" providerId="ADAL" clId="{846447EB-CDC0-4268-A353-F3CACCA9955A}" dt="2024-03-04T22:03:31.569" v="628" actId="478"/>
          <ac:picMkLst>
            <pc:docMk/>
            <pc:sldMk cId="354793367" sldId="322"/>
            <ac:picMk id="5" creationId="{EC6872CB-AFF6-6934-DE83-DF0ED6C4DF6C}"/>
          </ac:picMkLst>
        </pc:picChg>
        <pc:picChg chg="del">
          <ac:chgData name="ליזה שבצ'קה" userId="7753e0b0-8743-4151-b30b-fc0432ae29b1" providerId="ADAL" clId="{846447EB-CDC0-4268-A353-F3CACCA9955A}" dt="2024-03-04T22:03:31.569" v="628" actId="478"/>
          <ac:picMkLst>
            <pc:docMk/>
            <pc:sldMk cId="354793367" sldId="322"/>
            <ac:picMk id="6" creationId="{E72F17A7-57F4-1D07-61A5-FE44B122720A}"/>
          </ac:picMkLst>
        </pc:picChg>
        <pc:picChg chg="add mod">
          <ac:chgData name="ליזה שבצ'קה" userId="7753e0b0-8743-4151-b30b-fc0432ae29b1" providerId="ADAL" clId="{846447EB-CDC0-4268-A353-F3CACCA9955A}" dt="2024-03-04T22:03:48.918" v="630" actId="14100"/>
          <ac:picMkLst>
            <pc:docMk/>
            <pc:sldMk cId="354793367" sldId="322"/>
            <ac:picMk id="18" creationId="{C8C9791D-445E-A0D5-790D-D7058C22BFFF}"/>
          </ac:picMkLst>
        </pc:picChg>
        <pc:picChg chg="add mod">
          <ac:chgData name="ליזה שבצ'קה" userId="7753e0b0-8743-4151-b30b-fc0432ae29b1" providerId="ADAL" clId="{846447EB-CDC0-4268-A353-F3CACCA9955A}" dt="2024-03-04T22:03:48.918" v="630" actId="14100"/>
          <ac:picMkLst>
            <pc:docMk/>
            <pc:sldMk cId="354793367" sldId="322"/>
            <ac:picMk id="19" creationId="{41DA960C-9048-8E84-868C-88A9B05A3AF9}"/>
          </ac:picMkLst>
        </pc:picChg>
        <pc:cxnChg chg="add mod">
          <ac:chgData name="ליזה שבצ'קה" userId="7753e0b0-8743-4151-b30b-fc0432ae29b1" providerId="ADAL" clId="{846447EB-CDC0-4268-A353-F3CACCA9955A}" dt="2024-03-04T22:03:48.918" v="630" actId="14100"/>
          <ac:cxnSpMkLst>
            <pc:docMk/>
            <pc:sldMk cId="354793367" sldId="322"/>
            <ac:cxnSpMk id="3" creationId="{AFF73F64-12BF-84A2-BA27-C54C07A5ADB3}"/>
          </ac:cxnSpMkLst>
        </pc:cxnChg>
        <pc:cxnChg chg="add mod">
          <ac:chgData name="ליזה שבצ'קה" userId="7753e0b0-8743-4151-b30b-fc0432ae29b1" providerId="ADAL" clId="{846447EB-CDC0-4268-A353-F3CACCA9955A}" dt="2024-03-04T22:03:48.918" v="630" actId="14100"/>
          <ac:cxnSpMkLst>
            <pc:docMk/>
            <pc:sldMk cId="354793367" sldId="322"/>
            <ac:cxnSpMk id="7" creationId="{D20B7D78-6683-D2B8-2B11-79C3A2CC010E}"/>
          </ac:cxnSpMkLst>
        </pc:cxnChg>
        <pc:cxnChg chg="add mod">
          <ac:chgData name="ליזה שבצ'קה" userId="7753e0b0-8743-4151-b30b-fc0432ae29b1" providerId="ADAL" clId="{846447EB-CDC0-4268-A353-F3CACCA9955A}" dt="2024-03-04T22:03:48.918" v="630" actId="14100"/>
          <ac:cxnSpMkLst>
            <pc:docMk/>
            <pc:sldMk cId="354793367" sldId="322"/>
            <ac:cxnSpMk id="17" creationId="{936A1844-955E-1AC3-D4D1-4519AC10D592}"/>
          </ac:cxnSpMkLst>
        </pc:cxnChg>
      </pc:sldChg>
      <pc:sldChg chg="addSp delSp modSp add mod delAnim modAnim">
        <pc:chgData name="ליזה שבצ'קה" userId="7753e0b0-8743-4151-b30b-fc0432ae29b1" providerId="ADAL" clId="{846447EB-CDC0-4268-A353-F3CACCA9955A}" dt="2024-03-10T16:25:56.511" v="2771"/>
        <pc:sldMkLst>
          <pc:docMk/>
          <pc:sldMk cId="4063417051" sldId="323"/>
        </pc:sldMkLst>
        <pc:spChg chg="add mod">
          <ac:chgData name="ליזה שבצ'קה" userId="7753e0b0-8743-4151-b30b-fc0432ae29b1" providerId="ADAL" clId="{846447EB-CDC0-4268-A353-F3CACCA9955A}" dt="2024-03-04T22:05:03.191" v="644" actId="403"/>
          <ac:spMkLst>
            <pc:docMk/>
            <pc:sldMk cId="4063417051" sldId="323"/>
            <ac:spMk id="2" creationId="{5B28786F-883D-3873-DB19-CA5C62695E07}"/>
          </ac:spMkLst>
        </pc:spChg>
        <pc:spChg chg="add mod">
          <ac:chgData name="ליזה שבצ'קה" userId="7753e0b0-8743-4151-b30b-fc0432ae29b1" providerId="ADAL" clId="{846447EB-CDC0-4268-A353-F3CACCA9955A}" dt="2024-03-04T22:05:11.888" v="647" actId="403"/>
          <ac:spMkLst>
            <pc:docMk/>
            <pc:sldMk cId="4063417051" sldId="323"/>
            <ac:spMk id="3" creationId="{54372B76-AD1C-5A85-A5D2-149800044C71}"/>
          </ac:spMkLst>
        </pc:spChg>
        <pc:spChg chg="mod">
          <ac:chgData name="ליזה שבצ'קה" userId="7753e0b0-8743-4151-b30b-fc0432ae29b1" providerId="ADAL" clId="{846447EB-CDC0-4268-A353-F3CACCA9955A}" dt="2024-03-04T22:08:14.489" v="681" actId="207"/>
          <ac:spMkLst>
            <pc:docMk/>
            <pc:sldMk cId="4063417051" sldId="323"/>
            <ac:spMk id="4" creationId="{00000000-0000-0000-0000-000000000000}"/>
          </ac:spMkLst>
        </pc:spChg>
        <pc:spChg chg="add mod">
          <ac:chgData name="ליזה שבצ'קה" userId="7753e0b0-8743-4151-b30b-fc0432ae29b1" providerId="ADAL" clId="{846447EB-CDC0-4268-A353-F3CACCA9955A}" dt="2024-03-05T17:20:22.253" v="1219" actId="1076"/>
          <ac:spMkLst>
            <pc:docMk/>
            <pc:sldMk cId="4063417051" sldId="323"/>
            <ac:spMk id="5" creationId="{2F71B9DF-A89D-3401-70DF-62C4A53549AC}"/>
          </ac:spMkLst>
        </pc:spChg>
        <pc:spChg chg="del">
          <ac:chgData name="ליזה שבצ'קה" userId="7753e0b0-8743-4151-b30b-fc0432ae29b1" providerId="ADAL" clId="{846447EB-CDC0-4268-A353-F3CACCA9955A}" dt="2024-03-04T22:04:34.772" v="637" actId="478"/>
          <ac:spMkLst>
            <pc:docMk/>
            <pc:sldMk cId="4063417051" sldId="323"/>
            <ac:spMk id="6" creationId="{6A89953C-0F8F-9852-A537-B29C50019C8B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7" creationId="{1A6C4AA4-BD85-E7D8-002C-F3F05CF4510F}"/>
          </ac:spMkLst>
        </pc:spChg>
        <pc:spChg chg="add mod">
          <ac:chgData name="ליזה שבצ'קה" userId="7753e0b0-8743-4151-b30b-fc0432ae29b1" providerId="ADAL" clId="{846447EB-CDC0-4268-A353-F3CACCA9955A}" dt="2024-03-05T17:15:20.952" v="1203" actId="20577"/>
          <ac:spMkLst>
            <pc:docMk/>
            <pc:sldMk cId="4063417051" sldId="323"/>
            <ac:spMk id="8" creationId="{7DB30BE6-A31F-AF7E-4680-DAFFD282F481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9" creationId="{00000000-0000-0000-0000-000000000000}"/>
          </ac:spMkLst>
        </pc:spChg>
        <pc:spChg chg="add mod">
          <ac:chgData name="ליזה שבצ'קה" userId="7753e0b0-8743-4151-b30b-fc0432ae29b1" providerId="ADAL" clId="{846447EB-CDC0-4268-A353-F3CACCA9955A}" dt="2024-03-05T17:19:57.365" v="1216" actId="1076"/>
          <ac:spMkLst>
            <pc:docMk/>
            <pc:sldMk cId="4063417051" sldId="323"/>
            <ac:spMk id="9" creationId="{26B5A83C-B346-FB80-E4CC-E72E721B0A37}"/>
          </ac:spMkLst>
        </pc:spChg>
        <pc:spChg chg="add mod">
          <ac:chgData name="ליזה שבצ'קה" userId="7753e0b0-8743-4151-b30b-fc0432ae29b1" providerId="ADAL" clId="{846447EB-CDC0-4268-A353-F3CACCA9955A}" dt="2024-03-04T22:05:06.777" v="645" actId="1076"/>
          <ac:spMkLst>
            <pc:docMk/>
            <pc:sldMk cId="4063417051" sldId="323"/>
            <ac:spMk id="11" creationId="{139C2922-7D03-FC06-3656-52312DF41900}"/>
          </ac:spMkLst>
        </pc:spChg>
        <pc:spChg chg="add mod">
          <ac:chgData name="ליזה שבצ'קה" userId="7753e0b0-8743-4151-b30b-fc0432ae29b1" providerId="ADAL" clId="{846447EB-CDC0-4268-A353-F3CACCA9955A}" dt="2024-03-05T17:20:32.768" v="1221" actId="1076"/>
          <ac:spMkLst>
            <pc:docMk/>
            <pc:sldMk cId="4063417051" sldId="323"/>
            <ac:spMk id="13" creationId="{B0FBFB4F-7507-ED94-707C-70A26D388EC5}"/>
          </ac:spMkLst>
        </pc:spChg>
        <pc:spChg chg="add mod">
          <ac:chgData name="ליזה שבצ'קה" userId="7753e0b0-8743-4151-b30b-fc0432ae29b1" providerId="ADAL" clId="{846447EB-CDC0-4268-A353-F3CACCA9955A}" dt="2024-03-04T22:05:52.605" v="661" actId="403"/>
          <ac:spMkLst>
            <pc:docMk/>
            <pc:sldMk cId="4063417051" sldId="323"/>
            <ac:spMk id="14" creationId="{BF41A29D-5A91-D808-59DA-DCEB5DEFA07F}"/>
          </ac:spMkLst>
        </pc:spChg>
        <pc:spChg chg="add mod">
          <ac:chgData name="ליזה שבצ'קה" userId="7753e0b0-8743-4151-b30b-fc0432ae29b1" providerId="ADAL" clId="{846447EB-CDC0-4268-A353-F3CACCA9955A}" dt="2024-03-05T17:15:25.222" v="1204" actId="20577"/>
          <ac:spMkLst>
            <pc:docMk/>
            <pc:sldMk cId="4063417051" sldId="323"/>
            <ac:spMk id="15" creationId="{F4FAEA88-9ECE-151B-F5CA-6FAB9107F302}"/>
          </ac:spMkLst>
        </pc:spChg>
        <pc:spChg chg="add mod ord">
          <ac:chgData name="ליזה שבצ'קה" userId="7753e0b0-8743-4151-b30b-fc0432ae29b1" providerId="ADAL" clId="{846447EB-CDC0-4268-A353-F3CACCA9955A}" dt="2024-03-05T18:54:05.745" v="2239" actId="167"/>
          <ac:spMkLst>
            <pc:docMk/>
            <pc:sldMk cId="4063417051" sldId="323"/>
            <ac:spMk id="16" creationId="{D5F190C5-A202-C52A-CEB4-B07DA1C03716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18" creationId="{8ECCECC4-B439-6D6F-7168-EF1945346496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23" creationId="{7CF7F554-8A9F-4765-92D4-9B40A017D190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25" creationId="{B35BF84E-0544-47A7-A821-D6D4DE06101E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26" creationId="{559F2C65-61EE-4D26-8B33-19319DE2FE90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27" creationId="{D244ED9B-4512-438F-92A1-58682A77209D}"/>
          </ac:spMkLst>
        </pc:spChg>
        <pc:spChg chg="del">
          <ac:chgData name="ליזה שבצ'קה" userId="7753e0b0-8743-4151-b30b-fc0432ae29b1" providerId="ADAL" clId="{846447EB-CDC0-4268-A353-F3CACCA9955A}" dt="2024-03-04T22:04:32.768" v="636" actId="478"/>
          <ac:spMkLst>
            <pc:docMk/>
            <pc:sldMk cId="4063417051" sldId="323"/>
            <ac:spMk id="28" creationId="{CBD2A549-2984-4B70-95FD-C368CCA803C6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30" creationId="{6D17CA51-FFA0-2F5B-C725-CA0A3F667B92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32" creationId="{95A786DD-67E0-00A0-9F6D-72BBF5B72710}"/>
          </ac:spMkLst>
        </pc:spChg>
        <pc:spChg chg="del">
          <ac:chgData name="ליזה שבצ'קה" userId="7753e0b0-8743-4151-b30b-fc0432ae29b1" providerId="ADAL" clId="{846447EB-CDC0-4268-A353-F3CACCA9955A}" dt="2024-03-04T22:04:31.061" v="635" actId="478"/>
          <ac:spMkLst>
            <pc:docMk/>
            <pc:sldMk cId="4063417051" sldId="323"/>
            <ac:spMk id="34" creationId="{803F14A5-720F-28E7-1A9B-3E58167088A8}"/>
          </ac:spMkLst>
        </pc:spChg>
        <pc:spChg chg="del">
          <ac:chgData name="ליזה שבצ'קה" userId="7753e0b0-8743-4151-b30b-fc0432ae29b1" providerId="ADAL" clId="{846447EB-CDC0-4268-A353-F3CACCA9955A}" dt="2024-03-04T22:04:28.530" v="634" actId="478"/>
          <ac:spMkLst>
            <pc:docMk/>
            <pc:sldMk cId="4063417051" sldId="323"/>
            <ac:spMk id="35" creationId="{C1D6CE8C-3903-D5C3-8DEB-115414AEFDFE}"/>
          </ac:spMkLst>
        </pc:spChg>
        <pc:picChg chg="add del mod">
          <ac:chgData name="ליזה שבצ'קה" userId="7753e0b0-8743-4151-b30b-fc0432ae29b1" providerId="ADAL" clId="{846447EB-CDC0-4268-A353-F3CACCA9955A}" dt="2024-03-10T16:23:31.082" v="2760" actId="478"/>
          <ac:picMkLst>
            <pc:docMk/>
            <pc:sldMk cId="4063417051" sldId="323"/>
            <ac:picMk id="6" creationId="{24EC0849-00D6-4AA0-56BC-1403581AC24D}"/>
          </ac:picMkLst>
        </pc:picChg>
        <pc:picChg chg="add del mod">
          <ac:chgData name="ליזה שבצ'קה" userId="7753e0b0-8743-4151-b30b-fc0432ae29b1" providerId="ADAL" clId="{846447EB-CDC0-4268-A353-F3CACCA9955A}" dt="2024-03-05T12:53:46.359" v="950" actId="478"/>
          <ac:picMkLst>
            <pc:docMk/>
            <pc:sldMk cId="4063417051" sldId="323"/>
            <ac:picMk id="6" creationId="{84A71349-F8AE-6586-68BD-B86E67E8F2B1}"/>
          </ac:picMkLst>
        </pc:picChg>
        <pc:picChg chg="add mod">
          <ac:chgData name="ליזה שבצ'קה" userId="7753e0b0-8743-4151-b30b-fc0432ae29b1" providerId="ADAL" clId="{846447EB-CDC0-4268-A353-F3CACCA9955A}" dt="2024-03-05T12:55:19.130" v="959"/>
          <ac:picMkLst>
            <pc:docMk/>
            <pc:sldMk cId="4063417051" sldId="323"/>
            <ac:picMk id="7" creationId="{5E4FABCD-39A1-3150-97C9-5382A5174870}"/>
          </ac:picMkLst>
        </pc:picChg>
        <pc:picChg chg="del mod">
          <ac:chgData name="ליזה שבצ'קה" userId="7753e0b0-8743-4151-b30b-fc0432ae29b1" providerId="ADAL" clId="{846447EB-CDC0-4268-A353-F3CACCA9955A}" dt="2024-03-05T12:55:18.815" v="958" actId="478"/>
          <ac:picMkLst>
            <pc:docMk/>
            <pc:sldMk cId="4063417051" sldId="323"/>
            <ac:picMk id="16" creationId="{97E082F0-E54B-80FB-F107-445A9DA71F11}"/>
          </ac:picMkLst>
        </pc:picChg>
        <pc:picChg chg="mod">
          <ac:chgData name="ליזה שבצ'קה" userId="7753e0b0-8743-4151-b30b-fc0432ae29b1" providerId="ADAL" clId="{846447EB-CDC0-4268-A353-F3CACCA9955A}" dt="2024-03-04T22:07:25.672" v="675" actId="1076"/>
          <ac:picMkLst>
            <pc:docMk/>
            <pc:sldMk cId="4063417051" sldId="323"/>
            <ac:picMk id="17" creationId="{FB4A8ECC-F2D7-AF92-9169-18839ACCF57A}"/>
          </ac:picMkLst>
        </pc:picChg>
        <pc:picChg chg="add mod">
          <ac:chgData name="ליזה שבצ'קה" userId="7753e0b0-8743-4151-b30b-fc0432ae29b1" providerId="ADAL" clId="{846447EB-CDC0-4268-A353-F3CACCA9955A}" dt="2024-03-10T16:23:47.723" v="2765" actId="1076"/>
          <ac:picMkLst>
            <pc:docMk/>
            <pc:sldMk cId="4063417051" sldId="323"/>
            <ac:picMk id="18" creationId="{1B7ACD29-CDEE-8166-1791-E39913B94493}"/>
          </ac:picMkLst>
        </pc:picChg>
        <pc:picChg chg="add del mod">
          <ac:chgData name="ליזה שבצ'קה" userId="7753e0b0-8743-4151-b30b-fc0432ae29b1" providerId="ADAL" clId="{846447EB-CDC0-4268-A353-F3CACCA9955A}" dt="2024-03-05T17:10:37.918" v="1198" actId="478"/>
          <ac:picMkLst>
            <pc:docMk/>
            <pc:sldMk cId="4063417051" sldId="323"/>
            <ac:picMk id="20" creationId="{88D304A8-4A97-6AE0-200A-159C0183D55D}"/>
          </ac:picMkLst>
        </pc:picChg>
        <pc:picChg chg="add mod">
          <ac:chgData name="ליזה שבצ'קה" userId="7753e0b0-8743-4151-b30b-fc0432ae29b1" providerId="ADAL" clId="{846447EB-CDC0-4268-A353-F3CACCA9955A}" dt="2024-03-04T22:08:08.296" v="680" actId="1076"/>
          <ac:picMkLst>
            <pc:docMk/>
            <pc:sldMk cId="4063417051" sldId="323"/>
            <ac:picMk id="22" creationId="{AD95705E-03F1-3F89-446F-429277C45B1A}"/>
          </ac:picMkLst>
        </pc:picChg>
        <pc:picChg chg="del">
          <ac:chgData name="ליזה שבצ'קה" userId="7753e0b0-8743-4151-b30b-fc0432ae29b1" providerId="ADAL" clId="{846447EB-CDC0-4268-A353-F3CACCA9955A}" dt="2024-03-04T22:04:28.530" v="634" actId="478"/>
          <ac:picMkLst>
            <pc:docMk/>
            <pc:sldMk cId="4063417051" sldId="323"/>
            <ac:picMk id="29" creationId="{E8D1E5CA-6DC1-95D6-BFA4-7D56AD2A09CA}"/>
          </ac:picMkLst>
        </pc:picChg>
        <pc:cxnChg chg="mod">
          <ac:chgData name="ליזה שבצ'קה" userId="7753e0b0-8743-4151-b30b-fc0432ae29b1" providerId="ADAL" clId="{846447EB-CDC0-4268-A353-F3CACCA9955A}" dt="2024-03-04T22:04:55.722" v="642" actId="404"/>
          <ac:cxnSpMkLst>
            <pc:docMk/>
            <pc:sldMk cId="4063417051" sldId="323"/>
            <ac:cxnSpMk id="10" creationId="{827B55A1-2B5A-4C27-8A36-9C25F514FCE7}"/>
          </ac:cxnSpMkLst>
        </pc:cxnChg>
        <pc:cxnChg chg="mod">
          <ac:chgData name="ליזה שבצ'קה" userId="7753e0b0-8743-4151-b30b-fc0432ae29b1" providerId="ADAL" clId="{846447EB-CDC0-4268-A353-F3CACCA9955A}" dt="2024-03-04T22:04:55.722" v="642" actId="404"/>
          <ac:cxnSpMkLst>
            <pc:docMk/>
            <pc:sldMk cId="4063417051" sldId="323"/>
            <ac:cxnSpMk id="12" creationId="{CB1B0628-5DCC-48C1-AA0E-B6211AADF978}"/>
          </ac:cxnSpMkLst>
        </pc:cxnChg>
        <pc:cxnChg chg="add mod">
          <ac:chgData name="ליזה שבצ'קה" userId="7753e0b0-8743-4151-b30b-fc0432ae29b1" providerId="ADAL" clId="{846447EB-CDC0-4268-A353-F3CACCA9955A}" dt="2024-03-04T22:05:41.409" v="657" actId="14100"/>
          <ac:cxnSpMkLst>
            <pc:docMk/>
            <pc:sldMk cId="4063417051" sldId="323"/>
            <ac:cxnSpMk id="19" creationId="{2AD63823-0C8B-DE25-4BFE-13598E8E9A2A}"/>
          </ac:cxnSpMkLst>
        </pc:cxnChg>
        <pc:cxnChg chg="del">
          <ac:chgData name="ליזה שבצ'קה" userId="7753e0b0-8743-4151-b30b-fc0432ae29b1" providerId="ADAL" clId="{846447EB-CDC0-4268-A353-F3CACCA9955A}" dt="2024-03-04T22:04:28.530" v="634" actId="478"/>
          <ac:cxnSpMkLst>
            <pc:docMk/>
            <pc:sldMk cId="4063417051" sldId="323"/>
            <ac:cxnSpMk id="21" creationId="{CCDF9872-AC11-4FC6-80B1-DCE49ABF52E8}"/>
          </ac:cxnSpMkLst>
        </pc:cxnChg>
        <pc:cxnChg chg="del">
          <ac:chgData name="ליזה שבצ'קה" userId="7753e0b0-8743-4151-b30b-fc0432ae29b1" providerId="ADAL" clId="{846447EB-CDC0-4268-A353-F3CACCA9955A}" dt="2024-03-04T22:04:28.530" v="634" actId="478"/>
          <ac:cxnSpMkLst>
            <pc:docMk/>
            <pc:sldMk cId="4063417051" sldId="323"/>
            <ac:cxnSpMk id="24" creationId="{138EEF6F-DDC9-45A7-9941-9A6401426BDF}"/>
          </ac:cxnSpMkLst>
        </pc:cxnChg>
      </pc:sldChg>
      <pc:sldChg chg="delSp add del setBg delDesignElem">
        <pc:chgData name="ליזה שבצ'קה" userId="7753e0b0-8743-4151-b30b-fc0432ae29b1" providerId="ADAL" clId="{846447EB-CDC0-4268-A353-F3CACCA9955A}" dt="2024-03-05T12:30:30.982" v="803" actId="47"/>
        <pc:sldMkLst>
          <pc:docMk/>
          <pc:sldMk cId="2821379236" sldId="324"/>
        </pc:sldMkLst>
        <pc:spChg chg="del">
          <ac:chgData name="ליזה שבצ'קה" userId="7753e0b0-8743-4151-b30b-fc0432ae29b1" providerId="ADAL" clId="{846447EB-CDC0-4268-A353-F3CACCA9955A}" dt="2024-03-05T12:30:27.605" v="802"/>
          <ac:spMkLst>
            <pc:docMk/>
            <pc:sldMk cId="2821379236" sldId="324"/>
            <ac:spMk id="19472" creationId="{45D37F4E-DDB4-456B-97E0-9937730A039F}"/>
          </ac:spMkLst>
        </pc:spChg>
        <pc:spChg chg="del">
          <ac:chgData name="ליזה שבצ'קה" userId="7753e0b0-8743-4151-b30b-fc0432ae29b1" providerId="ADAL" clId="{846447EB-CDC0-4268-A353-F3CACCA9955A}" dt="2024-03-05T12:30:27.605" v="802"/>
          <ac:spMkLst>
            <pc:docMk/>
            <pc:sldMk cId="2821379236" sldId="324"/>
            <ac:spMk id="19474" creationId="{B2DD41CD-8F47-4F56-AD12-4E2FF7696987}"/>
          </ac:spMkLst>
        </pc:spChg>
      </pc:sldChg>
      <pc:sldChg chg="addSp delSp modSp add mod ord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3485934785" sldId="324"/>
        </pc:sldMkLst>
        <pc:spChg chg="add mod">
          <ac:chgData name="ליזה שבצ'קה" userId="7753e0b0-8743-4151-b30b-fc0432ae29b1" providerId="ADAL" clId="{846447EB-CDC0-4268-A353-F3CACCA9955A}" dt="2024-03-05T20:20:10.052" v="2492" actId="113"/>
          <ac:spMkLst>
            <pc:docMk/>
            <pc:sldMk cId="3485934785" sldId="324"/>
            <ac:spMk id="3" creationId="{574B50B9-58A6-0445-3BA2-2EF94D6A62FB}"/>
          </ac:spMkLst>
        </pc:spChg>
        <pc:spChg chg="add mod">
          <ac:chgData name="ליזה שבצ'קה" userId="7753e0b0-8743-4151-b30b-fc0432ae29b1" providerId="ADAL" clId="{846447EB-CDC0-4268-A353-F3CACCA9955A}" dt="2024-03-05T12:31:21.536" v="813" actId="1076"/>
          <ac:spMkLst>
            <pc:docMk/>
            <pc:sldMk cId="3485934785" sldId="324"/>
            <ac:spMk id="6" creationId="{AEB80CCC-7F01-06B2-5D15-302BB968B4A6}"/>
          </ac:spMkLst>
        </pc:spChg>
        <pc:spChg chg="del">
          <ac:chgData name="ליזה שבצ'קה" userId="7753e0b0-8743-4151-b30b-fc0432ae29b1" providerId="ADAL" clId="{846447EB-CDC0-4268-A353-F3CACCA9955A}" dt="2024-03-05T12:31:01.442" v="809" actId="478"/>
          <ac:spMkLst>
            <pc:docMk/>
            <pc:sldMk cId="3485934785" sldId="324"/>
            <ac:spMk id="8" creationId="{B00A8BDA-E56E-7C93-4865-0C69802E23F6}"/>
          </ac:spMkLst>
        </pc:spChg>
        <pc:spChg chg="del">
          <ac:chgData name="ליזה שבצ'קה" userId="7753e0b0-8743-4151-b30b-fc0432ae29b1" providerId="ADAL" clId="{846447EB-CDC0-4268-A353-F3CACCA9955A}" dt="2024-03-05T12:31:01.442" v="809" actId="478"/>
          <ac:spMkLst>
            <pc:docMk/>
            <pc:sldMk cId="3485934785" sldId="324"/>
            <ac:spMk id="19458" creationId="{4DFE8FAA-C0E3-3B5C-E296-2E9743BED28B}"/>
          </ac:spMkLst>
        </pc:spChg>
        <pc:spChg chg="del">
          <ac:chgData name="ליזה שבצ'קה" userId="7753e0b0-8743-4151-b30b-fc0432ae29b1" providerId="ADAL" clId="{846447EB-CDC0-4268-A353-F3CACCA9955A}" dt="2024-03-05T12:31:01.442" v="809" actId="478"/>
          <ac:spMkLst>
            <pc:docMk/>
            <pc:sldMk cId="3485934785" sldId="324"/>
            <ac:spMk id="19459" creationId="{819FAD5F-FBCA-1765-EA5D-956D5A4210C6}"/>
          </ac:spMkLst>
        </pc:spChg>
        <pc:spChg chg="mod">
          <ac:chgData name="ליזה שבצ'קה" userId="7753e0b0-8743-4151-b30b-fc0432ae29b1" providerId="ADAL" clId="{846447EB-CDC0-4268-A353-F3CACCA9955A}" dt="2024-03-05T12:30:51.887" v="808" actId="113"/>
          <ac:spMkLst>
            <pc:docMk/>
            <pc:sldMk cId="3485934785" sldId="324"/>
            <ac:spMk id="19460" creationId="{6BFF3A59-B645-42F1-5070-D29B10BF4445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3485934785" sldId="324"/>
            <ac:spMk id="19472" creationId="{45D37F4E-DDB4-456B-97E0-9937730A039F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3485934785" sldId="324"/>
            <ac:spMk id="19474" creationId="{B2DD41CD-8F47-4F56-AD12-4E2FF7696987}"/>
          </ac:spMkLst>
        </pc:spChg>
        <pc:picChg chg="del">
          <ac:chgData name="ליזה שבצ'קה" userId="7753e0b0-8743-4151-b30b-fc0432ae29b1" providerId="ADAL" clId="{846447EB-CDC0-4268-A353-F3CACCA9955A}" dt="2024-03-05T12:31:01.442" v="809" actId="478"/>
          <ac:picMkLst>
            <pc:docMk/>
            <pc:sldMk cId="3485934785" sldId="324"/>
            <ac:picMk id="2" creationId="{10C798C8-181A-0A8D-CF79-676DE564AFE9}"/>
          </ac:picMkLst>
        </pc:picChg>
        <pc:picChg chg="del">
          <ac:chgData name="ליזה שבצ'קה" userId="7753e0b0-8743-4151-b30b-fc0432ae29b1" providerId="ADAL" clId="{846447EB-CDC0-4268-A353-F3CACCA9955A}" dt="2024-03-05T12:31:01.442" v="809" actId="478"/>
          <ac:picMkLst>
            <pc:docMk/>
            <pc:sldMk cId="3485934785" sldId="324"/>
            <ac:picMk id="4" creationId="{C8AA659E-9FF3-57D1-5B91-5DEDDAF8E5E3}"/>
          </ac:picMkLst>
        </pc:picChg>
        <pc:picChg chg="del">
          <ac:chgData name="ליזה שבצ'קה" userId="7753e0b0-8743-4151-b30b-fc0432ae29b1" providerId="ADAL" clId="{846447EB-CDC0-4268-A353-F3CACCA9955A}" dt="2024-03-05T12:31:01.442" v="809" actId="478"/>
          <ac:picMkLst>
            <pc:docMk/>
            <pc:sldMk cId="3485934785" sldId="324"/>
            <ac:picMk id="5" creationId="{1C44B11D-712A-DC9C-5EDA-3206702C53E2}"/>
          </ac:picMkLst>
        </pc:picChg>
      </pc:sldChg>
      <pc:sldChg chg="addSp delSp modSp add mod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1840567827" sldId="325"/>
        </pc:sldMkLst>
        <pc:spChg chg="add mod">
          <ac:chgData name="ליזה שבצ'קה" userId="7753e0b0-8743-4151-b30b-fc0432ae29b1" providerId="ADAL" clId="{846447EB-CDC0-4268-A353-F3CACCA9955A}" dt="2024-03-05T12:32:02.833" v="817"/>
          <ac:spMkLst>
            <pc:docMk/>
            <pc:sldMk cId="1840567827" sldId="325"/>
            <ac:spMk id="2" creationId="{25263197-29CE-14E5-76FD-8D8035F87B3F}"/>
          </ac:spMkLst>
        </pc:spChg>
        <pc:spChg chg="add del">
          <ac:chgData name="ליזה שבצ'קה" userId="7753e0b0-8743-4151-b30b-fc0432ae29b1" providerId="ADAL" clId="{846447EB-CDC0-4268-A353-F3CACCA9955A}" dt="2024-03-05T12:32:11.495" v="820" actId="478"/>
          <ac:spMkLst>
            <pc:docMk/>
            <pc:sldMk cId="1840567827" sldId="325"/>
            <ac:spMk id="3" creationId="{574B50B9-58A6-0445-3BA2-2EF94D6A62FB}"/>
          </ac:spMkLst>
        </pc:spChg>
        <pc:spChg chg="add mod">
          <ac:chgData name="ליזה שבצ'קה" userId="7753e0b0-8743-4151-b30b-fc0432ae29b1" providerId="ADAL" clId="{846447EB-CDC0-4268-A353-F3CACCA9955A}" dt="2024-03-05T12:32:02.833" v="817"/>
          <ac:spMkLst>
            <pc:docMk/>
            <pc:sldMk cId="1840567827" sldId="325"/>
            <ac:spMk id="4" creationId="{86745A92-30E2-697F-D9CC-AF725BC4C9C4}"/>
          </ac:spMkLst>
        </pc:spChg>
        <pc:spChg chg="add mod">
          <ac:chgData name="ליזה שבצ'קה" userId="7753e0b0-8743-4151-b30b-fc0432ae29b1" providerId="ADAL" clId="{846447EB-CDC0-4268-A353-F3CACCA9955A}" dt="2024-03-05T12:32:02.833" v="817"/>
          <ac:spMkLst>
            <pc:docMk/>
            <pc:sldMk cId="1840567827" sldId="325"/>
            <ac:spMk id="5" creationId="{52F2D493-F07F-3F9B-C007-9003A2886530}"/>
          </ac:spMkLst>
        </pc:spChg>
        <pc:spChg chg="add del">
          <ac:chgData name="ליזה שבצ'קה" userId="7753e0b0-8743-4151-b30b-fc0432ae29b1" providerId="ADAL" clId="{846447EB-CDC0-4268-A353-F3CACCA9955A}" dt="2024-03-05T12:32:11.495" v="820" actId="478"/>
          <ac:spMkLst>
            <pc:docMk/>
            <pc:sldMk cId="1840567827" sldId="325"/>
            <ac:spMk id="6" creationId="{AEB80CCC-7F01-06B2-5D15-302BB968B4A6}"/>
          </ac:spMkLst>
        </pc:spChg>
        <pc:spChg chg="add mod">
          <ac:chgData name="ליזה שבצ'קה" userId="7753e0b0-8743-4151-b30b-fc0432ae29b1" providerId="ADAL" clId="{846447EB-CDC0-4268-A353-F3CACCA9955A}" dt="2024-03-05T12:32:05.147" v="818" actId="478"/>
          <ac:spMkLst>
            <pc:docMk/>
            <pc:sldMk cId="1840567827" sldId="325"/>
            <ac:spMk id="9" creationId="{485BF77B-C65D-9521-7DF7-A8557D293805}"/>
          </ac:spMkLst>
        </pc:spChg>
        <pc:spChg chg="add del mod">
          <ac:chgData name="ליזה שבצ'קה" userId="7753e0b0-8743-4151-b30b-fc0432ae29b1" providerId="ADAL" clId="{846447EB-CDC0-4268-A353-F3CACCA9955A}" dt="2024-03-05T12:32:14.724" v="822" actId="478"/>
          <ac:spMkLst>
            <pc:docMk/>
            <pc:sldMk cId="1840567827" sldId="325"/>
            <ac:spMk id="10" creationId="{21AA5DC2-CDEB-80F9-74AC-9BFD17CFB372}"/>
          </ac:spMkLst>
        </pc:spChg>
        <pc:spChg chg="add mod">
          <ac:chgData name="ליזה שבצ'קה" userId="7753e0b0-8743-4151-b30b-fc0432ae29b1" providerId="ADAL" clId="{846447EB-CDC0-4268-A353-F3CACCA9955A}" dt="2024-03-05T12:32:27.941" v="825" actId="113"/>
          <ac:spMkLst>
            <pc:docMk/>
            <pc:sldMk cId="1840567827" sldId="325"/>
            <ac:spMk id="11" creationId="{58712F2A-6888-E3C4-BB16-A7CABA454F99}"/>
          </ac:spMkLst>
        </pc:spChg>
        <pc:spChg chg="add mod">
          <ac:chgData name="ליזה שבצ'קה" userId="7753e0b0-8743-4151-b30b-fc0432ae29b1" providerId="ADAL" clId="{846447EB-CDC0-4268-A353-F3CACCA9955A}" dt="2024-03-05T16:14:22.619" v="1085" actId="1076"/>
          <ac:spMkLst>
            <pc:docMk/>
            <pc:sldMk cId="1840567827" sldId="325"/>
            <ac:spMk id="12" creationId="{18830DA4-C272-68E5-5D96-57E0E2A36A53}"/>
          </ac:spMkLst>
        </pc:spChg>
        <pc:spChg chg="add mod">
          <ac:chgData name="ליזה שבצ'קה" userId="7753e0b0-8743-4151-b30b-fc0432ae29b1" providerId="ADAL" clId="{846447EB-CDC0-4268-A353-F3CACCA9955A}" dt="2024-03-05T12:33:08.313" v="835" actId="255"/>
          <ac:spMkLst>
            <pc:docMk/>
            <pc:sldMk cId="1840567827" sldId="325"/>
            <ac:spMk id="13" creationId="{69751503-D987-CDBE-5686-58DE582BF2D9}"/>
          </ac:spMkLst>
        </pc:spChg>
        <pc:spChg chg="add del">
          <ac:chgData name="ליזה שבצ'קה" userId="7753e0b0-8743-4151-b30b-fc0432ae29b1" providerId="ADAL" clId="{846447EB-CDC0-4268-A353-F3CACCA9955A}" dt="2024-03-05T12:32:11.495" v="820" actId="478"/>
          <ac:spMkLst>
            <pc:docMk/>
            <pc:sldMk cId="1840567827" sldId="325"/>
            <ac:spMk id="19460" creationId="{6BFF3A59-B645-42F1-5070-D29B10BF4445}"/>
          </ac:spMkLst>
        </pc:spChg>
        <pc:spChg chg="add del">
          <ac:chgData name="ליזה שבצ'קה" userId="7753e0b0-8743-4151-b30b-fc0432ae29b1" providerId="ADAL" clId="{846447EB-CDC0-4268-A353-F3CACCA9955A}" dt="2024-03-05T12:32:11.495" v="820" actId="478"/>
          <ac:spMkLst>
            <pc:docMk/>
            <pc:sldMk cId="1840567827" sldId="325"/>
            <ac:spMk id="19472" creationId="{45D37F4E-DDB4-456B-97E0-9937730A039F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1840567827" sldId="325"/>
            <ac:spMk id="19474" creationId="{B2DD41CD-8F47-4F56-AD12-4E2FF7696987}"/>
          </ac:spMkLst>
        </pc:spChg>
        <pc:picChg chg="add mod ord">
          <ac:chgData name="ליזה שבצ'קה" userId="7753e0b0-8743-4151-b30b-fc0432ae29b1" providerId="ADAL" clId="{846447EB-CDC0-4268-A353-F3CACCA9955A}" dt="2024-03-05T16:16:18.345" v="1122" actId="1036"/>
          <ac:picMkLst>
            <pc:docMk/>
            <pc:sldMk cId="1840567827" sldId="325"/>
            <ac:picMk id="3" creationId="{E9749F74-CA70-523E-1345-E99F991A0AC0}"/>
          </ac:picMkLst>
        </pc:picChg>
        <pc:picChg chg="add mod">
          <ac:chgData name="ליזה שבצ'קה" userId="7753e0b0-8743-4151-b30b-fc0432ae29b1" providerId="ADAL" clId="{846447EB-CDC0-4268-A353-F3CACCA9955A}" dt="2024-03-05T16:15:54.401" v="1115" actId="1038"/>
          <ac:picMkLst>
            <pc:docMk/>
            <pc:sldMk cId="1840567827" sldId="325"/>
            <ac:picMk id="5" creationId="{9DA6A3B8-0C6C-165C-2D4C-DBF7CF27B734}"/>
          </ac:picMkLst>
        </pc:picChg>
        <pc:picChg chg="add mod">
          <ac:chgData name="ליזה שבצ'קה" userId="7753e0b0-8743-4151-b30b-fc0432ae29b1" providerId="ADAL" clId="{846447EB-CDC0-4268-A353-F3CACCA9955A}" dt="2024-03-05T12:32:02.833" v="817"/>
          <ac:picMkLst>
            <pc:docMk/>
            <pc:sldMk cId="1840567827" sldId="325"/>
            <ac:picMk id="7" creationId="{6C407FAB-0F76-3DB3-A6C2-2FA47C937593}"/>
          </ac:picMkLst>
        </pc:picChg>
        <pc:picChg chg="add mod">
          <ac:chgData name="ליזה שבצ'קה" userId="7753e0b0-8743-4151-b30b-fc0432ae29b1" providerId="ADAL" clId="{846447EB-CDC0-4268-A353-F3CACCA9955A}" dt="2024-03-05T12:32:02.833" v="817"/>
          <ac:picMkLst>
            <pc:docMk/>
            <pc:sldMk cId="1840567827" sldId="325"/>
            <ac:picMk id="8" creationId="{134BA2B0-20C3-9BCE-FD41-4127E59CAA86}"/>
          </ac:picMkLst>
        </pc:picChg>
        <pc:picChg chg="add del mod">
          <ac:chgData name="ליזה שבצ'קה" userId="7753e0b0-8743-4151-b30b-fc0432ae29b1" providerId="ADAL" clId="{846447EB-CDC0-4268-A353-F3CACCA9955A}" dt="2024-03-05T16:13:37.930" v="1073" actId="478"/>
          <ac:picMkLst>
            <pc:docMk/>
            <pc:sldMk cId="1840567827" sldId="325"/>
            <ac:picMk id="14" creationId="{0E123AFC-7E3B-13BE-8036-E65EEB79B075}"/>
          </ac:picMkLst>
        </pc:picChg>
        <pc:picChg chg="add del mod">
          <ac:chgData name="ליזה שבצ'קה" userId="7753e0b0-8743-4151-b30b-fc0432ae29b1" providerId="ADAL" clId="{846447EB-CDC0-4268-A353-F3CACCA9955A}" dt="2024-03-05T16:13:16.633" v="1069" actId="478"/>
          <ac:picMkLst>
            <pc:docMk/>
            <pc:sldMk cId="1840567827" sldId="325"/>
            <ac:picMk id="15" creationId="{20524416-A904-EC41-069E-727BF39F69F3}"/>
          </ac:picMkLst>
        </pc:picChg>
        <pc:cxnChg chg="add mod">
          <ac:chgData name="ליזה שבצ'קה" userId="7753e0b0-8743-4151-b30b-fc0432ae29b1" providerId="ADAL" clId="{846447EB-CDC0-4268-A353-F3CACCA9955A}" dt="2024-03-05T16:15:37.034" v="1094" actId="1582"/>
          <ac:cxnSpMkLst>
            <pc:docMk/>
            <pc:sldMk cId="1840567827" sldId="325"/>
            <ac:cxnSpMk id="7" creationId="{D81D0DED-CFCC-AD9D-369C-2805A5A234AD}"/>
          </ac:cxnSpMkLst>
        </pc:cxnChg>
      </pc:sldChg>
      <pc:sldChg chg="delSp add del mod">
        <pc:chgData name="ליזה שבצ'קה" userId="7753e0b0-8743-4151-b30b-fc0432ae29b1" providerId="ADAL" clId="{846447EB-CDC0-4268-A353-F3CACCA9955A}" dt="2024-03-05T12:35:46.483" v="855" actId="47"/>
        <pc:sldMkLst>
          <pc:docMk/>
          <pc:sldMk cId="1431801422" sldId="326"/>
        </pc:sldMkLst>
        <pc:spChg chg="del">
          <ac:chgData name="ליזה שבצ'קה" userId="7753e0b0-8743-4151-b30b-fc0432ae29b1" providerId="ADAL" clId="{846447EB-CDC0-4268-A353-F3CACCA9955A}" dt="2024-03-05T12:35:26.746" v="854" actId="478"/>
          <ac:spMkLst>
            <pc:docMk/>
            <pc:sldMk cId="1431801422" sldId="326"/>
            <ac:spMk id="3" creationId="{574B50B9-58A6-0445-3BA2-2EF94D6A62FB}"/>
          </ac:spMkLst>
        </pc:spChg>
      </pc:sldChg>
      <pc:sldChg chg="delSp add del setBg delDesignElem">
        <pc:chgData name="ליזה שבצ'קה" userId="7753e0b0-8743-4151-b30b-fc0432ae29b1" providerId="ADAL" clId="{846447EB-CDC0-4268-A353-F3CACCA9955A}" dt="2024-03-05T12:35:20.481" v="852" actId="47"/>
        <pc:sldMkLst>
          <pc:docMk/>
          <pc:sldMk cId="3577677873" sldId="326"/>
        </pc:sldMkLst>
        <pc:spChg chg="del">
          <ac:chgData name="ליזה שבצ'קה" userId="7753e0b0-8743-4151-b30b-fc0432ae29b1" providerId="ADAL" clId="{846447EB-CDC0-4268-A353-F3CACCA9955A}" dt="2024-03-05T12:35:18.066" v="851"/>
          <ac:spMkLst>
            <pc:docMk/>
            <pc:sldMk cId="3577677873" sldId="326"/>
            <ac:spMk id="19472" creationId="{45D37F4E-DDB4-456B-97E0-9937730A039F}"/>
          </ac:spMkLst>
        </pc:spChg>
        <pc:spChg chg="del">
          <ac:chgData name="ליזה שבצ'קה" userId="7753e0b0-8743-4151-b30b-fc0432ae29b1" providerId="ADAL" clId="{846447EB-CDC0-4268-A353-F3CACCA9955A}" dt="2024-03-05T12:35:18.066" v="851"/>
          <ac:spMkLst>
            <pc:docMk/>
            <pc:sldMk cId="3577677873" sldId="326"/>
            <ac:spMk id="19474" creationId="{B2DD41CD-8F47-4F56-AD12-4E2FF7696987}"/>
          </ac:spMkLst>
        </pc:spChg>
      </pc:sldChg>
      <pc:sldChg chg="modSp add del">
        <pc:chgData name="ליזה שבצ'קה" userId="7753e0b0-8743-4151-b30b-fc0432ae29b1" providerId="ADAL" clId="{846447EB-CDC0-4268-A353-F3CACCA9955A}" dt="2024-03-05T18:28:01.959" v="1951" actId="47"/>
        <pc:sldMkLst>
          <pc:docMk/>
          <pc:sldMk cId="1274069831" sldId="333"/>
        </pc:sldMkLst>
        <pc:spChg chg="mod">
          <ac:chgData name="ליזה שבצ'קה" userId="7753e0b0-8743-4151-b30b-fc0432ae29b1" providerId="ADAL" clId="{846447EB-CDC0-4268-A353-F3CACCA9955A}" dt="2024-03-05T17:29:00.103" v="1231" actId="2711"/>
          <ac:spMkLst>
            <pc:docMk/>
            <pc:sldMk cId="1274069831" sldId="333"/>
            <ac:spMk id="64" creationId="{E6FAFCA5-13A5-493D-BF13-5B1B5BF77109}"/>
          </ac:spMkLst>
        </pc:spChg>
      </pc:sldChg>
      <pc:sldChg chg="addSp delSp modSp add mod ord addAnim delAnim modAnim">
        <pc:chgData name="ליזה שבצ'קה" userId="7753e0b0-8743-4151-b30b-fc0432ae29b1" providerId="ADAL" clId="{846447EB-CDC0-4268-A353-F3CACCA9955A}" dt="2024-03-05T19:36:52.821" v="2400" actId="20577"/>
        <pc:sldMkLst>
          <pc:docMk/>
          <pc:sldMk cId="646042810" sldId="334"/>
        </pc:sldMkLst>
        <pc:spChg chg="add mod">
          <ac:chgData name="ליזה שבצ'קה" userId="7753e0b0-8743-4151-b30b-fc0432ae29b1" providerId="ADAL" clId="{846447EB-CDC0-4268-A353-F3CACCA9955A}" dt="2024-03-05T18:35:31.083" v="1973" actId="1076"/>
          <ac:spMkLst>
            <pc:docMk/>
            <pc:sldMk cId="646042810" sldId="334"/>
            <ac:spMk id="3" creationId="{5825109F-44D0-9694-9D64-27EED5A729BB}"/>
          </ac:spMkLst>
        </pc:spChg>
        <pc:spChg chg="del">
          <ac:chgData name="ליזה שבצ'קה" userId="7753e0b0-8743-4151-b30b-fc0432ae29b1" providerId="ADAL" clId="{846447EB-CDC0-4268-A353-F3CACCA9955A}" dt="2024-03-05T17:29:46.589" v="1235" actId="478"/>
          <ac:spMkLst>
            <pc:docMk/>
            <pc:sldMk cId="646042810" sldId="334"/>
            <ac:spMk id="4" creationId="{00000000-0000-0000-0000-000000000000}"/>
          </ac:spMkLst>
        </pc:spChg>
        <pc:spChg chg="mod">
          <ac:chgData name="ליזה שבצ'קה" userId="7753e0b0-8743-4151-b30b-fc0432ae29b1" providerId="ADAL" clId="{846447EB-CDC0-4268-A353-F3CACCA9955A}" dt="2024-03-05T17:34:25.794" v="1278" actId="164"/>
          <ac:spMkLst>
            <pc:docMk/>
            <pc:sldMk cId="646042810" sldId="334"/>
            <ac:spMk id="6" creationId="{6A89953C-0F8F-9852-A537-B29C50019C8B}"/>
          </ac:spMkLst>
        </pc:spChg>
        <pc:spChg chg="mod topLvl">
          <ac:chgData name="ליזה שבצ'קה" userId="7753e0b0-8743-4151-b30b-fc0432ae29b1" providerId="ADAL" clId="{846447EB-CDC0-4268-A353-F3CACCA9955A}" dt="2024-03-05T18:25:22.383" v="1929" actId="165"/>
          <ac:spMkLst>
            <pc:docMk/>
            <pc:sldMk cId="646042810" sldId="334"/>
            <ac:spMk id="7" creationId="{1A6C4AA4-BD85-E7D8-002C-F3F05CF4510F}"/>
          </ac:spMkLst>
        </pc:spChg>
        <pc:spChg chg="add mod">
          <ac:chgData name="ליזה שבצ'קה" userId="7753e0b0-8743-4151-b30b-fc0432ae29b1" providerId="ADAL" clId="{846447EB-CDC0-4268-A353-F3CACCA9955A}" dt="2024-03-05T17:35:31.852" v="1303" actId="164"/>
          <ac:spMkLst>
            <pc:docMk/>
            <pc:sldMk cId="646042810" sldId="334"/>
            <ac:spMk id="8" creationId="{16106097-ABF5-FF4B-3976-F937796CCBB4}"/>
          </ac:spMkLst>
        </pc:spChg>
        <pc:spChg chg="mod topLvl">
          <ac:chgData name="ליזה שבצ'קה" userId="7753e0b0-8743-4151-b30b-fc0432ae29b1" providerId="ADAL" clId="{846447EB-CDC0-4268-A353-F3CACCA9955A}" dt="2024-03-05T18:30:26.592" v="1958" actId="165"/>
          <ac:spMkLst>
            <pc:docMk/>
            <pc:sldMk cId="646042810" sldId="334"/>
            <ac:spMk id="14" creationId="{ABC29628-858A-9432-68EE-4DC67CC2F568}"/>
          </ac:spMkLst>
        </pc:spChg>
        <pc:spChg chg="del mod">
          <ac:chgData name="ליזה שבצ'קה" userId="7753e0b0-8743-4151-b30b-fc0432ae29b1" providerId="ADAL" clId="{846447EB-CDC0-4268-A353-F3CACCA9955A}" dt="2024-03-05T17:40:50.398" v="1341" actId="478"/>
          <ac:spMkLst>
            <pc:docMk/>
            <pc:sldMk cId="646042810" sldId="334"/>
            <ac:spMk id="16" creationId="{63BAAEA6-6571-E1C3-F470-2942C0F767A4}"/>
          </ac:spMkLst>
        </pc:spChg>
        <pc:spChg chg="del">
          <ac:chgData name="ליזה שבצ'קה" userId="7753e0b0-8743-4151-b30b-fc0432ae29b1" providerId="ADAL" clId="{846447EB-CDC0-4268-A353-F3CACCA9955A}" dt="2024-03-05T17:36:51.480" v="1305" actId="478"/>
          <ac:spMkLst>
            <pc:docMk/>
            <pc:sldMk cId="646042810" sldId="334"/>
            <ac:spMk id="18" creationId="{8ECCECC4-B439-6D6F-7168-EF1945346496}"/>
          </ac:spMkLst>
        </pc:spChg>
        <pc:spChg chg="del mod">
          <ac:chgData name="ליזה שבצ'קה" userId="7753e0b0-8743-4151-b30b-fc0432ae29b1" providerId="ADAL" clId="{846447EB-CDC0-4268-A353-F3CACCA9955A}" dt="2024-03-05T17:43:46.247" v="1390" actId="478"/>
          <ac:spMkLst>
            <pc:docMk/>
            <pc:sldMk cId="646042810" sldId="334"/>
            <ac:spMk id="20" creationId="{435B132A-FC90-7184-4FD4-BA4B7C40FE3B}"/>
          </ac:spMkLst>
        </pc:spChg>
        <pc:spChg chg="del mod">
          <ac:chgData name="ליזה שבצ'קה" userId="7753e0b0-8743-4151-b30b-fc0432ae29b1" providerId="ADAL" clId="{846447EB-CDC0-4268-A353-F3CACCA9955A}" dt="2024-03-05T17:41:57.966" v="1369" actId="478"/>
          <ac:spMkLst>
            <pc:docMk/>
            <pc:sldMk cId="646042810" sldId="334"/>
            <ac:spMk id="22" creationId="{4A1701FD-0242-B521-F1F8-55251E4A575F}"/>
          </ac:spMkLst>
        </pc:spChg>
        <pc:spChg chg="del mod">
          <ac:chgData name="ליזה שבצ'קה" userId="7753e0b0-8743-4151-b30b-fc0432ae29b1" providerId="ADAL" clId="{846447EB-CDC0-4268-A353-F3CACCA9955A}" dt="2024-03-05T17:42:59.808" v="1380" actId="478"/>
          <ac:spMkLst>
            <pc:docMk/>
            <pc:sldMk cId="646042810" sldId="334"/>
            <ac:spMk id="23" creationId="{7CF7F554-8A9F-4765-92D4-9B40A017D190}"/>
          </ac:spMkLst>
        </pc:spChg>
        <pc:spChg chg="add del mod">
          <ac:chgData name="ליזה שבצ'קה" userId="7753e0b0-8743-4151-b30b-fc0432ae29b1" providerId="ADAL" clId="{846447EB-CDC0-4268-A353-F3CACCA9955A}" dt="2024-03-05T17:45:33.525" v="1409" actId="478"/>
          <ac:spMkLst>
            <pc:docMk/>
            <pc:sldMk cId="646042810" sldId="334"/>
            <ac:spMk id="25" creationId="{B35BF84E-0544-47A7-A821-D6D4DE06101E}"/>
          </ac:spMkLst>
        </pc:spChg>
        <pc:spChg chg="add del mod">
          <ac:chgData name="ליזה שבצ'קה" userId="7753e0b0-8743-4151-b30b-fc0432ae29b1" providerId="ADAL" clId="{846447EB-CDC0-4268-A353-F3CACCA9955A}" dt="2024-03-05T17:38:13.783" v="1323" actId="1076"/>
          <ac:spMkLst>
            <pc:docMk/>
            <pc:sldMk cId="646042810" sldId="334"/>
            <ac:spMk id="26" creationId="{559F2C65-61EE-4D26-8B33-19319DE2FE90}"/>
          </ac:spMkLst>
        </pc:spChg>
        <pc:spChg chg="mod">
          <ac:chgData name="ליזה שבצ'קה" userId="7753e0b0-8743-4151-b30b-fc0432ae29b1" providerId="ADAL" clId="{846447EB-CDC0-4268-A353-F3CACCA9955A}" dt="2024-03-05T18:15:53.673" v="1807" actId="113"/>
          <ac:spMkLst>
            <pc:docMk/>
            <pc:sldMk cId="646042810" sldId="334"/>
            <ac:spMk id="27" creationId="{D244ED9B-4512-438F-92A1-58682A77209D}"/>
          </ac:spMkLst>
        </pc:spChg>
        <pc:spChg chg="del">
          <ac:chgData name="ליזה שבצ'קה" userId="7753e0b0-8743-4151-b30b-fc0432ae29b1" providerId="ADAL" clId="{846447EB-CDC0-4268-A353-F3CACCA9955A}" dt="2024-03-05T17:33:15.275" v="1264" actId="478"/>
          <ac:spMkLst>
            <pc:docMk/>
            <pc:sldMk cId="646042810" sldId="334"/>
            <ac:spMk id="28" creationId="{CBD2A549-2984-4B70-95FD-C368CCA803C6}"/>
          </ac:spMkLst>
        </pc:spChg>
        <pc:spChg chg="del">
          <ac:chgData name="ליזה שבצ'קה" userId="7753e0b0-8743-4151-b30b-fc0432ae29b1" providerId="ADAL" clId="{846447EB-CDC0-4268-A353-F3CACCA9955A}" dt="2024-03-05T17:36:49.564" v="1304" actId="478"/>
          <ac:spMkLst>
            <pc:docMk/>
            <pc:sldMk cId="646042810" sldId="334"/>
            <ac:spMk id="30" creationId="{6D17CA51-FFA0-2F5B-C725-CA0A3F667B92}"/>
          </ac:spMkLst>
        </pc:spChg>
        <pc:spChg chg="mod ord topLvl">
          <ac:chgData name="ליזה שבצ'קה" userId="7753e0b0-8743-4151-b30b-fc0432ae29b1" providerId="ADAL" clId="{846447EB-CDC0-4268-A353-F3CACCA9955A}" dt="2024-03-05T18:21:42.268" v="1912" actId="165"/>
          <ac:spMkLst>
            <pc:docMk/>
            <pc:sldMk cId="646042810" sldId="334"/>
            <ac:spMk id="32" creationId="{95A786DD-67E0-00A0-9F6D-72BBF5B72710}"/>
          </ac:spMkLst>
        </pc:spChg>
        <pc:spChg chg="mod topLvl">
          <ac:chgData name="ליזה שבצ'קה" userId="7753e0b0-8743-4151-b30b-fc0432ae29b1" providerId="ADAL" clId="{846447EB-CDC0-4268-A353-F3CACCA9955A}" dt="2024-03-05T18:30:26.592" v="1958" actId="165"/>
          <ac:spMkLst>
            <pc:docMk/>
            <pc:sldMk cId="646042810" sldId="334"/>
            <ac:spMk id="33" creationId="{D78E5C12-5A98-2FC8-EB72-5DA3898B012B}"/>
          </ac:spMkLst>
        </pc:spChg>
        <pc:spChg chg="del">
          <ac:chgData name="ליזה שבצ'קה" userId="7753e0b0-8743-4151-b30b-fc0432ae29b1" providerId="ADAL" clId="{846447EB-CDC0-4268-A353-F3CACCA9955A}" dt="2024-03-05T17:36:54.384" v="1306" actId="478"/>
          <ac:spMkLst>
            <pc:docMk/>
            <pc:sldMk cId="646042810" sldId="334"/>
            <ac:spMk id="34" creationId="{803F14A5-720F-28E7-1A9B-3E58167088A8}"/>
          </ac:spMkLst>
        </pc:spChg>
        <pc:spChg chg="del">
          <ac:chgData name="ליזה שבצ'קה" userId="7753e0b0-8743-4151-b30b-fc0432ae29b1" providerId="ADAL" clId="{846447EB-CDC0-4268-A353-F3CACCA9955A}" dt="2024-03-05T17:36:49.564" v="1304" actId="478"/>
          <ac:spMkLst>
            <pc:docMk/>
            <pc:sldMk cId="646042810" sldId="334"/>
            <ac:spMk id="35" creationId="{C1D6CE8C-3903-D5C3-8DEB-115414AEFDFE}"/>
          </ac:spMkLst>
        </pc:spChg>
        <pc:spChg chg="del mod">
          <ac:chgData name="ליזה שבצ'קה" userId="7753e0b0-8743-4151-b30b-fc0432ae29b1" providerId="ADAL" clId="{846447EB-CDC0-4268-A353-F3CACCA9955A}" dt="2024-03-05T17:43:47.924" v="1391" actId="478"/>
          <ac:spMkLst>
            <pc:docMk/>
            <pc:sldMk cId="646042810" sldId="334"/>
            <ac:spMk id="36" creationId="{306F38C3-CEB0-0B19-0193-2D79DD787061}"/>
          </ac:spMkLst>
        </pc:spChg>
        <pc:spChg chg="add del">
          <ac:chgData name="ליזה שבצ'קה" userId="7753e0b0-8743-4151-b30b-fc0432ae29b1" providerId="ADAL" clId="{846447EB-CDC0-4268-A353-F3CACCA9955A}" dt="2024-03-05T17:43:32.318" v="1386" actId="22"/>
          <ac:spMkLst>
            <pc:docMk/>
            <pc:sldMk cId="646042810" sldId="334"/>
            <ac:spMk id="41" creationId="{6C6586DC-5804-6785-482A-1D6132468A12}"/>
          </ac:spMkLst>
        </pc:spChg>
        <pc:spChg chg="add mod topLvl">
          <ac:chgData name="ליזה שבצ'קה" userId="7753e0b0-8743-4151-b30b-fc0432ae29b1" providerId="ADAL" clId="{846447EB-CDC0-4268-A353-F3CACCA9955A}" dt="2024-03-05T18:22:09.453" v="1916" actId="165"/>
          <ac:spMkLst>
            <pc:docMk/>
            <pc:sldMk cId="646042810" sldId="334"/>
            <ac:spMk id="42" creationId="{77232E68-0A1F-B2CE-3BAF-1BAED5D784D7}"/>
          </ac:spMkLst>
        </pc:spChg>
        <pc:spChg chg="mod">
          <ac:chgData name="ליזה שבצ'קה" userId="7753e0b0-8743-4151-b30b-fc0432ae29b1" providerId="ADAL" clId="{846447EB-CDC0-4268-A353-F3CACCA9955A}" dt="2024-03-05T17:45:59.959" v="1412"/>
          <ac:spMkLst>
            <pc:docMk/>
            <pc:sldMk cId="646042810" sldId="334"/>
            <ac:spMk id="48" creationId="{3427B2AD-E78B-817C-D70C-1E4C4D73B2AF}"/>
          </ac:spMkLst>
        </pc:spChg>
        <pc:spChg chg="mod">
          <ac:chgData name="ליזה שבצ'קה" userId="7753e0b0-8743-4151-b30b-fc0432ae29b1" providerId="ADAL" clId="{846447EB-CDC0-4268-A353-F3CACCA9955A}" dt="2024-03-05T17:45:59.959" v="1412"/>
          <ac:spMkLst>
            <pc:docMk/>
            <pc:sldMk cId="646042810" sldId="334"/>
            <ac:spMk id="49" creationId="{8482B3EF-400E-C352-B227-6FE9F0926BB3}"/>
          </ac:spMkLst>
        </pc:spChg>
        <pc:spChg chg="mod">
          <ac:chgData name="ליזה שבצ'קה" userId="7753e0b0-8743-4151-b30b-fc0432ae29b1" providerId="ADAL" clId="{846447EB-CDC0-4268-A353-F3CACCA9955A}" dt="2024-03-05T17:45:59.959" v="1412"/>
          <ac:spMkLst>
            <pc:docMk/>
            <pc:sldMk cId="646042810" sldId="334"/>
            <ac:spMk id="50" creationId="{92DFA5CD-6946-82AF-0550-7F6835A75162}"/>
          </ac:spMkLst>
        </pc:spChg>
        <pc:spChg chg="mod topLvl">
          <ac:chgData name="ליזה שבצ'קה" userId="7753e0b0-8743-4151-b30b-fc0432ae29b1" providerId="ADAL" clId="{846447EB-CDC0-4268-A353-F3CACCA9955A}" dt="2024-03-05T19:14:25.862" v="2298" actId="1076"/>
          <ac:spMkLst>
            <pc:docMk/>
            <pc:sldMk cId="646042810" sldId="334"/>
            <ac:spMk id="55" creationId="{AE48D528-2B75-7907-42C6-E88B223B74C9}"/>
          </ac:spMkLst>
        </pc:spChg>
        <pc:spChg chg="del mod">
          <ac:chgData name="ליזה שבצ'קה" userId="7753e0b0-8743-4151-b30b-fc0432ae29b1" providerId="ADAL" clId="{846447EB-CDC0-4268-A353-F3CACCA9955A}" dt="2024-03-05T17:53:07.450" v="1518" actId="478"/>
          <ac:spMkLst>
            <pc:docMk/>
            <pc:sldMk cId="646042810" sldId="334"/>
            <ac:spMk id="57" creationId="{5FDA57F9-CA1E-3F64-3189-CCF346F81478}"/>
          </ac:spMkLst>
        </pc:spChg>
        <pc:spChg chg="mod topLvl">
          <ac:chgData name="ליזה שבצ'קה" userId="7753e0b0-8743-4151-b30b-fc0432ae29b1" providerId="ADAL" clId="{846447EB-CDC0-4268-A353-F3CACCA9955A}" dt="2024-03-05T18:25:52.892" v="1932" actId="165"/>
          <ac:spMkLst>
            <pc:docMk/>
            <pc:sldMk cId="646042810" sldId="334"/>
            <ac:spMk id="58" creationId="{C6895E17-AD76-6072-4341-CFE0822680D6}"/>
          </ac:spMkLst>
        </pc:spChg>
        <pc:spChg chg="del mod">
          <ac:chgData name="ליזה שבצ'קה" userId="7753e0b0-8743-4151-b30b-fc0432ae29b1" providerId="ADAL" clId="{846447EB-CDC0-4268-A353-F3CACCA9955A}" dt="2024-03-05T17:50:06.231" v="1475" actId="478"/>
          <ac:spMkLst>
            <pc:docMk/>
            <pc:sldMk cId="646042810" sldId="334"/>
            <ac:spMk id="59" creationId="{C53415A9-486A-1EBB-FD3A-AE58ECF393DE}"/>
          </ac:spMkLst>
        </pc:spChg>
        <pc:spChg chg="add mod topLvl">
          <ac:chgData name="ליזה שבצ'קה" userId="7753e0b0-8743-4151-b30b-fc0432ae29b1" providerId="ADAL" clId="{846447EB-CDC0-4268-A353-F3CACCA9955A}" dt="2024-03-05T19:31:13.101" v="2358" actId="20577"/>
          <ac:spMkLst>
            <pc:docMk/>
            <pc:sldMk cId="646042810" sldId="334"/>
            <ac:spMk id="60" creationId="{01CB4B6E-32B6-CD15-4E35-AC85977A1E33}"/>
          </ac:spMkLst>
        </pc:spChg>
        <pc:spChg chg="add mod topLvl">
          <ac:chgData name="ליזה שבצ'קה" userId="7753e0b0-8743-4151-b30b-fc0432ae29b1" providerId="ADAL" clId="{846447EB-CDC0-4268-A353-F3CACCA9955A}" dt="2024-03-05T19:31:36.614" v="2367" actId="6549"/>
          <ac:spMkLst>
            <pc:docMk/>
            <pc:sldMk cId="646042810" sldId="334"/>
            <ac:spMk id="61" creationId="{FE3AA10C-2A14-C4EE-A652-D0EE0B881866}"/>
          </ac:spMkLst>
        </pc:spChg>
        <pc:spChg chg="add del mod">
          <ac:chgData name="ליזה שבצ'קה" userId="7753e0b0-8743-4151-b30b-fc0432ae29b1" providerId="ADAL" clId="{846447EB-CDC0-4268-A353-F3CACCA9955A}" dt="2024-03-05T17:54:40.618" v="1579" actId="478"/>
          <ac:spMkLst>
            <pc:docMk/>
            <pc:sldMk cId="646042810" sldId="334"/>
            <ac:spMk id="62" creationId="{176DBAEC-A3F1-5215-D0BD-F2419C8EC447}"/>
          </ac:spMkLst>
        </pc:spChg>
        <pc:spChg chg="add mod">
          <ac:chgData name="ליזה שבצ'קה" userId="7753e0b0-8743-4151-b30b-fc0432ae29b1" providerId="ADAL" clId="{846447EB-CDC0-4268-A353-F3CACCA9955A}" dt="2024-03-05T19:32:00.761" v="2372" actId="20577"/>
          <ac:spMkLst>
            <pc:docMk/>
            <pc:sldMk cId="646042810" sldId="334"/>
            <ac:spMk id="64" creationId="{DBB5D9F8-24B3-C659-0F79-3D733597EAFE}"/>
          </ac:spMkLst>
        </pc:spChg>
        <pc:spChg chg="add mod ord">
          <ac:chgData name="ליזה שבצ'קה" userId="7753e0b0-8743-4151-b30b-fc0432ae29b1" providerId="ADAL" clId="{846447EB-CDC0-4268-A353-F3CACCA9955A}" dt="2024-03-05T19:31:56.368" v="2368" actId="20577"/>
          <ac:spMkLst>
            <pc:docMk/>
            <pc:sldMk cId="646042810" sldId="334"/>
            <ac:spMk id="66" creationId="{62E9AEBF-527E-1CDF-2CD2-9588406ED0E8}"/>
          </ac:spMkLst>
        </pc:spChg>
        <pc:spChg chg="mod topLvl">
          <ac:chgData name="ליזה שבצ'קה" userId="7753e0b0-8743-4151-b30b-fc0432ae29b1" providerId="ADAL" clId="{846447EB-CDC0-4268-A353-F3CACCA9955A}" dt="2024-03-05T18:26:25.832" v="1938" actId="165"/>
          <ac:spMkLst>
            <pc:docMk/>
            <pc:sldMk cId="646042810" sldId="334"/>
            <ac:spMk id="68" creationId="{07CE7AE4-C3E5-412C-A192-3E4A8219187C}"/>
          </ac:spMkLst>
        </pc:spChg>
        <pc:spChg chg="mod topLvl">
          <ac:chgData name="ליזה שבצ'קה" userId="7753e0b0-8743-4151-b30b-fc0432ae29b1" providerId="ADAL" clId="{846447EB-CDC0-4268-A353-F3CACCA9955A}" dt="2024-03-05T19:36:52.821" v="2400" actId="20577"/>
          <ac:spMkLst>
            <pc:docMk/>
            <pc:sldMk cId="646042810" sldId="334"/>
            <ac:spMk id="70" creationId="{2A701E4F-6861-C7DE-41EF-4A7C77C53552}"/>
          </ac:spMkLst>
        </pc:spChg>
        <pc:spChg chg="mod topLvl">
          <ac:chgData name="ליזה שבצ'קה" userId="7753e0b0-8743-4151-b30b-fc0432ae29b1" providerId="ADAL" clId="{846447EB-CDC0-4268-A353-F3CACCA9955A}" dt="2024-03-05T18:26:25.832" v="1938" actId="165"/>
          <ac:spMkLst>
            <pc:docMk/>
            <pc:sldMk cId="646042810" sldId="334"/>
            <ac:spMk id="71" creationId="{8C0CC7AF-75C7-3C3C-94E4-44D09B9CD49B}"/>
          </ac:spMkLst>
        </pc:spChg>
        <pc:spChg chg="mod topLvl">
          <ac:chgData name="ליזה שבצ'קה" userId="7753e0b0-8743-4151-b30b-fc0432ae29b1" providerId="ADAL" clId="{846447EB-CDC0-4268-A353-F3CACCA9955A}" dt="2024-03-05T18:26:50.692" v="1942" actId="165"/>
          <ac:spMkLst>
            <pc:docMk/>
            <pc:sldMk cId="646042810" sldId="334"/>
            <ac:spMk id="72" creationId="{01741DD9-E89B-5FE1-521D-08C83F91E1E6}"/>
          </ac:spMkLst>
        </pc:spChg>
        <pc:spChg chg="mod topLvl">
          <ac:chgData name="ליזה שבצ'קה" userId="7753e0b0-8743-4151-b30b-fc0432ae29b1" providerId="ADAL" clId="{846447EB-CDC0-4268-A353-F3CACCA9955A}" dt="2024-03-05T18:28:21.703" v="1957" actId="1076"/>
          <ac:spMkLst>
            <pc:docMk/>
            <pc:sldMk cId="646042810" sldId="334"/>
            <ac:spMk id="74" creationId="{BE558402-8D81-5F28-3BEF-A523BDA68C3B}"/>
          </ac:spMkLst>
        </pc:spChg>
        <pc:spChg chg="add mod">
          <ac:chgData name="ליזה שבצ'קה" userId="7753e0b0-8743-4151-b30b-fc0432ae29b1" providerId="ADAL" clId="{846447EB-CDC0-4268-A353-F3CACCA9955A}" dt="2024-03-05T19:35:05.703" v="2376" actId="20577"/>
          <ac:spMkLst>
            <pc:docMk/>
            <pc:sldMk cId="646042810" sldId="334"/>
            <ac:spMk id="77" creationId="{07730E7D-27EA-AD0D-EDCF-D2DC61EE9C34}"/>
          </ac:spMkLst>
        </pc:spChg>
        <pc:spChg chg="add del mod">
          <ac:chgData name="ליזה שבצ'קה" userId="7753e0b0-8743-4151-b30b-fc0432ae29b1" providerId="ADAL" clId="{846447EB-CDC0-4268-A353-F3CACCA9955A}" dt="2024-03-05T18:17:13.341" v="1819" actId="478"/>
          <ac:spMkLst>
            <pc:docMk/>
            <pc:sldMk cId="646042810" sldId="334"/>
            <ac:spMk id="79" creationId="{AEF11F82-06AA-EE5F-0A5D-569B59FCDA0B}"/>
          </ac:spMkLst>
        </pc:spChg>
        <pc:spChg chg="add del mod">
          <ac:chgData name="ליזה שבצ'קה" userId="7753e0b0-8743-4151-b30b-fc0432ae29b1" providerId="ADAL" clId="{846447EB-CDC0-4268-A353-F3CACCA9955A}" dt="2024-03-05T18:26:10.114" v="1935" actId="478"/>
          <ac:spMkLst>
            <pc:docMk/>
            <pc:sldMk cId="646042810" sldId="334"/>
            <ac:spMk id="81" creationId="{33DA5B74-BAD3-3033-A4A0-9392A641EB0E}"/>
          </ac:spMkLst>
        </pc:spChg>
        <pc:grpChg chg="add mod">
          <ac:chgData name="ליזה שבצ'קה" userId="7753e0b0-8743-4151-b30b-fc0432ae29b1" providerId="ADAL" clId="{846447EB-CDC0-4268-A353-F3CACCA9955A}" dt="2024-03-05T17:35:31.852" v="1303" actId="164"/>
          <ac:grpSpMkLst>
            <pc:docMk/>
            <pc:sldMk cId="646042810" sldId="334"/>
            <ac:grpSpMk id="5" creationId="{EE200998-5B9D-A238-DDD6-F54FBE457509}"/>
          </ac:grpSpMkLst>
        </pc:grpChg>
        <pc:grpChg chg="add mod">
          <ac:chgData name="ליזה שבצ'קה" userId="7753e0b0-8743-4151-b30b-fc0432ae29b1" providerId="ADAL" clId="{846447EB-CDC0-4268-A353-F3CACCA9955A}" dt="2024-03-05T17:35:31.852" v="1303" actId="164"/>
          <ac:grpSpMkLst>
            <pc:docMk/>
            <pc:sldMk cId="646042810" sldId="334"/>
            <ac:grpSpMk id="11" creationId="{DA7E2C06-FC3E-61B3-1EC7-BBA758F35DF8}"/>
          </ac:grpSpMkLst>
        </pc:grpChg>
        <pc:grpChg chg="add del mod topLvl">
          <ac:chgData name="ליזה שבצ'קה" userId="7753e0b0-8743-4151-b30b-fc0432ae29b1" providerId="ADAL" clId="{846447EB-CDC0-4268-A353-F3CACCA9955A}" dt="2024-03-05T18:30:26.592" v="1958" actId="165"/>
          <ac:grpSpMkLst>
            <pc:docMk/>
            <pc:sldMk cId="646042810" sldId="334"/>
            <ac:grpSpMk id="13" creationId="{D497A9D0-BBF6-160E-52C0-9075F7F07B24}"/>
          </ac:grpSpMkLst>
        </pc:grpChg>
        <pc:grpChg chg="del mod">
          <ac:chgData name="ליזה שבצ'קה" userId="7753e0b0-8743-4151-b30b-fc0432ae29b1" providerId="ADAL" clId="{846447EB-CDC0-4268-A353-F3CACCA9955A}" dt="2024-03-05T17:43:46.247" v="1390" actId="478"/>
          <ac:grpSpMkLst>
            <pc:docMk/>
            <pc:sldMk cId="646042810" sldId="334"/>
            <ac:grpSpMk id="15" creationId="{44177E05-6960-49B1-124F-1254564DEAA0}"/>
          </ac:grpSpMkLst>
        </pc:grpChg>
        <pc:grpChg chg="del mod">
          <ac:chgData name="ליזה שבצ'קה" userId="7753e0b0-8743-4151-b30b-fc0432ae29b1" providerId="ADAL" clId="{846447EB-CDC0-4268-A353-F3CACCA9955A}" dt="2024-03-05T17:43:47.924" v="1391" actId="478"/>
          <ac:grpSpMkLst>
            <pc:docMk/>
            <pc:sldMk cId="646042810" sldId="334"/>
            <ac:grpSpMk id="19" creationId="{2798B1FB-76A4-D733-C582-9FE32360D5CE}"/>
          </ac:grpSpMkLst>
        </pc:grpChg>
        <pc:grpChg chg="add del mod topLvl">
          <ac:chgData name="ליזה שבצ'קה" userId="7753e0b0-8743-4151-b30b-fc0432ae29b1" providerId="ADAL" clId="{846447EB-CDC0-4268-A353-F3CACCA9955A}" dt="2024-03-05T18:22:09.453" v="1916" actId="165"/>
          <ac:grpSpMkLst>
            <pc:docMk/>
            <pc:sldMk cId="646042810" sldId="334"/>
            <ac:grpSpMk id="45" creationId="{2BDC665B-6E1F-04DC-8D6F-D4EAA6DE7BD1}"/>
          </ac:grpSpMkLst>
        </pc:grpChg>
        <pc:grpChg chg="add del mod">
          <ac:chgData name="ליזה שבצ'קה" userId="7753e0b0-8743-4151-b30b-fc0432ae29b1" providerId="ADAL" clId="{846447EB-CDC0-4268-A353-F3CACCA9955A}" dt="2024-03-05T17:46:33.889" v="1420" actId="478"/>
          <ac:grpSpMkLst>
            <pc:docMk/>
            <pc:sldMk cId="646042810" sldId="334"/>
            <ac:grpSpMk id="46" creationId="{7901DF2B-FE7E-B922-3EDE-9FF50BCA6EC1}"/>
          </ac:grpSpMkLst>
        </pc:grpChg>
        <pc:grpChg chg="mod">
          <ac:chgData name="ליזה שבצ'קה" userId="7753e0b0-8743-4151-b30b-fc0432ae29b1" providerId="ADAL" clId="{846447EB-CDC0-4268-A353-F3CACCA9955A}" dt="2024-03-05T17:45:59.959" v="1412"/>
          <ac:grpSpMkLst>
            <pc:docMk/>
            <pc:sldMk cId="646042810" sldId="334"/>
            <ac:grpSpMk id="47" creationId="{9992A995-99A8-348C-E0AB-2CB03095A7A5}"/>
          </ac:grpSpMkLst>
        </pc:grpChg>
        <pc:grpChg chg="add del mod">
          <ac:chgData name="ליזה שבצ'קה" userId="7753e0b0-8743-4151-b30b-fc0432ae29b1" providerId="ADAL" clId="{846447EB-CDC0-4268-A353-F3CACCA9955A}" dt="2024-03-05T18:21:42.268" v="1912" actId="165"/>
          <ac:grpSpMkLst>
            <pc:docMk/>
            <pc:sldMk cId="646042810" sldId="334"/>
            <ac:grpSpMk id="51" creationId="{CB0160EA-D253-3264-FDB1-7C2818D15217}"/>
          </ac:grpSpMkLst>
        </pc:grpChg>
        <pc:grpChg chg="add del mod topLvl">
          <ac:chgData name="ליזה שבצ'קה" userId="7753e0b0-8743-4151-b30b-fc0432ae29b1" providerId="ADAL" clId="{846447EB-CDC0-4268-A353-F3CACCA9955A}" dt="2024-03-05T18:25:52.892" v="1932" actId="165"/>
          <ac:grpSpMkLst>
            <pc:docMk/>
            <pc:sldMk cId="646042810" sldId="334"/>
            <ac:grpSpMk id="52" creationId="{1FEBB29D-AED3-0C37-1A67-2B0A7E3B5E4D}"/>
          </ac:grpSpMkLst>
        </pc:grpChg>
        <pc:grpChg chg="del mod">
          <ac:chgData name="ליזה שבצ'קה" userId="7753e0b0-8743-4151-b30b-fc0432ae29b1" providerId="ADAL" clId="{846447EB-CDC0-4268-A353-F3CACCA9955A}" dt="2024-03-05T17:53:07.450" v="1518" actId="478"/>
          <ac:grpSpMkLst>
            <pc:docMk/>
            <pc:sldMk cId="646042810" sldId="334"/>
            <ac:grpSpMk id="53" creationId="{F1730051-757F-A964-C0AC-DC864EF7B036}"/>
          </ac:grpSpMkLst>
        </pc:grpChg>
        <pc:grpChg chg="del mod">
          <ac:chgData name="ליזה שבצ'קה" userId="7753e0b0-8743-4151-b30b-fc0432ae29b1" providerId="ADAL" clId="{846447EB-CDC0-4268-A353-F3CACCA9955A}" dt="2024-03-05T17:50:06.231" v="1475" actId="478"/>
          <ac:grpSpMkLst>
            <pc:docMk/>
            <pc:sldMk cId="646042810" sldId="334"/>
            <ac:grpSpMk id="56" creationId="{B2ED62CF-18CA-7A2E-7922-A981E0B8D2FB}"/>
          </ac:grpSpMkLst>
        </pc:grpChg>
        <pc:grpChg chg="add del mod">
          <ac:chgData name="ליזה שבצ'קה" userId="7753e0b0-8743-4151-b30b-fc0432ae29b1" providerId="ADAL" clId="{846447EB-CDC0-4268-A353-F3CACCA9955A}" dt="2024-03-05T18:25:22.383" v="1929" actId="165"/>
          <ac:grpSpMkLst>
            <pc:docMk/>
            <pc:sldMk cId="646042810" sldId="334"/>
            <ac:grpSpMk id="65" creationId="{7C0C4B6D-5B39-3FF3-54E5-6593BA0C4D64}"/>
          </ac:grpSpMkLst>
        </pc:grpChg>
        <pc:grpChg chg="add del mod">
          <ac:chgData name="ליזה שבצ'קה" userId="7753e0b0-8743-4151-b30b-fc0432ae29b1" providerId="ADAL" clId="{846447EB-CDC0-4268-A353-F3CACCA9955A}" dt="2024-03-05T18:26:25.832" v="1938" actId="165"/>
          <ac:grpSpMkLst>
            <pc:docMk/>
            <pc:sldMk cId="646042810" sldId="334"/>
            <ac:grpSpMk id="67" creationId="{226031AF-5686-ABF5-CA0A-0EEBB796B53A}"/>
          </ac:grpSpMkLst>
        </pc:grpChg>
        <pc:grpChg chg="del mod topLvl">
          <ac:chgData name="ליזה שבצ'קה" userId="7753e0b0-8743-4151-b30b-fc0432ae29b1" providerId="ADAL" clId="{846447EB-CDC0-4268-A353-F3CACCA9955A}" dt="2024-03-05T18:26:50.692" v="1942" actId="165"/>
          <ac:grpSpMkLst>
            <pc:docMk/>
            <pc:sldMk cId="646042810" sldId="334"/>
            <ac:grpSpMk id="69" creationId="{288412DD-7A62-E7C9-C4B7-81C367DD04FB}"/>
          </ac:grpSpMkLst>
        </pc:grpChg>
        <pc:grpChg chg="add mod">
          <ac:chgData name="ליזה שבצ'קה" userId="7753e0b0-8743-4151-b30b-fc0432ae29b1" providerId="ADAL" clId="{846447EB-CDC0-4268-A353-F3CACCA9955A}" dt="2024-03-05T19:34:35.937" v="2373" actId="1076"/>
          <ac:grpSpMkLst>
            <pc:docMk/>
            <pc:sldMk cId="646042810" sldId="334"/>
            <ac:grpSpMk id="75" creationId="{18DFC86A-251E-BD50-52A7-166C3ECF2513}"/>
          </ac:grpSpMkLst>
        </pc:grpChg>
        <pc:picChg chg="mod">
          <ac:chgData name="ליזה שבצ'קה" userId="7753e0b0-8743-4151-b30b-fc0432ae29b1" providerId="ADAL" clId="{846447EB-CDC0-4268-A353-F3CACCA9955A}" dt="2024-03-05T17:54:26.244" v="1575" actId="1076"/>
          <ac:picMkLst>
            <pc:docMk/>
            <pc:sldMk cId="646042810" sldId="334"/>
            <ac:picMk id="2" creationId="{F003DD36-74BF-3B90-9DA9-BF20DE47098C}"/>
          </ac:picMkLst>
        </pc:picChg>
        <pc:picChg chg="mod">
          <ac:chgData name="ליזה שבצ'קה" userId="7753e0b0-8743-4151-b30b-fc0432ae29b1" providerId="ADAL" clId="{846447EB-CDC0-4268-A353-F3CACCA9955A}" dt="2024-03-05T17:54:30.062" v="1576" actId="1076"/>
          <ac:picMkLst>
            <pc:docMk/>
            <pc:sldMk cId="646042810" sldId="334"/>
            <ac:picMk id="17" creationId="{FB4A8ECC-F2D7-AF92-9169-18839ACCF57A}"/>
          </ac:picMkLst>
        </pc:picChg>
        <pc:picChg chg="add del mod">
          <ac:chgData name="ליזה שבצ'קה" userId="7753e0b0-8743-4151-b30b-fc0432ae29b1" providerId="ADAL" clId="{846447EB-CDC0-4268-A353-F3CACCA9955A}" dt="2024-03-05T17:34:25.794" v="1278" actId="164"/>
          <ac:picMkLst>
            <pc:docMk/>
            <pc:sldMk cId="646042810" sldId="334"/>
            <ac:picMk id="29" creationId="{E8D1E5CA-6DC1-95D6-BFA4-7D56AD2A09CA}"/>
          </ac:picMkLst>
        </pc:picChg>
        <pc:picChg chg="add mod">
          <ac:chgData name="ליזה שבצ'קה" userId="7753e0b0-8743-4151-b30b-fc0432ae29b1" providerId="ADAL" clId="{846447EB-CDC0-4268-A353-F3CACCA9955A}" dt="2024-03-05T18:38:24.868" v="1976" actId="1076"/>
          <ac:picMkLst>
            <pc:docMk/>
            <pc:sldMk cId="646042810" sldId="334"/>
            <ac:picMk id="63" creationId="{2E739A9C-3E11-11D9-928A-B8BAE802B9C6}"/>
          </ac:picMkLst>
        </pc:picChg>
        <pc:cxnChg chg="mod">
          <ac:chgData name="ליזה שבצ'קה" userId="7753e0b0-8743-4151-b30b-fc0432ae29b1" providerId="ADAL" clId="{846447EB-CDC0-4268-A353-F3CACCA9955A}" dt="2024-03-05T17:47:48.637" v="1425" actId="208"/>
          <ac:cxnSpMkLst>
            <pc:docMk/>
            <pc:sldMk cId="646042810" sldId="334"/>
            <ac:cxnSpMk id="10" creationId="{827B55A1-2B5A-4C27-8A36-9C25F514FCE7}"/>
          </ac:cxnSpMkLst>
        </pc:cxnChg>
        <pc:cxnChg chg="mod">
          <ac:chgData name="ליזה שבצ'קה" userId="7753e0b0-8743-4151-b30b-fc0432ae29b1" providerId="ADAL" clId="{846447EB-CDC0-4268-A353-F3CACCA9955A}" dt="2024-03-05T17:47:48.637" v="1425" actId="208"/>
          <ac:cxnSpMkLst>
            <pc:docMk/>
            <pc:sldMk cId="646042810" sldId="334"/>
            <ac:cxnSpMk id="12" creationId="{CB1B0628-5DCC-48C1-AA0E-B6211AADF978}"/>
          </ac:cxnSpMkLst>
        </pc:cxnChg>
        <pc:cxnChg chg="mod ord topLvl">
          <ac:chgData name="ליזה שבצ'קה" userId="7753e0b0-8743-4151-b30b-fc0432ae29b1" providerId="ADAL" clId="{846447EB-CDC0-4268-A353-F3CACCA9955A}" dt="2024-03-05T18:21:42.268" v="1912" actId="165"/>
          <ac:cxnSpMkLst>
            <pc:docMk/>
            <pc:sldMk cId="646042810" sldId="334"/>
            <ac:cxnSpMk id="21" creationId="{CCDF9872-AC11-4FC6-80B1-DCE49ABF52E8}"/>
          </ac:cxnSpMkLst>
        </pc:cxnChg>
        <pc:cxnChg chg="add del mod">
          <ac:chgData name="ליזה שבצ'קה" userId="7753e0b0-8743-4151-b30b-fc0432ae29b1" providerId="ADAL" clId="{846447EB-CDC0-4268-A353-F3CACCA9955A}" dt="2024-03-05T17:45:30.855" v="1408" actId="14100"/>
          <ac:cxnSpMkLst>
            <pc:docMk/>
            <pc:sldMk cId="646042810" sldId="334"/>
            <ac:cxnSpMk id="24" creationId="{138EEF6F-DDC9-45A7-9941-9A6401426BDF}"/>
          </ac:cxnSpMkLst>
        </pc:cxnChg>
        <pc:cxnChg chg="del mod">
          <ac:chgData name="ליזה שבצ'קה" userId="7753e0b0-8743-4151-b30b-fc0432ae29b1" providerId="ADAL" clId="{846447EB-CDC0-4268-A353-F3CACCA9955A}" dt="2024-03-05T17:37:15.426" v="1309" actId="478"/>
          <ac:cxnSpMkLst>
            <pc:docMk/>
            <pc:sldMk cId="646042810" sldId="334"/>
            <ac:cxnSpMk id="31" creationId="{4A666BAF-3549-0589-0D79-7863F83B2100}"/>
          </ac:cxnSpMkLst>
        </pc:cxnChg>
        <pc:cxnChg chg="mod topLvl">
          <ac:chgData name="ליזה שבצ'קה" userId="7753e0b0-8743-4151-b30b-fc0432ae29b1" providerId="ADAL" clId="{846447EB-CDC0-4268-A353-F3CACCA9955A}" dt="2024-03-05T18:25:52.892" v="1932" actId="165"/>
          <ac:cxnSpMkLst>
            <pc:docMk/>
            <pc:sldMk cId="646042810" sldId="334"/>
            <ac:cxnSpMk id="54" creationId="{7FB96DF8-9977-FF49-7C4B-CB03FF87886B}"/>
          </ac:cxnSpMkLst>
        </pc:cxnChg>
        <pc:cxnChg chg="mod topLvl">
          <ac:chgData name="ליזה שבצ'קה" userId="7753e0b0-8743-4151-b30b-fc0432ae29b1" providerId="ADAL" clId="{846447EB-CDC0-4268-A353-F3CACCA9955A}" dt="2024-03-05T18:26:50.692" v="1942" actId="165"/>
          <ac:cxnSpMkLst>
            <pc:docMk/>
            <pc:sldMk cId="646042810" sldId="334"/>
            <ac:cxnSpMk id="73" creationId="{087D7E34-C994-EDF5-D614-F401787F650A}"/>
          </ac:cxnSpMkLst>
        </pc:cxnChg>
      </pc:sldChg>
      <pc:sldChg chg="addSp delSp modSp add del mod">
        <pc:chgData name="ליזה שבצ'קה" userId="7753e0b0-8743-4151-b30b-fc0432ae29b1" providerId="ADAL" clId="{846447EB-CDC0-4268-A353-F3CACCA9955A}" dt="2024-03-05T16:00:47.593" v="1014" actId="47"/>
        <pc:sldMkLst>
          <pc:docMk/>
          <pc:sldMk cId="3981258575" sldId="334"/>
        </pc:sldMkLst>
        <pc:spChg chg="add mod">
          <ac:chgData name="ליזה שבצ'קה" userId="7753e0b0-8743-4151-b30b-fc0432ae29b1" providerId="ADAL" clId="{846447EB-CDC0-4268-A353-F3CACCA9955A}" dt="2024-03-05T16:00:04.307" v="1010" actId="1076"/>
          <ac:spMkLst>
            <pc:docMk/>
            <pc:sldMk cId="3981258575" sldId="334"/>
            <ac:spMk id="2" creationId="{8CCAE69D-6339-E4A3-A341-C68E50F31DBB}"/>
          </ac:spMkLst>
        </pc:spChg>
        <pc:spChg chg="del">
          <ac:chgData name="ליזה שבצ'קה" userId="7753e0b0-8743-4151-b30b-fc0432ae29b1" providerId="ADAL" clId="{846447EB-CDC0-4268-A353-F3CACCA9955A}" dt="2024-03-05T15:56:43.884" v="1002" actId="478"/>
          <ac:spMkLst>
            <pc:docMk/>
            <pc:sldMk cId="3981258575" sldId="334"/>
            <ac:spMk id="19458" creationId="{4DFE8FAA-C0E3-3B5C-E296-2E9743BED28B}"/>
          </ac:spMkLst>
        </pc:spChg>
        <pc:spChg chg="del">
          <ac:chgData name="ליזה שבצ'קה" userId="7753e0b0-8743-4151-b30b-fc0432ae29b1" providerId="ADAL" clId="{846447EB-CDC0-4268-A353-F3CACCA9955A}" dt="2024-03-05T15:56:43.884" v="1002" actId="478"/>
          <ac:spMkLst>
            <pc:docMk/>
            <pc:sldMk cId="3981258575" sldId="334"/>
            <ac:spMk id="19459" creationId="{819FAD5F-FBCA-1765-EA5D-956D5A4210C6}"/>
          </ac:spMkLst>
        </pc:spChg>
        <pc:spChg chg="mod">
          <ac:chgData name="ליזה שבצ'קה" userId="7753e0b0-8743-4151-b30b-fc0432ae29b1" providerId="ADAL" clId="{846447EB-CDC0-4268-A353-F3CACCA9955A}" dt="2024-03-05T15:56:31.629" v="1001" actId="20577"/>
          <ac:spMkLst>
            <pc:docMk/>
            <pc:sldMk cId="3981258575" sldId="334"/>
            <ac:spMk id="19460" creationId="{6BFF3A59-B645-42F1-5070-D29B10BF4445}"/>
          </ac:spMkLst>
        </pc:spChg>
        <pc:graphicFrameChg chg="del">
          <ac:chgData name="ליזה שבצ'קה" userId="7753e0b0-8743-4151-b30b-fc0432ae29b1" providerId="ADAL" clId="{846447EB-CDC0-4268-A353-F3CACCA9955A}" dt="2024-03-05T15:56:48.691" v="1003" actId="478"/>
          <ac:graphicFrameMkLst>
            <pc:docMk/>
            <pc:sldMk cId="3981258575" sldId="334"/>
            <ac:graphicFrameMk id="19477" creationId="{BF7AF6F5-909E-6A60-798B-221C11700B4E}"/>
          </ac:graphicFrameMkLst>
        </pc:graphicFrameChg>
        <pc:picChg chg="add mod">
          <ac:chgData name="ליזה שבצ'קה" userId="7753e0b0-8743-4151-b30b-fc0432ae29b1" providerId="ADAL" clId="{846447EB-CDC0-4268-A353-F3CACCA9955A}" dt="2024-03-05T15:59:10.507" v="1005" actId="732"/>
          <ac:picMkLst>
            <pc:docMk/>
            <pc:sldMk cId="3981258575" sldId="334"/>
            <ac:picMk id="1026" creationId="{3D6AF73A-C45E-10F2-C745-FA3AF6617E9D}"/>
          </ac:picMkLst>
        </pc:picChg>
      </pc:sldChg>
      <pc:sldChg chg="addSp delSp modSp add del mod ord">
        <pc:chgData name="ליזה שבצ'קה" userId="7753e0b0-8743-4151-b30b-fc0432ae29b1" providerId="ADAL" clId="{846447EB-CDC0-4268-A353-F3CACCA9955A}" dt="2024-03-05T16:17:58.670" v="1123" actId="47"/>
        <pc:sldMkLst>
          <pc:docMk/>
          <pc:sldMk cId="1039417598" sldId="335"/>
        </pc:sldMkLst>
        <pc:spChg chg="add mod ord">
          <ac:chgData name="ליזה שבצ'קה" userId="7753e0b0-8743-4151-b30b-fc0432ae29b1" providerId="ADAL" clId="{846447EB-CDC0-4268-A353-F3CACCA9955A}" dt="2024-03-05T16:06:04.334" v="1068" actId="1036"/>
          <ac:spMkLst>
            <pc:docMk/>
            <pc:sldMk cId="1039417598" sldId="335"/>
            <ac:spMk id="3" creationId="{E4E5E9E1-F5FF-65D4-E191-5B6230FDF40F}"/>
          </ac:spMkLst>
        </pc:spChg>
        <pc:spChg chg="add del mod">
          <ac:chgData name="ליזה שבצ'קה" userId="7753e0b0-8743-4151-b30b-fc0432ae29b1" providerId="ADAL" clId="{846447EB-CDC0-4268-A353-F3CACCA9955A}" dt="2024-03-05T16:04:26.758" v="1039" actId="478"/>
          <ac:spMkLst>
            <pc:docMk/>
            <pc:sldMk cId="1039417598" sldId="335"/>
            <ac:spMk id="4" creationId="{0101A0B7-C4A3-6130-1FF3-89B3D5347BCA}"/>
          </ac:spMkLst>
        </pc:spChg>
        <pc:spChg chg="del mod">
          <ac:chgData name="ליזה שבצ'קה" userId="7753e0b0-8743-4151-b30b-fc0432ae29b1" providerId="ADAL" clId="{846447EB-CDC0-4268-A353-F3CACCA9955A}" dt="2024-03-05T16:01:33.787" v="1019" actId="478"/>
          <ac:spMkLst>
            <pc:docMk/>
            <pc:sldMk cId="1039417598" sldId="335"/>
            <ac:spMk id="5" creationId="{DD6A7BB0-EB02-1606-ED52-DAFB0C67CB82}"/>
          </ac:spMkLst>
        </pc:spChg>
        <pc:spChg chg="del">
          <ac:chgData name="ליזה שבצ'קה" userId="7753e0b0-8743-4151-b30b-fc0432ae29b1" providerId="ADAL" clId="{846447EB-CDC0-4268-A353-F3CACCA9955A}" dt="2024-03-05T16:04:30.581" v="1040" actId="478"/>
          <ac:spMkLst>
            <pc:docMk/>
            <pc:sldMk cId="1039417598" sldId="335"/>
            <ac:spMk id="19458" creationId="{4DFE8FAA-C0E3-3B5C-E296-2E9743BED28B}"/>
          </ac:spMkLst>
        </pc:spChg>
        <pc:spChg chg="mod">
          <ac:chgData name="ליזה שבצ'קה" userId="7753e0b0-8743-4151-b30b-fc0432ae29b1" providerId="ADAL" clId="{846447EB-CDC0-4268-A353-F3CACCA9955A}" dt="2024-03-05T16:02:50.887" v="1025" actId="26606"/>
          <ac:spMkLst>
            <pc:docMk/>
            <pc:sldMk cId="1039417598" sldId="335"/>
            <ac:spMk id="19460" creationId="{6BFF3A59-B645-42F1-5070-D29B10BF4445}"/>
          </ac:spMkLst>
        </pc:spChg>
        <pc:spChg chg="del">
          <ac:chgData name="ליזה שבצ'קה" userId="7753e0b0-8743-4151-b30b-fc0432ae29b1" providerId="ADAL" clId="{846447EB-CDC0-4268-A353-F3CACCA9955A}" dt="2024-03-05T16:00:38.212" v="1013" actId="26606"/>
          <ac:spMkLst>
            <pc:docMk/>
            <pc:sldMk cId="1039417598" sldId="335"/>
            <ac:spMk id="19465" creationId="{B1595A09-E336-4D1B-9B3A-06A2287A54E2}"/>
          </ac:spMkLst>
        </pc:spChg>
        <pc:spChg chg="del">
          <ac:chgData name="ליזה שבצ'קה" userId="7753e0b0-8743-4151-b30b-fc0432ae29b1" providerId="ADAL" clId="{846447EB-CDC0-4268-A353-F3CACCA9955A}" dt="2024-03-05T16:00:38.212" v="1013" actId="26606"/>
          <ac:spMkLst>
            <pc:docMk/>
            <pc:sldMk cId="1039417598" sldId="335"/>
            <ac:spMk id="19467" creationId="{3540989C-C7B8-473B-BF87-6F2DA6A90006}"/>
          </ac:spMkLst>
        </pc:spChg>
        <pc:spChg chg="add del">
          <ac:chgData name="ליזה שבצ'קה" userId="7753e0b0-8743-4151-b30b-fc0432ae29b1" providerId="ADAL" clId="{846447EB-CDC0-4268-A353-F3CACCA9955A}" dt="2024-03-05T16:02:50.887" v="1025" actId="26606"/>
          <ac:spMkLst>
            <pc:docMk/>
            <pc:sldMk cId="1039417598" sldId="335"/>
            <ac:spMk id="19472" creationId="{A8908DB7-C3A6-4FCB-9820-CEE02B398C4A}"/>
          </ac:spMkLst>
        </pc:spChg>
        <pc:spChg chg="add del">
          <ac:chgData name="ליזה שבצ'קה" userId="7753e0b0-8743-4151-b30b-fc0432ae29b1" providerId="ADAL" clId="{846447EB-CDC0-4268-A353-F3CACCA9955A}" dt="2024-03-05T16:02:50.887" v="1025" actId="26606"/>
          <ac:spMkLst>
            <pc:docMk/>
            <pc:sldMk cId="1039417598" sldId="335"/>
            <ac:spMk id="19474" creationId="{535742DD-1B16-4E9D-B715-0D74B4574A68}"/>
          </ac:spMkLst>
        </pc:spChg>
        <pc:spChg chg="add del">
          <ac:chgData name="ליזה שבצ'קה" userId="7753e0b0-8743-4151-b30b-fc0432ae29b1" providerId="ADAL" clId="{846447EB-CDC0-4268-A353-F3CACCA9955A}" dt="2024-03-05T16:02:42.041" v="1022" actId="26606"/>
          <ac:spMkLst>
            <pc:docMk/>
            <pc:sldMk cId="1039417598" sldId="335"/>
            <ac:spMk id="19479" creationId="{9D25F302-27C5-414F-97F8-6EA0A6C028BA}"/>
          </ac:spMkLst>
        </pc:spChg>
        <pc:spChg chg="add del">
          <ac:chgData name="ליזה שבצ'קה" userId="7753e0b0-8743-4151-b30b-fc0432ae29b1" providerId="ADAL" clId="{846447EB-CDC0-4268-A353-F3CACCA9955A}" dt="2024-03-05T16:02:42.041" v="1022" actId="26606"/>
          <ac:spMkLst>
            <pc:docMk/>
            <pc:sldMk cId="1039417598" sldId="335"/>
            <ac:spMk id="19481" creationId="{830A36F8-48C2-4842-A87B-8CE8DF4E7FD2}"/>
          </ac:spMkLst>
        </pc:spChg>
        <pc:spChg chg="add del">
          <ac:chgData name="ליזה שבצ'קה" userId="7753e0b0-8743-4151-b30b-fc0432ae29b1" providerId="ADAL" clId="{846447EB-CDC0-4268-A353-F3CACCA9955A}" dt="2024-03-05T16:02:42.041" v="1022" actId="26606"/>
          <ac:spMkLst>
            <pc:docMk/>
            <pc:sldMk cId="1039417598" sldId="335"/>
            <ac:spMk id="19483" creationId="{8F451A30-466B-4996-9BA5-CD6ABCC6D558}"/>
          </ac:spMkLst>
        </pc:spChg>
        <pc:spChg chg="add del">
          <ac:chgData name="ליזה שבצ'קה" userId="7753e0b0-8743-4151-b30b-fc0432ae29b1" providerId="ADAL" clId="{846447EB-CDC0-4268-A353-F3CACCA9955A}" dt="2024-03-05T16:02:50.872" v="1024" actId="26606"/>
          <ac:spMkLst>
            <pc:docMk/>
            <pc:sldMk cId="1039417598" sldId="335"/>
            <ac:spMk id="19485" creationId="{9D25F302-27C5-414F-97F8-6EA0A6C028BA}"/>
          </ac:spMkLst>
        </pc:spChg>
        <pc:spChg chg="add del">
          <ac:chgData name="ליזה שבצ'קה" userId="7753e0b0-8743-4151-b30b-fc0432ae29b1" providerId="ADAL" clId="{846447EB-CDC0-4268-A353-F3CACCA9955A}" dt="2024-03-05T16:02:50.872" v="1024" actId="26606"/>
          <ac:spMkLst>
            <pc:docMk/>
            <pc:sldMk cId="1039417598" sldId="335"/>
            <ac:spMk id="19486" creationId="{830A36F8-48C2-4842-A87B-8CE8DF4E7FD2}"/>
          </ac:spMkLst>
        </pc:spChg>
        <pc:spChg chg="add del">
          <ac:chgData name="ליזה שבצ'קה" userId="7753e0b0-8743-4151-b30b-fc0432ae29b1" providerId="ADAL" clId="{846447EB-CDC0-4268-A353-F3CACCA9955A}" dt="2024-03-05T16:02:50.872" v="1024" actId="26606"/>
          <ac:spMkLst>
            <pc:docMk/>
            <pc:sldMk cId="1039417598" sldId="335"/>
            <ac:spMk id="19487" creationId="{8F451A30-466B-4996-9BA5-CD6ABCC6D558}"/>
          </ac:spMkLst>
        </pc:spChg>
        <pc:spChg chg="add">
          <ac:chgData name="ליזה שבצ'קה" userId="7753e0b0-8743-4151-b30b-fc0432ae29b1" providerId="ADAL" clId="{846447EB-CDC0-4268-A353-F3CACCA9955A}" dt="2024-03-05T16:02:50.887" v="1025" actId="26606"/>
          <ac:spMkLst>
            <pc:docMk/>
            <pc:sldMk cId="1039417598" sldId="335"/>
            <ac:spMk id="19489" creationId="{8D1AA55E-40D5-461B-A5A8-4AE8AAB71B08}"/>
          </ac:spMkLst>
        </pc:spChg>
        <pc:grpChg chg="add">
          <ac:chgData name="ליזה שבצ'קה" userId="7753e0b0-8743-4151-b30b-fc0432ae29b1" providerId="ADAL" clId="{846447EB-CDC0-4268-A353-F3CACCA9955A}" dt="2024-03-05T16:02:50.887" v="1025" actId="26606"/>
          <ac:grpSpMkLst>
            <pc:docMk/>
            <pc:sldMk cId="1039417598" sldId="335"/>
            <ac:grpSpMk id="19491" creationId="{34F88D19-C269-4F98-BE6B-CFB6207D3669}"/>
          </ac:grpSpMkLst>
        </pc:grpChg>
        <pc:picChg chg="add mod ord">
          <ac:chgData name="ליזה שבצ'קה" userId="7753e0b0-8743-4151-b30b-fc0432ae29b1" providerId="ADAL" clId="{846447EB-CDC0-4268-A353-F3CACCA9955A}" dt="2024-03-05T16:02:50.887" v="1025" actId="26606"/>
          <ac:picMkLst>
            <pc:docMk/>
            <pc:sldMk cId="1039417598" sldId="335"/>
            <ac:picMk id="2" creationId="{2ECD5600-1236-5552-8AAA-6FEAFF73B855}"/>
          </ac:picMkLst>
        </pc:picChg>
        <pc:picChg chg="del">
          <ac:chgData name="ליזה שבצ'קה" userId="7753e0b0-8743-4151-b30b-fc0432ae29b1" providerId="ADAL" clId="{846447EB-CDC0-4268-A353-F3CACCA9955A}" dt="2024-03-05T15:59:55.401" v="1009" actId="478"/>
          <ac:picMkLst>
            <pc:docMk/>
            <pc:sldMk cId="1039417598" sldId="335"/>
            <ac:picMk id="7" creationId="{A5630E31-B423-E85E-F16C-C9D81144ED7B}"/>
          </ac:picMkLst>
        </pc:picChg>
        <pc:cxnChg chg="add">
          <ac:chgData name="ליזה שבצ'קה" userId="7753e0b0-8743-4151-b30b-fc0432ae29b1" providerId="ADAL" clId="{846447EB-CDC0-4268-A353-F3CACCA9955A}" dt="2024-03-05T16:02:50.887" v="1025" actId="26606"/>
          <ac:cxnSpMkLst>
            <pc:docMk/>
            <pc:sldMk cId="1039417598" sldId="335"/>
            <ac:cxnSpMk id="19490" creationId="{C49DA8F6-BCC1-4447-B54C-57856834B94B}"/>
          </ac:cxnSpMkLst>
        </pc:cxnChg>
      </pc:sldChg>
      <pc:sldChg chg="addSp delSp modSp add mod ord delDesignElem">
        <pc:chgData name="ליזה שבצ'קה" userId="7753e0b0-8743-4151-b30b-fc0432ae29b1" providerId="ADAL" clId="{846447EB-CDC0-4268-A353-F3CACCA9955A}" dt="2024-03-05T20:32:53.900" v="2634"/>
        <pc:sldMkLst>
          <pc:docMk/>
          <pc:sldMk cId="2211531705" sldId="335"/>
        </pc:sldMkLst>
        <pc:spChg chg="mod">
          <ac:chgData name="ליזה שבצ'קה" userId="7753e0b0-8743-4151-b30b-fc0432ae29b1" providerId="ADAL" clId="{846447EB-CDC0-4268-A353-F3CACCA9955A}" dt="2024-03-05T19:08:53.520" v="2262" actId="26606"/>
          <ac:spMkLst>
            <pc:docMk/>
            <pc:sldMk cId="2211531705" sldId="335"/>
            <ac:spMk id="19460" creationId="{6BFF3A59-B645-42F1-5070-D29B10BF4445}"/>
          </ac:spMkLst>
        </pc:spChg>
        <pc:spChg chg="mod">
          <ac:chgData name="ליזה שבצ'קה" userId="7753e0b0-8743-4151-b30b-fc0432ae29b1" providerId="ADAL" clId="{846447EB-CDC0-4268-A353-F3CACCA9955A}" dt="2024-03-05T19:08:53.520" v="2262" actId="26606"/>
          <ac:spMkLst>
            <pc:docMk/>
            <pc:sldMk cId="2211531705" sldId="335"/>
            <ac:spMk id="19461" creationId="{70226075-838C-908A-7DE7-2E557B3518E4}"/>
          </ac:spMkLst>
        </pc:spChg>
        <pc:spChg chg="add del">
          <ac:chgData name="ליזה שבצ'קה" userId="7753e0b0-8743-4151-b30b-fc0432ae29b1" providerId="ADAL" clId="{846447EB-CDC0-4268-A353-F3CACCA9955A}" dt="2024-03-05T19:08:13.605" v="2256" actId="26606"/>
          <ac:spMkLst>
            <pc:docMk/>
            <pc:sldMk cId="2211531705" sldId="335"/>
            <ac:spMk id="19480" creationId="{E91DC736-0EF8-4F87-9146-EBF1D2EE4D3D}"/>
          </ac:spMkLst>
        </pc:spChg>
        <pc:spChg chg="add del">
          <ac:chgData name="ליזה שבצ'קה" userId="7753e0b0-8743-4151-b30b-fc0432ae29b1" providerId="ADAL" clId="{846447EB-CDC0-4268-A353-F3CACCA9955A}" dt="2024-03-05T19:08:13.605" v="2256" actId="26606"/>
          <ac:spMkLst>
            <pc:docMk/>
            <pc:sldMk cId="2211531705" sldId="335"/>
            <ac:spMk id="19482" creationId="{097CD68E-23E3-4007-8847-CD0944C4F7BE}"/>
          </ac:spMkLst>
        </pc:spChg>
        <pc:spChg chg="add del">
          <ac:chgData name="ליזה שבצ'קה" userId="7753e0b0-8743-4151-b30b-fc0432ae29b1" providerId="ADAL" clId="{846447EB-CDC0-4268-A353-F3CACCA9955A}" dt="2024-03-05T19:08:13.605" v="2256" actId="26606"/>
          <ac:spMkLst>
            <pc:docMk/>
            <pc:sldMk cId="2211531705" sldId="335"/>
            <ac:spMk id="19484" creationId="{AF2F604E-43BE-4DC3-B983-E071523364F8}"/>
          </ac:spMkLst>
        </pc:spChg>
        <pc:spChg chg="add del">
          <ac:chgData name="ליזה שבצ'קה" userId="7753e0b0-8743-4151-b30b-fc0432ae29b1" providerId="ADAL" clId="{846447EB-CDC0-4268-A353-F3CACCA9955A}" dt="2024-03-05T19:08:13.605" v="2256" actId="26606"/>
          <ac:spMkLst>
            <pc:docMk/>
            <pc:sldMk cId="2211531705" sldId="335"/>
            <ac:spMk id="19486" creationId="{08C9B587-E65E-4B52-B37C-ABEBB6E87928}"/>
          </ac:spMkLst>
        </pc:spChg>
        <pc:spChg chg="add del">
          <ac:chgData name="ליזה שבצ'קה" userId="7753e0b0-8743-4151-b30b-fc0432ae29b1" providerId="ADAL" clId="{846447EB-CDC0-4268-A353-F3CACCA9955A}" dt="2024-03-05T19:08:13.590" v="2255" actId="26606"/>
          <ac:spMkLst>
            <pc:docMk/>
            <pc:sldMk cId="2211531705" sldId="335"/>
            <ac:spMk id="19492" creationId="{E91DC736-0EF8-4F87-9146-EBF1D2EE4D3D}"/>
          </ac:spMkLst>
        </pc:spChg>
        <pc:spChg chg="add del">
          <ac:chgData name="ליזה שבצ'קה" userId="7753e0b0-8743-4151-b30b-fc0432ae29b1" providerId="ADAL" clId="{846447EB-CDC0-4268-A353-F3CACCA9955A}" dt="2024-03-05T19:08:13.590" v="2255" actId="26606"/>
          <ac:spMkLst>
            <pc:docMk/>
            <pc:sldMk cId="2211531705" sldId="335"/>
            <ac:spMk id="19494" creationId="{097CD68E-23E3-4007-8847-CD0944C4F7BE}"/>
          </ac:spMkLst>
        </pc:spChg>
        <pc:spChg chg="add del">
          <ac:chgData name="ליזה שבצ'קה" userId="7753e0b0-8743-4151-b30b-fc0432ae29b1" providerId="ADAL" clId="{846447EB-CDC0-4268-A353-F3CACCA9955A}" dt="2024-03-05T19:08:13.590" v="2255" actId="26606"/>
          <ac:spMkLst>
            <pc:docMk/>
            <pc:sldMk cId="2211531705" sldId="335"/>
            <ac:spMk id="19496" creationId="{AF2F604E-43BE-4DC3-B983-E071523364F8}"/>
          </ac:spMkLst>
        </pc:spChg>
        <pc:spChg chg="add del">
          <ac:chgData name="ליזה שבצ'קה" userId="7753e0b0-8743-4151-b30b-fc0432ae29b1" providerId="ADAL" clId="{846447EB-CDC0-4268-A353-F3CACCA9955A}" dt="2024-03-05T19:08:13.590" v="2255" actId="26606"/>
          <ac:spMkLst>
            <pc:docMk/>
            <pc:sldMk cId="2211531705" sldId="335"/>
            <ac:spMk id="19498" creationId="{08C9B587-E65E-4B52-B37C-ABEBB6E87928}"/>
          </ac:spMkLst>
        </pc:spChg>
        <pc:spChg chg="add del">
          <ac:chgData name="ליזה שבצ'קה" userId="7753e0b0-8743-4151-b30b-fc0432ae29b1" providerId="ADAL" clId="{846447EB-CDC0-4268-A353-F3CACCA9955A}" dt="2024-03-05T19:08:53.520" v="2263" actId="26606"/>
          <ac:spMkLst>
            <pc:docMk/>
            <pc:sldMk cId="2211531705" sldId="335"/>
            <ac:spMk id="19500" creationId="{0671A8AE-40A1-4631-A6B8-581AFF065482}"/>
          </ac:spMkLst>
        </pc:spChg>
        <pc:spChg chg="add del">
          <ac:chgData name="ליזה שבצ'קה" userId="7753e0b0-8743-4151-b30b-fc0432ae29b1" providerId="ADAL" clId="{846447EB-CDC0-4268-A353-F3CACCA9955A}" dt="2024-03-05T19:08:53.520" v="2263" actId="26606"/>
          <ac:spMkLst>
            <pc:docMk/>
            <pc:sldMk cId="2211531705" sldId="335"/>
            <ac:spMk id="19502" creationId="{AB58EF07-17C2-48CF-ABB0-EEF1F17CB8F0}"/>
          </ac:spMkLst>
        </pc:spChg>
        <pc:spChg chg="add del">
          <ac:chgData name="ליזה שבצ'קה" userId="7753e0b0-8743-4151-b30b-fc0432ae29b1" providerId="ADAL" clId="{846447EB-CDC0-4268-A353-F3CACCA9955A}" dt="2024-03-05T19:08:53.520" v="2263" actId="26606"/>
          <ac:spMkLst>
            <pc:docMk/>
            <pc:sldMk cId="2211531705" sldId="335"/>
            <ac:spMk id="19503" creationId="{AF2F604E-43BE-4DC3-B983-E071523364F8}"/>
          </ac:spMkLst>
        </pc:spChg>
        <pc:spChg chg="add del">
          <ac:chgData name="ליזה שבצ'קה" userId="7753e0b0-8743-4151-b30b-fc0432ae29b1" providerId="ADAL" clId="{846447EB-CDC0-4268-A353-F3CACCA9955A}" dt="2024-03-05T19:08:53.520" v="2263" actId="26606"/>
          <ac:spMkLst>
            <pc:docMk/>
            <pc:sldMk cId="2211531705" sldId="335"/>
            <ac:spMk id="19504" creationId="{08C9B587-E65E-4B52-B37C-ABEBB6E87928}"/>
          </ac:spMkLst>
        </pc:spChg>
        <pc:spChg chg="add del">
          <ac:chgData name="ליזה שבצ'קה" userId="7753e0b0-8743-4151-b30b-fc0432ae29b1" providerId="ADAL" clId="{846447EB-CDC0-4268-A353-F3CACCA9955A}" dt="2024-03-05T19:08:47.669" v="2258" actId="26606"/>
          <ac:spMkLst>
            <pc:docMk/>
            <pc:sldMk cId="2211531705" sldId="335"/>
            <ac:spMk id="19509" creationId="{6B5E2835-4E47-45B3-9CFE-732FF7B05472}"/>
          </ac:spMkLst>
        </pc:spChg>
        <pc:spChg chg="add del">
          <ac:chgData name="ליזה שבצ'קה" userId="7753e0b0-8743-4151-b30b-fc0432ae29b1" providerId="ADAL" clId="{846447EB-CDC0-4268-A353-F3CACCA9955A}" dt="2024-03-05T19:08:47.669" v="2258" actId="26606"/>
          <ac:spMkLst>
            <pc:docMk/>
            <pc:sldMk cId="2211531705" sldId="335"/>
            <ac:spMk id="19511" creationId="{5B45AD5D-AA52-4F7B-9362-576A39AD9E09}"/>
          </ac:spMkLst>
        </pc:spChg>
        <pc:spChg chg="add del">
          <ac:chgData name="ליזה שבצ'קה" userId="7753e0b0-8743-4151-b30b-fc0432ae29b1" providerId="ADAL" clId="{846447EB-CDC0-4268-A353-F3CACCA9955A}" dt="2024-03-05T19:08:47.669" v="2258" actId="26606"/>
          <ac:spMkLst>
            <pc:docMk/>
            <pc:sldMk cId="2211531705" sldId="335"/>
            <ac:spMk id="19513" creationId="{AEDD7960-4866-4399-BEF6-DD1431AB4E34}"/>
          </ac:spMkLst>
        </pc:spChg>
        <pc:spChg chg="add del">
          <ac:chgData name="ליזה שבצ'קה" userId="7753e0b0-8743-4151-b30b-fc0432ae29b1" providerId="ADAL" clId="{846447EB-CDC0-4268-A353-F3CACCA9955A}" dt="2024-03-05T19:08:47.669" v="2258" actId="26606"/>
          <ac:spMkLst>
            <pc:docMk/>
            <pc:sldMk cId="2211531705" sldId="335"/>
            <ac:spMk id="19515" creationId="{55D4142C-5077-457F-A6AD-3FECFDB39685}"/>
          </ac:spMkLst>
        </pc:spChg>
        <pc:spChg chg="add del">
          <ac:chgData name="ליזה שבצ'קה" userId="7753e0b0-8743-4151-b30b-fc0432ae29b1" providerId="ADAL" clId="{846447EB-CDC0-4268-A353-F3CACCA9955A}" dt="2024-03-05T19:08:47.669" v="2258" actId="26606"/>
          <ac:spMkLst>
            <pc:docMk/>
            <pc:sldMk cId="2211531705" sldId="335"/>
            <ac:spMk id="19517" creationId="{7A5F0580-5EE9-419F-96EE-B6529EF6E7D0}"/>
          </ac:spMkLst>
        </pc:spChg>
        <pc:spChg chg="add del">
          <ac:chgData name="ליזה שבצ'קה" userId="7753e0b0-8743-4151-b30b-fc0432ae29b1" providerId="ADAL" clId="{846447EB-CDC0-4268-A353-F3CACCA9955A}" dt="2024-03-05T19:08:49.268" v="2260" actId="26606"/>
          <ac:spMkLst>
            <pc:docMk/>
            <pc:sldMk cId="2211531705" sldId="335"/>
            <ac:spMk id="19519" creationId="{0671A8AE-40A1-4631-A6B8-581AFF065482}"/>
          </ac:spMkLst>
        </pc:spChg>
        <pc:spChg chg="add del">
          <ac:chgData name="ליזה שבצ'קה" userId="7753e0b0-8743-4151-b30b-fc0432ae29b1" providerId="ADAL" clId="{846447EB-CDC0-4268-A353-F3CACCA9955A}" dt="2024-03-05T19:08:49.268" v="2260" actId="26606"/>
          <ac:spMkLst>
            <pc:docMk/>
            <pc:sldMk cId="2211531705" sldId="335"/>
            <ac:spMk id="19520" creationId="{AB58EF07-17C2-48CF-ABB0-EEF1F17CB8F0}"/>
          </ac:spMkLst>
        </pc:spChg>
        <pc:spChg chg="add del">
          <ac:chgData name="ליזה שבצ'קה" userId="7753e0b0-8743-4151-b30b-fc0432ae29b1" providerId="ADAL" clId="{846447EB-CDC0-4268-A353-F3CACCA9955A}" dt="2024-03-05T19:08:49.268" v="2260" actId="26606"/>
          <ac:spMkLst>
            <pc:docMk/>
            <pc:sldMk cId="2211531705" sldId="335"/>
            <ac:spMk id="19521" creationId="{AF2F604E-43BE-4DC3-B983-E071523364F8}"/>
          </ac:spMkLst>
        </pc:spChg>
        <pc:spChg chg="add del">
          <ac:chgData name="ליזה שבצ'קה" userId="7753e0b0-8743-4151-b30b-fc0432ae29b1" providerId="ADAL" clId="{846447EB-CDC0-4268-A353-F3CACCA9955A}" dt="2024-03-05T19:08:49.268" v="2260" actId="26606"/>
          <ac:spMkLst>
            <pc:docMk/>
            <pc:sldMk cId="2211531705" sldId="335"/>
            <ac:spMk id="19522" creationId="{08C9B587-E65E-4B52-B37C-ABEBB6E87928}"/>
          </ac:spMkLst>
        </pc:spChg>
        <pc:spChg chg="add del">
          <ac:chgData name="ליזה שבצ'קה" userId="7753e0b0-8743-4151-b30b-fc0432ae29b1" providerId="ADAL" clId="{846447EB-CDC0-4268-A353-F3CACCA9955A}" dt="2024-03-05T19:08:53.520" v="2262" actId="26606"/>
          <ac:spMkLst>
            <pc:docMk/>
            <pc:sldMk cId="2211531705" sldId="335"/>
            <ac:spMk id="19524" creationId="{6B5E2835-4E47-45B3-9CFE-732FF7B05472}"/>
          </ac:spMkLst>
        </pc:spChg>
        <pc:spChg chg="add del">
          <ac:chgData name="ליזה שבצ'קה" userId="7753e0b0-8743-4151-b30b-fc0432ae29b1" providerId="ADAL" clId="{846447EB-CDC0-4268-A353-F3CACCA9955A}" dt="2024-03-05T19:08:53.520" v="2262" actId="26606"/>
          <ac:spMkLst>
            <pc:docMk/>
            <pc:sldMk cId="2211531705" sldId="335"/>
            <ac:spMk id="19525" creationId="{5B45AD5D-AA52-4F7B-9362-576A39AD9E09}"/>
          </ac:spMkLst>
        </pc:spChg>
        <pc:spChg chg="add del">
          <ac:chgData name="ליזה שבצ'קה" userId="7753e0b0-8743-4151-b30b-fc0432ae29b1" providerId="ADAL" clId="{846447EB-CDC0-4268-A353-F3CACCA9955A}" dt="2024-03-05T19:08:53.520" v="2262" actId="26606"/>
          <ac:spMkLst>
            <pc:docMk/>
            <pc:sldMk cId="2211531705" sldId="335"/>
            <ac:spMk id="19526" creationId="{AEDD7960-4866-4399-BEF6-DD1431AB4E34}"/>
          </ac:spMkLst>
        </pc:spChg>
        <pc:spChg chg="add del">
          <ac:chgData name="ליזה שבצ'קה" userId="7753e0b0-8743-4151-b30b-fc0432ae29b1" providerId="ADAL" clId="{846447EB-CDC0-4268-A353-F3CACCA9955A}" dt="2024-03-05T19:08:53.520" v="2262" actId="26606"/>
          <ac:spMkLst>
            <pc:docMk/>
            <pc:sldMk cId="2211531705" sldId="335"/>
            <ac:spMk id="19527" creationId="{55D4142C-5077-457F-A6AD-3FECFDB39685}"/>
          </ac:spMkLst>
        </pc:spChg>
        <pc:spChg chg="add del">
          <ac:chgData name="ליזה שבצ'קה" userId="7753e0b0-8743-4151-b30b-fc0432ae29b1" providerId="ADAL" clId="{846447EB-CDC0-4268-A353-F3CACCA9955A}" dt="2024-03-05T19:08:53.520" v="2262" actId="26606"/>
          <ac:spMkLst>
            <pc:docMk/>
            <pc:sldMk cId="2211531705" sldId="335"/>
            <ac:spMk id="19528" creationId="{7A5F0580-5EE9-419F-96EE-B6529EF6E7D0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2211531705" sldId="335"/>
            <ac:spMk id="19530" creationId="{0671A8AE-40A1-4631-A6B8-581AFF065482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2211531705" sldId="335"/>
            <ac:spMk id="19531" creationId="{AB58EF07-17C2-48CF-ABB0-EEF1F17CB8F0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2211531705" sldId="335"/>
            <ac:spMk id="19532" creationId="{AF2F604E-43BE-4DC3-B983-E071523364F8}"/>
          </ac:spMkLst>
        </pc:spChg>
        <pc:spChg chg="add del">
          <ac:chgData name="ליזה שבצ'קה" userId="7753e0b0-8743-4151-b30b-fc0432ae29b1" providerId="ADAL" clId="{846447EB-CDC0-4268-A353-F3CACCA9955A}" dt="2024-03-05T20:32:53.900" v="2634"/>
          <ac:spMkLst>
            <pc:docMk/>
            <pc:sldMk cId="2211531705" sldId="335"/>
            <ac:spMk id="19533" creationId="{08C9B587-E65E-4B52-B37C-ABEBB6E87928}"/>
          </ac:spMkLst>
        </pc:spChg>
        <pc:picChg chg="del">
          <ac:chgData name="ליזה שבצ'קה" userId="7753e0b0-8743-4151-b30b-fc0432ae29b1" providerId="ADAL" clId="{846447EB-CDC0-4268-A353-F3CACCA9955A}" dt="2024-03-05T19:06:46.710" v="2253" actId="478"/>
          <ac:picMkLst>
            <pc:docMk/>
            <pc:sldMk cId="2211531705" sldId="335"/>
            <ac:picMk id="2" creationId="{F731652C-1A1E-858E-1A60-44668CD9ACBD}"/>
          </ac:picMkLst>
        </pc:picChg>
        <pc:picChg chg="add del">
          <ac:chgData name="ליזה שבצ'קה" userId="7753e0b0-8743-4151-b30b-fc0432ae29b1" providerId="ADAL" clId="{846447EB-CDC0-4268-A353-F3CACCA9955A}" dt="2024-03-05T19:08:13.590" v="2255" actId="26606"/>
          <ac:picMkLst>
            <pc:docMk/>
            <pc:sldMk cId="2211531705" sldId="335"/>
            <ac:picMk id="19488" creationId="{48797FF9-BA1E-104E-66F7-29DBC0D0FB1D}"/>
          </ac:picMkLst>
        </pc:picChg>
        <pc:picChg chg="add mod">
          <ac:chgData name="ליזה שבצ'קה" userId="7753e0b0-8743-4151-b30b-fc0432ae29b1" providerId="ADAL" clId="{846447EB-CDC0-4268-A353-F3CACCA9955A}" dt="2024-03-05T19:08:53.520" v="2263" actId="26606"/>
          <ac:picMkLst>
            <pc:docMk/>
            <pc:sldMk cId="2211531705" sldId="335"/>
            <ac:picMk id="19501" creationId="{E72EA9B9-E640-A4C9-BE8F-7265AADD9A03}"/>
          </ac:picMkLst>
        </pc:picChg>
      </pc:sldChg>
      <pc:sldChg chg="addSp delSp modSp add del mod ord modAnim">
        <pc:chgData name="ליזה שבצ'קה" userId="7753e0b0-8743-4151-b30b-fc0432ae29b1" providerId="ADAL" clId="{846447EB-CDC0-4268-A353-F3CACCA9955A}" dt="2024-03-05T22:23:17.555" v="2724" actId="47"/>
        <pc:sldMkLst>
          <pc:docMk/>
          <pc:sldMk cId="1156149059" sldId="336"/>
        </pc:sldMkLst>
        <pc:spChg chg="mod">
          <ac:chgData name="ליזה שבצ'קה" userId="7753e0b0-8743-4151-b30b-fc0432ae29b1" providerId="ADAL" clId="{846447EB-CDC0-4268-A353-F3CACCA9955A}" dt="2024-03-05T22:15:46.065" v="2696" actId="1076"/>
          <ac:spMkLst>
            <pc:docMk/>
            <pc:sldMk cId="1156149059" sldId="336"/>
            <ac:spMk id="4" creationId="{50CEF742-0B34-9B34-805E-72966E4AAFA2}"/>
          </ac:spMkLst>
        </pc:spChg>
        <pc:spChg chg="del">
          <ac:chgData name="ליזה שבצ'קה" userId="7753e0b0-8743-4151-b30b-fc0432ae29b1" providerId="ADAL" clId="{846447EB-CDC0-4268-A353-F3CACCA9955A}" dt="2024-03-05T22:14:51.688" v="2673" actId="478"/>
          <ac:spMkLst>
            <pc:docMk/>
            <pc:sldMk cId="1156149059" sldId="336"/>
            <ac:spMk id="8" creationId="{B00A8BDA-E56E-7C93-4865-0C69802E23F6}"/>
          </ac:spMkLst>
        </pc:spChg>
        <pc:spChg chg="del">
          <ac:chgData name="ליזה שבצ'קה" userId="7753e0b0-8743-4151-b30b-fc0432ae29b1" providerId="ADAL" clId="{846447EB-CDC0-4268-A353-F3CACCA9955A}" dt="2024-03-05T22:14:51.688" v="2673" actId="478"/>
          <ac:spMkLst>
            <pc:docMk/>
            <pc:sldMk cId="1156149059" sldId="336"/>
            <ac:spMk id="19458" creationId="{4DFE8FAA-C0E3-3B5C-E296-2E9743BED28B}"/>
          </ac:spMkLst>
        </pc:spChg>
        <pc:spChg chg="del">
          <ac:chgData name="ליזה שבצ'קה" userId="7753e0b0-8743-4151-b30b-fc0432ae29b1" providerId="ADAL" clId="{846447EB-CDC0-4268-A353-F3CACCA9955A}" dt="2024-03-05T22:14:51.688" v="2673" actId="478"/>
          <ac:spMkLst>
            <pc:docMk/>
            <pc:sldMk cId="1156149059" sldId="336"/>
            <ac:spMk id="19459" creationId="{819FAD5F-FBCA-1765-EA5D-956D5A4210C6}"/>
          </ac:spMkLst>
        </pc:spChg>
        <pc:grpChg chg="del">
          <ac:chgData name="ליזה שבצ'קה" userId="7753e0b0-8743-4151-b30b-fc0432ae29b1" providerId="ADAL" clId="{846447EB-CDC0-4268-A353-F3CACCA9955A}" dt="2024-03-05T22:14:51.688" v="2673" actId="478"/>
          <ac:grpSpMkLst>
            <pc:docMk/>
            <pc:sldMk cId="1156149059" sldId="336"/>
            <ac:grpSpMk id="9" creationId="{1288441B-9729-CE77-9E4F-F39415EEC294}"/>
          </ac:grpSpMkLst>
        </pc:grpChg>
        <pc:grpChg chg="del">
          <ac:chgData name="ליזה שבצ'קה" userId="7753e0b0-8743-4151-b30b-fc0432ae29b1" providerId="ADAL" clId="{846447EB-CDC0-4268-A353-F3CACCA9955A}" dt="2024-03-05T22:14:51.688" v="2673" actId="478"/>
          <ac:grpSpMkLst>
            <pc:docMk/>
            <pc:sldMk cId="1156149059" sldId="336"/>
            <ac:grpSpMk id="10" creationId="{35DCE341-E883-08A0-DB0E-5D84CD7EA691}"/>
          </ac:grpSpMkLst>
        </pc:grpChg>
        <pc:picChg chg="del">
          <ac:chgData name="ליזה שבצ'קה" userId="7753e0b0-8743-4151-b30b-fc0432ae29b1" providerId="ADAL" clId="{846447EB-CDC0-4268-A353-F3CACCA9955A}" dt="2024-03-05T22:14:51.688" v="2673" actId="478"/>
          <ac:picMkLst>
            <pc:docMk/>
            <pc:sldMk cId="1156149059" sldId="336"/>
            <ac:picMk id="5" creationId="{EC6872CB-AFF6-6934-DE83-DF0ED6C4DF6C}"/>
          </ac:picMkLst>
        </pc:picChg>
        <pc:picChg chg="del">
          <ac:chgData name="ליזה שבצ'קה" userId="7753e0b0-8743-4151-b30b-fc0432ae29b1" providerId="ADAL" clId="{846447EB-CDC0-4268-A353-F3CACCA9955A}" dt="2024-03-05T22:14:51.688" v="2673" actId="478"/>
          <ac:picMkLst>
            <pc:docMk/>
            <pc:sldMk cId="1156149059" sldId="336"/>
            <ac:picMk id="6" creationId="{E72F17A7-57F4-1D07-61A5-FE44B122720A}"/>
          </ac:picMkLst>
        </pc:picChg>
        <pc:picChg chg="add mod">
          <ac:chgData name="ליזה שבצ'קה" userId="7753e0b0-8743-4151-b30b-fc0432ae29b1" providerId="ADAL" clId="{846447EB-CDC0-4268-A353-F3CACCA9955A}" dt="2024-03-05T22:15:41.229" v="2695" actId="1076"/>
          <ac:picMkLst>
            <pc:docMk/>
            <pc:sldMk cId="1156149059" sldId="336"/>
            <ac:picMk id="13" creationId="{7E21EDFB-ADB5-6313-FA1D-BC4033D334A5}"/>
          </ac:picMkLst>
        </pc:picChg>
      </pc:sldChg>
      <pc:sldChg chg="addSp delSp modSp add del mod modMedia delAnim">
        <pc:chgData name="ליזה שבצ'קה" userId="7753e0b0-8743-4151-b30b-fc0432ae29b1" providerId="ADAL" clId="{846447EB-CDC0-4268-A353-F3CACCA9955A}" dt="2024-03-05T22:17:23.842" v="2706" actId="47"/>
        <pc:sldMkLst>
          <pc:docMk/>
          <pc:sldMk cId="1971766588" sldId="337"/>
        </pc:sldMkLst>
        <pc:spChg chg="mod">
          <ac:chgData name="ליזה שבצ'קה" userId="7753e0b0-8743-4151-b30b-fc0432ae29b1" providerId="ADAL" clId="{846447EB-CDC0-4268-A353-F3CACCA9955A}" dt="2024-03-05T22:17:14.899" v="2703" actId="26606"/>
          <ac:spMkLst>
            <pc:docMk/>
            <pc:sldMk cId="1971766588" sldId="337"/>
            <ac:spMk id="4" creationId="{50CEF742-0B34-9B34-805E-72966E4AAFA2}"/>
          </ac:spMkLst>
        </pc:spChg>
        <pc:spChg chg="del">
          <ac:chgData name="ליזה שבצ'קה" userId="7753e0b0-8743-4151-b30b-fc0432ae29b1" providerId="ADAL" clId="{846447EB-CDC0-4268-A353-F3CACCA9955A}" dt="2024-03-05T22:16:24.618" v="2699" actId="26606"/>
          <ac:spMkLst>
            <pc:docMk/>
            <pc:sldMk cId="1971766588" sldId="337"/>
            <ac:spMk id="19468" creationId="{F821940F-7A1D-4ACC-85B4-A932898ABB37}"/>
          </ac:spMkLst>
        </pc:spChg>
        <pc:spChg chg="del">
          <ac:chgData name="ליזה שבצ'קה" userId="7753e0b0-8743-4151-b30b-fc0432ae29b1" providerId="ADAL" clId="{846447EB-CDC0-4268-A353-F3CACCA9955A}" dt="2024-03-05T22:16:24.618" v="2699" actId="26606"/>
          <ac:spMkLst>
            <pc:docMk/>
            <pc:sldMk cId="1971766588" sldId="337"/>
            <ac:spMk id="19469" creationId="{16674508-81D3-48CF-96BF-7FC60EAA572A}"/>
          </ac:spMkLst>
        </pc:spChg>
        <pc:spChg chg="add del">
          <ac:chgData name="ליזה שבצ'קה" userId="7753e0b0-8743-4151-b30b-fc0432ae29b1" providerId="ADAL" clId="{846447EB-CDC0-4268-A353-F3CACCA9955A}" dt="2024-03-05T22:17:14.899" v="2703" actId="26606"/>
          <ac:spMkLst>
            <pc:docMk/>
            <pc:sldMk cId="1971766588" sldId="337"/>
            <ac:spMk id="19475" creationId="{E0AE394F-AFF1-4485-AF1F-7387A2F041AA}"/>
          </ac:spMkLst>
        </pc:spChg>
        <pc:spChg chg="add del">
          <ac:chgData name="ליזה שבצ'קה" userId="7753e0b0-8743-4151-b30b-fc0432ae29b1" providerId="ADAL" clId="{846447EB-CDC0-4268-A353-F3CACCA9955A}" dt="2024-03-05T22:17:14.899" v="2703" actId="26606"/>
          <ac:spMkLst>
            <pc:docMk/>
            <pc:sldMk cId="1971766588" sldId="337"/>
            <ac:spMk id="19477" creationId="{5683D043-25BB-4AC9-8130-641179672614}"/>
          </ac:spMkLst>
        </pc:spChg>
        <pc:spChg chg="add del">
          <ac:chgData name="ליזה שבצ'קה" userId="7753e0b0-8743-4151-b30b-fc0432ae29b1" providerId="ADAL" clId="{846447EB-CDC0-4268-A353-F3CACCA9955A}" dt="2024-03-05T22:17:14.899" v="2703" actId="26606"/>
          <ac:spMkLst>
            <pc:docMk/>
            <pc:sldMk cId="1971766588" sldId="337"/>
            <ac:spMk id="19479" creationId="{AA61CCAC-6875-474C-8E9E-F57ABF078C2B}"/>
          </ac:spMkLst>
        </pc:spChg>
        <pc:spChg chg="add">
          <ac:chgData name="ליזה שבצ'קה" userId="7753e0b0-8743-4151-b30b-fc0432ae29b1" providerId="ADAL" clId="{846447EB-CDC0-4268-A353-F3CACCA9955A}" dt="2024-03-05T22:17:14.899" v="2703" actId="26606"/>
          <ac:spMkLst>
            <pc:docMk/>
            <pc:sldMk cId="1971766588" sldId="337"/>
            <ac:spMk id="19485" creationId="{C1DD1A8A-57D5-4A81-AD04-532B043C5611}"/>
          </ac:spMkLst>
        </pc:spChg>
        <pc:spChg chg="add">
          <ac:chgData name="ליזה שבצ'קה" userId="7753e0b0-8743-4151-b30b-fc0432ae29b1" providerId="ADAL" clId="{846447EB-CDC0-4268-A353-F3CACCA9955A}" dt="2024-03-05T22:17:14.899" v="2703" actId="26606"/>
          <ac:spMkLst>
            <pc:docMk/>
            <pc:sldMk cId="1971766588" sldId="337"/>
            <ac:spMk id="19487" creationId="{007891EC-4501-44ED-A8C8-B11B6DB767AB}"/>
          </ac:spMkLst>
        </pc:spChg>
        <pc:picChg chg="del">
          <ac:chgData name="ליזה שבצ'קה" userId="7753e0b0-8743-4151-b30b-fc0432ae29b1" providerId="ADAL" clId="{846447EB-CDC0-4268-A353-F3CACCA9955A}" dt="2024-03-05T22:15:56.279" v="2698" actId="478"/>
          <ac:picMkLst>
            <pc:docMk/>
            <pc:sldMk cId="1971766588" sldId="337"/>
            <ac:picMk id="13" creationId="{7E21EDFB-ADB5-6313-FA1D-BC4033D334A5}"/>
          </ac:picMkLst>
        </pc:picChg>
        <pc:picChg chg="add del mod">
          <ac:chgData name="ליזה שבצ'קה" userId="7753e0b0-8743-4151-b30b-fc0432ae29b1" providerId="ADAL" clId="{846447EB-CDC0-4268-A353-F3CACCA9955A}" dt="2024-03-05T22:17:10.707" v="2702" actId="478"/>
          <ac:picMkLst>
            <pc:docMk/>
            <pc:sldMk cId="1971766588" sldId="337"/>
            <ac:picMk id="19471" creationId="{1459F704-E4D4-5BEE-4417-BFAEA3AEDCD7}"/>
          </ac:picMkLst>
        </pc:picChg>
        <pc:picChg chg="add mod">
          <ac:chgData name="ליזה שבצ'קה" userId="7753e0b0-8743-4151-b30b-fc0432ae29b1" providerId="ADAL" clId="{846447EB-CDC0-4268-A353-F3CACCA9955A}" dt="2024-03-05T22:17:19.108" v="2705"/>
          <ac:picMkLst>
            <pc:docMk/>
            <pc:sldMk cId="1971766588" sldId="337"/>
            <ac:picMk id="19481" creationId="{B0F03FCE-A81C-EF41-43AF-B719B4BA617F}"/>
          </ac:picMkLst>
        </pc:picChg>
      </pc:sldChg>
      <pc:sldChg chg="addSp delSp modSp add del mod ord modMedia setBg delDesignElem">
        <pc:chgData name="ליזה שבצ'קה" userId="7753e0b0-8743-4151-b30b-fc0432ae29b1" providerId="ADAL" clId="{846447EB-CDC0-4268-A353-F3CACCA9955A}" dt="2024-03-05T22:24:03.004" v="2738"/>
        <pc:sldMkLst>
          <pc:docMk/>
          <pc:sldMk cId="3460366229" sldId="337"/>
        </pc:sldMkLst>
        <pc:spChg chg="add del mod ord">
          <ac:chgData name="ליזה שבצ'קה" userId="7753e0b0-8743-4151-b30b-fc0432ae29b1" providerId="ADAL" clId="{846447EB-CDC0-4268-A353-F3CACCA9955A}" dt="2024-03-05T22:23:45.683" v="2733" actId="478"/>
          <ac:spMkLst>
            <pc:docMk/>
            <pc:sldMk cId="3460366229" sldId="337"/>
            <ac:spMk id="4" creationId="{4156A690-5874-A413-E777-2316F7DA513E}"/>
          </ac:spMkLst>
        </pc:spChg>
        <pc:spChg chg="mod">
          <ac:chgData name="ליזה שבצ'קה" userId="7753e0b0-8743-4151-b30b-fc0432ae29b1" providerId="ADAL" clId="{846447EB-CDC0-4268-A353-F3CACCA9955A}" dt="2024-03-05T22:23:59.341" v="2736" actId="26606"/>
          <ac:spMkLst>
            <pc:docMk/>
            <pc:sldMk cId="3460366229" sldId="337"/>
            <ac:spMk id="19460" creationId="{6BFF3A59-B645-42F1-5070-D29B10BF4445}"/>
          </ac:spMkLst>
        </pc:spChg>
        <pc:spChg chg="add">
          <ac:chgData name="ליזה שבצ'קה" userId="7753e0b0-8743-4151-b30b-fc0432ae29b1" providerId="ADAL" clId="{846447EB-CDC0-4268-A353-F3CACCA9955A}" dt="2024-03-05T22:23:59.341" v="2736" actId="26606"/>
          <ac:spMkLst>
            <pc:docMk/>
            <pc:sldMk cId="3460366229" sldId="337"/>
            <ac:spMk id="19466" creationId="{C1DD1A8A-57D5-4A81-AD04-532B043C5611}"/>
          </ac:spMkLst>
        </pc:spChg>
        <pc:spChg chg="del">
          <ac:chgData name="ליזה שבצ'קה" userId="7753e0b0-8743-4151-b30b-fc0432ae29b1" providerId="ADAL" clId="{846447EB-CDC0-4268-A353-F3CACCA9955A}" dt="2024-03-05T22:17:50.631" v="2708"/>
          <ac:spMkLst>
            <pc:docMk/>
            <pc:sldMk cId="3460366229" sldId="337"/>
            <ac:spMk id="19467" creationId="{5DCB5928-DC7D-4612-9922-441966E15627}"/>
          </ac:spMkLst>
        </pc:spChg>
        <pc:spChg chg="add">
          <ac:chgData name="ליזה שבצ'קה" userId="7753e0b0-8743-4151-b30b-fc0432ae29b1" providerId="ADAL" clId="{846447EB-CDC0-4268-A353-F3CACCA9955A}" dt="2024-03-05T22:23:59.341" v="2736" actId="26606"/>
          <ac:spMkLst>
            <pc:docMk/>
            <pc:sldMk cId="3460366229" sldId="337"/>
            <ac:spMk id="19468" creationId="{007891EC-4501-44ED-A8C8-B11B6DB767AB}"/>
          </ac:spMkLst>
        </pc:spChg>
        <pc:spChg chg="del">
          <ac:chgData name="ליזה שבצ'קה" userId="7753e0b0-8743-4151-b30b-fc0432ae29b1" providerId="ADAL" clId="{846447EB-CDC0-4268-A353-F3CACCA9955A}" dt="2024-03-05T22:17:50.631" v="2708"/>
          <ac:spMkLst>
            <pc:docMk/>
            <pc:sldMk cId="3460366229" sldId="337"/>
            <ac:spMk id="19469" creationId="{682C1161-1736-45EC-99B7-33F3CAE9D517}"/>
          </ac:spMkLst>
        </pc:spChg>
        <pc:spChg chg="del">
          <ac:chgData name="ליזה שבצ'קה" userId="7753e0b0-8743-4151-b30b-fc0432ae29b1" providerId="ADAL" clId="{846447EB-CDC0-4268-A353-F3CACCA9955A}" dt="2024-03-05T22:17:50.631" v="2708"/>
          <ac:spMkLst>
            <pc:docMk/>
            <pc:sldMk cId="3460366229" sldId="337"/>
            <ac:spMk id="19471" creationId="{84D4DDB8-B68F-45B0-9F62-C4279996F672}"/>
          </ac:spMkLst>
        </pc:spChg>
        <pc:spChg chg="del">
          <ac:chgData name="ליזה שבצ'קה" userId="7753e0b0-8743-4151-b30b-fc0432ae29b1" providerId="ADAL" clId="{846447EB-CDC0-4268-A353-F3CACCA9955A}" dt="2024-03-05T22:17:50.631" v="2708"/>
          <ac:spMkLst>
            <pc:docMk/>
            <pc:sldMk cId="3460366229" sldId="337"/>
            <ac:spMk id="19473" creationId="{AF2F604E-43BE-4DC3-B983-E071523364F8}"/>
          </ac:spMkLst>
        </pc:spChg>
        <pc:spChg chg="del">
          <ac:chgData name="ליזה שבצ'קה" userId="7753e0b0-8743-4151-b30b-fc0432ae29b1" providerId="ADAL" clId="{846447EB-CDC0-4268-A353-F3CACCA9955A}" dt="2024-03-05T22:17:50.631" v="2708"/>
          <ac:spMkLst>
            <pc:docMk/>
            <pc:sldMk cId="3460366229" sldId="337"/>
            <ac:spMk id="19475" creationId="{08C9B587-E65E-4B52-B37C-ABEBB6E87928}"/>
          </ac:spMkLst>
        </pc:spChg>
        <pc:graphicFrameChg chg="del">
          <ac:chgData name="ליזה שבצ'קה" userId="7753e0b0-8743-4151-b30b-fc0432ae29b1" providerId="ADAL" clId="{846447EB-CDC0-4268-A353-F3CACCA9955A}" dt="2024-03-05T22:21:40.333" v="2711" actId="478"/>
          <ac:graphicFrameMkLst>
            <pc:docMk/>
            <pc:sldMk cId="3460366229" sldId="337"/>
            <ac:graphicFrameMk id="19477" creationId="{BF7AF6F5-909E-6A60-798B-221C11700B4E}"/>
          </ac:graphicFrameMkLst>
        </pc:graphicFrameChg>
        <pc:picChg chg="add del mod">
          <ac:chgData name="ליזה שבצ'קה" userId="7753e0b0-8743-4151-b30b-fc0432ae29b1" providerId="ADAL" clId="{846447EB-CDC0-4268-A353-F3CACCA9955A}" dt="2024-03-05T22:23:42.339" v="2732" actId="478"/>
          <ac:picMkLst>
            <pc:docMk/>
            <pc:sldMk cId="3460366229" sldId="337"/>
            <ac:picMk id="3" creationId="{A9F5E3DE-8D85-49FA-0DF1-F142ECBEA3B4}"/>
          </ac:picMkLst>
        </pc:picChg>
        <pc:picChg chg="add mod">
          <ac:chgData name="ליזה שבצ'קה" userId="7753e0b0-8743-4151-b30b-fc0432ae29b1" providerId="ADAL" clId="{846447EB-CDC0-4268-A353-F3CACCA9955A}" dt="2024-03-05T22:24:03.004" v="2738"/>
          <ac:picMkLst>
            <pc:docMk/>
            <pc:sldMk cId="3460366229" sldId="337"/>
            <ac:picMk id="19462" creationId="{B7145AE0-F1D7-0A9E-3136-3CC0AE4D65BF}"/>
          </ac:picMkLst>
        </pc:picChg>
      </pc:sldChg>
      <pc:sldChg chg="addSp delSp modSp add mod">
        <pc:chgData name="ליזה שבצ'קה" userId="7753e0b0-8743-4151-b30b-fc0432ae29b1" providerId="ADAL" clId="{846447EB-CDC0-4268-A353-F3CACCA9955A}" dt="2024-03-05T22:24:36.181" v="2744" actId="1076"/>
        <pc:sldMkLst>
          <pc:docMk/>
          <pc:sldMk cId="1891228982" sldId="338"/>
        </pc:sldMkLst>
        <pc:spChg chg="add del mod">
          <ac:chgData name="ליזה שבצ'קה" userId="7753e0b0-8743-4151-b30b-fc0432ae29b1" providerId="ADAL" clId="{846447EB-CDC0-4268-A353-F3CACCA9955A}" dt="2024-03-05T22:24:33.071" v="2743" actId="478"/>
          <ac:spMkLst>
            <pc:docMk/>
            <pc:sldMk cId="1891228982" sldId="338"/>
            <ac:spMk id="6" creationId="{426C4680-14BC-F2FA-F434-F446E1DB2F23}"/>
          </ac:spMkLst>
        </pc:spChg>
        <pc:spChg chg="del">
          <ac:chgData name="ליזה שבצ'קה" userId="7753e0b0-8743-4151-b30b-fc0432ae29b1" providerId="ADAL" clId="{846447EB-CDC0-4268-A353-F3CACCA9955A}" dt="2024-03-05T22:24:30.686" v="2742" actId="478"/>
          <ac:spMkLst>
            <pc:docMk/>
            <pc:sldMk cId="1891228982" sldId="338"/>
            <ac:spMk id="19460" creationId="{6BFF3A59-B645-42F1-5070-D29B10BF4445}"/>
          </ac:spMkLst>
        </pc:spChg>
        <pc:picChg chg="del">
          <ac:chgData name="ליזה שבצ'קה" userId="7753e0b0-8743-4151-b30b-fc0432ae29b1" providerId="ADAL" clId="{846447EB-CDC0-4268-A353-F3CACCA9955A}" dt="2024-03-05T22:23:25.509" v="2725" actId="478"/>
          <ac:picMkLst>
            <pc:docMk/>
            <pc:sldMk cId="1891228982" sldId="338"/>
            <ac:picMk id="3" creationId="{A9F5E3DE-8D85-49FA-0DF1-F142ECBEA3B4}"/>
          </ac:picMkLst>
        </pc:picChg>
        <pc:picChg chg="add mod">
          <ac:chgData name="ליזה שבצ'קה" userId="7753e0b0-8743-4151-b30b-fc0432ae29b1" providerId="ADAL" clId="{846447EB-CDC0-4268-A353-F3CACCA9955A}" dt="2024-03-05T22:24:36.181" v="2744" actId="1076"/>
          <ac:picMkLst>
            <pc:docMk/>
            <pc:sldMk cId="1891228982" sldId="338"/>
            <ac:picMk id="5" creationId="{55C8F2AE-103E-F6AE-2C59-D25DC6A9B58F}"/>
          </ac:picMkLst>
        </pc:picChg>
      </pc:sldChg>
      <pc:sldChg chg="addSp delSp modSp add mod">
        <pc:chgData name="ליזה שבצ'קה" userId="7753e0b0-8743-4151-b30b-fc0432ae29b1" providerId="ADAL" clId="{846447EB-CDC0-4268-A353-F3CACCA9955A}" dt="2024-03-05T22:24:26.396" v="2741" actId="1076"/>
        <pc:sldMkLst>
          <pc:docMk/>
          <pc:sldMk cId="2966415798" sldId="339"/>
        </pc:sldMkLst>
        <pc:spChg chg="add del mod">
          <ac:chgData name="ליזה שבצ'קה" userId="7753e0b0-8743-4151-b30b-fc0432ae29b1" providerId="ADAL" clId="{846447EB-CDC0-4268-A353-F3CACCA9955A}" dt="2024-03-05T22:24:22.470" v="2740" actId="478"/>
          <ac:spMkLst>
            <pc:docMk/>
            <pc:sldMk cId="2966415798" sldId="339"/>
            <ac:spMk id="2" creationId="{CFC72D51-0855-29DA-25B1-84932D89EFE5}"/>
          </ac:spMkLst>
        </pc:spChg>
        <pc:spChg chg="del">
          <ac:chgData name="ליזה שבצ'קה" userId="7753e0b0-8743-4151-b30b-fc0432ae29b1" providerId="ADAL" clId="{846447EB-CDC0-4268-A353-F3CACCA9955A}" dt="2024-03-05T22:24:19.921" v="2739" actId="478"/>
          <ac:spMkLst>
            <pc:docMk/>
            <pc:sldMk cId="2966415798" sldId="339"/>
            <ac:spMk id="19460" creationId="{6BFF3A59-B645-42F1-5070-D29B10BF4445}"/>
          </ac:spMkLst>
        </pc:spChg>
        <pc:picChg chg="mod">
          <ac:chgData name="ליזה שבצ'קה" userId="7753e0b0-8743-4151-b30b-fc0432ae29b1" providerId="ADAL" clId="{846447EB-CDC0-4268-A353-F3CACCA9955A}" dt="2024-03-05T22:24:26.396" v="2741" actId="1076"/>
          <ac:picMkLst>
            <pc:docMk/>
            <pc:sldMk cId="2966415798" sldId="339"/>
            <ac:picMk id="3" creationId="{A9F5E3DE-8D85-49FA-0DF1-F142ECBEA3B4}"/>
          </ac:picMkLst>
        </pc:picChg>
      </pc:sldChg>
      <pc:sldMasterChg chg="delSldLayout">
        <pc:chgData name="ליזה שבצ'קה" userId="7753e0b0-8743-4151-b30b-fc0432ae29b1" providerId="ADAL" clId="{846447EB-CDC0-4268-A353-F3CACCA9955A}" dt="2024-03-05T18:28:01.959" v="1951" actId="47"/>
        <pc:sldMasterMkLst>
          <pc:docMk/>
          <pc:sldMasterMk cId="1464232301" sldId="2147483821"/>
        </pc:sldMasterMkLst>
        <pc:sldLayoutChg chg="del">
          <pc:chgData name="ליזה שבצ'קה" userId="7753e0b0-8743-4151-b30b-fc0432ae29b1" providerId="ADAL" clId="{846447EB-CDC0-4268-A353-F3CACCA9955A}" dt="2024-03-05T18:28:01.959" v="1951" actId="47"/>
          <pc:sldLayoutMkLst>
            <pc:docMk/>
            <pc:sldMasterMk cId="1464232301" sldId="2147483821"/>
            <pc:sldLayoutMk cId="338613831" sldId="2147483836"/>
          </pc:sldLayoutMkLst>
        </pc:sldLayoutChg>
      </pc:sldMasterChg>
    </pc:docChg>
  </pc:docChgLst>
  <pc:docChgLst>
    <pc:chgData name="אלעד פישר" userId="a329143c-7ec7-4c27-a566-2d221cf93c70" providerId="ADAL" clId="{67A3E8FF-FA01-4BB5-938C-3D89E764886F}"/>
    <pc:docChg chg="undo custSel addSld modSld">
      <pc:chgData name="אלעד פישר" userId="a329143c-7ec7-4c27-a566-2d221cf93c70" providerId="ADAL" clId="{67A3E8FF-FA01-4BB5-938C-3D89E764886F}" dt="2024-05-06T09:56:18.452" v="1117" actId="1038"/>
      <pc:docMkLst>
        <pc:docMk/>
      </pc:docMkLst>
      <pc:sldChg chg="modSp mod">
        <pc:chgData name="אלעד פישר" userId="a329143c-7ec7-4c27-a566-2d221cf93c70" providerId="ADAL" clId="{67A3E8FF-FA01-4BB5-938C-3D89E764886F}" dt="2024-05-06T09:14:38.993" v="273" actId="20577"/>
        <pc:sldMkLst>
          <pc:docMk/>
          <pc:sldMk cId="4082211413" sldId="342"/>
        </pc:sldMkLst>
        <pc:spChg chg="mod">
          <ac:chgData name="אלעד פישר" userId="a329143c-7ec7-4c27-a566-2d221cf93c70" providerId="ADAL" clId="{67A3E8FF-FA01-4BB5-938C-3D89E764886F}" dt="2024-05-06T09:14:38.993" v="273" actId="20577"/>
          <ac:spMkLst>
            <pc:docMk/>
            <pc:sldMk cId="4082211413" sldId="342"/>
            <ac:spMk id="3" creationId="{574B50B9-58A6-0445-3BA2-2EF94D6A62FB}"/>
          </ac:spMkLst>
        </pc:spChg>
      </pc:sldChg>
      <pc:sldChg chg="mod modShow">
        <pc:chgData name="אלעד פישר" userId="a329143c-7ec7-4c27-a566-2d221cf93c70" providerId="ADAL" clId="{67A3E8FF-FA01-4BB5-938C-3D89E764886F}" dt="2024-05-06T09:36:18.573" v="827" actId="729"/>
        <pc:sldMkLst>
          <pc:docMk/>
          <pc:sldMk cId="2938726727" sldId="386"/>
        </pc:sldMkLst>
      </pc:sldChg>
      <pc:sldChg chg="addSp delSp modSp mod modAnim">
        <pc:chgData name="אלעד פישר" userId="a329143c-7ec7-4c27-a566-2d221cf93c70" providerId="ADAL" clId="{67A3E8FF-FA01-4BB5-938C-3D89E764886F}" dt="2024-05-06T09:56:18.452" v="1117" actId="1038"/>
        <pc:sldMkLst>
          <pc:docMk/>
          <pc:sldMk cId="1111485456" sldId="389"/>
        </pc:sldMkLst>
        <pc:spChg chg="add del mod topLvl">
          <ac:chgData name="אלעד פישר" userId="a329143c-7ec7-4c27-a566-2d221cf93c70" providerId="ADAL" clId="{67A3E8FF-FA01-4BB5-938C-3D89E764886F}" dt="2024-05-06T09:17:04.689" v="388" actId="478"/>
          <ac:spMkLst>
            <pc:docMk/>
            <pc:sldMk cId="1111485456" sldId="389"/>
            <ac:spMk id="6" creationId="{DD478223-7A03-8330-8016-A0ED00DFB4A1}"/>
          </ac:spMkLst>
        </pc:spChg>
        <pc:spChg chg="add mod">
          <ac:chgData name="אלעד פישר" userId="a329143c-7ec7-4c27-a566-2d221cf93c70" providerId="ADAL" clId="{67A3E8FF-FA01-4BB5-938C-3D89E764886F}" dt="2024-05-06T09:50:28.529" v="938" actId="14100"/>
          <ac:spMkLst>
            <pc:docMk/>
            <pc:sldMk cId="1111485456" sldId="389"/>
            <ac:spMk id="9" creationId="{C73A2A9F-DC9C-16B4-458A-B7ED419A0123}"/>
          </ac:spMkLst>
        </pc:spChg>
        <pc:spChg chg="add mod">
          <ac:chgData name="אלעד פישר" userId="a329143c-7ec7-4c27-a566-2d221cf93c70" providerId="ADAL" clId="{67A3E8FF-FA01-4BB5-938C-3D89E764886F}" dt="2024-05-06T09:50:48.012" v="1042" actId="14100"/>
          <ac:spMkLst>
            <pc:docMk/>
            <pc:sldMk cId="1111485456" sldId="389"/>
            <ac:spMk id="10" creationId="{E44E1B25-99E0-3A46-7DFD-89DBF06FF97D}"/>
          </ac:spMkLst>
        </pc:spChg>
        <pc:grpChg chg="add del mod">
          <ac:chgData name="אלעד פישר" userId="a329143c-7ec7-4c27-a566-2d221cf93c70" providerId="ADAL" clId="{67A3E8FF-FA01-4BB5-938C-3D89E764886F}" dt="2024-05-06T09:17:04.689" v="388" actId="478"/>
          <ac:grpSpMkLst>
            <pc:docMk/>
            <pc:sldMk cId="1111485456" sldId="389"/>
            <ac:grpSpMk id="3" creationId="{60BE5E14-4987-7F49-59C5-67E3EA936721}"/>
          </ac:grpSpMkLst>
        </pc:grpChg>
        <pc:picChg chg="add mod topLvl">
          <ac:chgData name="אלעד פישר" userId="a329143c-7ec7-4c27-a566-2d221cf93c70" providerId="ADAL" clId="{67A3E8FF-FA01-4BB5-938C-3D89E764886F}" dt="2024-05-06T09:56:18.452" v="1117" actId="1038"/>
          <ac:picMkLst>
            <pc:docMk/>
            <pc:sldMk cId="1111485456" sldId="389"/>
            <ac:picMk id="5" creationId="{6DE237F0-B72F-E50C-3B72-4314AEFC4880}"/>
          </ac:picMkLst>
        </pc:picChg>
      </pc:sldChg>
      <pc:sldChg chg="addSp delSp modSp mod modAnim">
        <pc:chgData name="אלעד פישר" userId="a329143c-7ec7-4c27-a566-2d221cf93c70" providerId="ADAL" clId="{67A3E8FF-FA01-4BB5-938C-3D89E764886F}" dt="2024-05-06T09:56:14.541" v="1100" actId="1037"/>
        <pc:sldMkLst>
          <pc:docMk/>
          <pc:sldMk cId="2268435937" sldId="390"/>
        </pc:sldMkLst>
        <pc:spChg chg="add mod">
          <ac:chgData name="אלעד פישר" userId="a329143c-7ec7-4c27-a566-2d221cf93c70" providerId="ADAL" clId="{67A3E8FF-FA01-4BB5-938C-3D89E764886F}" dt="2024-05-06T09:53:13.438" v="1058" actId="14100"/>
          <ac:spMkLst>
            <pc:docMk/>
            <pc:sldMk cId="2268435937" sldId="390"/>
            <ac:spMk id="3" creationId="{E7390F55-F3BA-1243-40FD-414CA117D821}"/>
          </ac:spMkLst>
        </pc:spChg>
        <pc:spChg chg="add del mod topLvl">
          <ac:chgData name="אלעד פישר" userId="a329143c-7ec7-4c27-a566-2d221cf93c70" providerId="ADAL" clId="{67A3E8FF-FA01-4BB5-938C-3D89E764886F}" dt="2024-05-06T09:47:20.717" v="900" actId="478"/>
          <ac:spMkLst>
            <pc:docMk/>
            <pc:sldMk cId="2268435937" sldId="390"/>
            <ac:spMk id="9" creationId="{1BF681AF-5FFE-53FD-B706-9C2965AA2608}"/>
          </ac:spMkLst>
        </pc:spChg>
        <pc:spChg chg="add mod">
          <ac:chgData name="אלעד פישר" userId="a329143c-7ec7-4c27-a566-2d221cf93c70" providerId="ADAL" clId="{67A3E8FF-FA01-4BB5-938C-3D89E764886F}" dt="2024-05-06T09:53:42.403" v="1064" actId="1076"/>
          <ac:spMkLst>
            <pc:docMk/>
            <pc:sldMk cId="2268435937" sldId="390"/>
            <ac:spMk id="11" creationId="{7F2E5368-D61A-72B5-A576-8667C3127C36}"/>
          </ac:spMkLst>
        </pc:spChg>
        <pc:grpChg chg="add del mod">
          <ac:chgData name="אלעד פישר" userId="a329143c-7ec7-4c27-a566-2d221cf93c70" providerId="ADAL" clId="{67A3E8FF-FA01-4BB5-938C-3D89E764886F}" dt="2024-05-06T09:47:20.717" v="900" actId="478"/>
          <ac:grpSpMkLst>
            <pc:docMk/>
            <pc:sldMk cId="2268435937" sldId="390"/>
            <ac:grpSpMk id="5" creationId="{6C1D2856-1808-F1A1-7C92-77A993A4FC86}"/>
          </ac:grpSpMkLst>
        </pc:grpChg>
        <pc:picChg chg="add mod topLvl">
          <ac:chgData name="אלעד פישר" userId="a329143c-7ec7-4c27-a566-2d221cf93c70" providerId="ADAL" clId="{67A3E8FF-FA01-4BB5-938C-3D89E764886F}" dt="2024-05-06T09:56:14.541" v="1100" actId="1037"/>
          <ac:picMkLst>
            <pc:docMk/>
            <pc:sldMk cId="2268435937" sldId="390"/>
            <ac:picMk id="6" creationId="{33A52A10-651A-E043-36B3-6BAF51AE1BF2}"/>
          </ac:picMkLst>
        </pc:picChg>
      </pc:sldChg>
      <pc:sldChg chg="addSp delSp modSp add mod">
        <pc:chgData name="אלעד פישר" userId="a329143c-7ec7-4c27-a566-2d221cf93c70" providerId="ADAL" clId="{67A3E8FF-FA01-4BB5-938C-3D89E764886F}" dt="2024-05-06T09:16:24.966" v="386" actId="5793"/>
        <pc:sldMkLst>
          <pc:docMk/>
          <pc:sldMk cId="2029913381" sldId="392"/>
        </pc:sldMkLst>
        <pc:spChg chg="mod">
          <ac:chgData name="אלעד פישר" userId="a329143c-7ec7-4c27-a566-2d221cf93c70" providerId="ADAL" clId="{67A3E8FF-FA01-4BB5-938C-3D89E764886F}" dt="2024-05-06T09:01:50.316" v="1" actId="20577"/>
          <ac:spMkLst>
            <pc:docMk/>
            <pc:sldMk cId="2029913381" sldId="392"/>
            <ac:spMk id="3" creationId="{BDCC9CB4-B043-F73D-0C9B-1B3ABB5B1574}"/>
          </ac:spMkLst>
        </pc:spChg>
        <pc:spChg chg="add del">
          <ac:chgData name="אלעד פישר" userId="a329143c-7ec7-4c27-a566-2d221cf93c70" providerId="ADAL" clId="{67A3E8FF-FA01-4BB5-938C-3D89E764886F}" dt="2024-05-06T09:05:35.392" v="4" actId="22"/>
          <ac:spMkLst>
            <pc:docMk/>
            <pc:sldMk cId="2029913381" sldId="392"/>
            <ac:spMk id="9" creationId="{530F7B0B-774F-AD2F-F4AE-825D9F521AD7}"/>
          </ac:spMkLst>
        </pc:spChg>
        <pc:spChg chg="add del">
          <ac:chgData name="אלעד פישר" userId="a329143c-7ec7-4c27-a566-2d221cf93c70" providerId="ADAL" clId="{67A3E8FF-FA01-4BB5-938C-3D89E764886F}" dt="2024-05-06T09:05:40.919" v="7" actId="22"/>
          <ac:spMkLst>
            <pc:docMk/>
            <pc:sldMk cId="2029913381" sldId="392"/>
            <ac:spMk id="11" creationId="{3C3F345C-1F4C-D14E-9F99-1B610E318CBD}"/>
          </ac:spMkLst>
        </pc:spChg>
        <pc:spChg chg="add mod">
          <ac:chgData name="אלעד פישר" userId="a329143c-7ec7-4c27-a566-2d221cf93c70" providerId="ADAL" clId="{67A3E8FF-FA01-4BB5-938C-3D89E764886F}" dt="2024-05-06T09:16:24.966" v="386" actId="5793"/>
          <ac:spMkLst>
            <pc:docMk/>
            <pc:sldMk cId="2029913381" sldId="392"/>
            <ac:spMk id="13" creationId="{5DBDCE9F-B7DF-6810-E879-75B70AF064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D459D68-358D-49DC-BC01-D0229A7F7D7F}" type="datetimeFigureOut">
              <a:rPr lang="he-IL" smtClean="0"/>
              <a:t>כ"ח/ניסן/תשפ"ד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C193EE1-384E-46B2-9496-DB40D2F14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8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133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25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94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008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0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19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False Negative – I was wrong (false) when I said Negative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10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68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39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638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9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89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3EE1-384E-46B2-9496-DB40D2F14BC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8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E71D-D40C-A573-C3A0-4B635325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12AD-2CB3-F727-F07A-3130EEC5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3D85-D001-77EE-5A5D-08A0E326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A4A54-538D-4AFF-9C88-62514F625171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19249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E03B-6B2D-7C2A-A547-0F24B083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C0AF-FAB4-1499-453B-B77FC619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73ED-29AB-CC9C-1505-5298738A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5BCFA-4630-4AF7-AA9E-521F37A28B37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52136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44F1-A3F3-E45E-F809-C775B75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3B12-C363-0BEF-A3B8-77CCE1B8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455A-2044-AAE8-B640-405096B8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7485-B22C-4E8F-ADDB-EE97396475A5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95194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03F7B-92D3-ED6A-D98E-65A9581B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E7B3E-2566-0ADD-77A7-6C53F01A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B69BE-110E-7DD9-CDE9-125523D5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1761F1-ADDA-43F3-B2D9-8AD6305F27BE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405717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CDD1B-0942-8B79-B21C-A18CC046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78DC-146D-7FBB-DF85-905A2DFB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55A2-1769-9273-E4D9-CC438673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04226-5DF0-4DD9-A806-D43A7AAAC1B3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1945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0A73-D401-0646-C7D6-6F029A2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C858-7FF4-369E-8B42-5E05D7C8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EF8C-F963-67B5-9730-D2DEAB3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128DD-9392-439D-A7E0-F725EF8D49C0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8061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0991-EBB2-872C-E6B0-6AFB065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7654-B21F-D3F7-E61C-4292291B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F531-845D-A09E-1FC3-82F46038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064BC8-959F-4083-BDA4-2AC3295F6447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7779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995A-ABE2-510F-A339-E5D227A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E9E9D-CC9D-7711-73B4-4E76925E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41774-1933-68C2-22BD-77E79D32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2958A-E645-4FCE-BE4A-07F3AF142E64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2776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D0417-27BE-85D9-18DD-6C25C469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9C88A-DA43-E5B0-A701-8ED792F8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2D46C-9A6F-5363-D650-3E6F318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D39862-928B-4089-9D78-64CE4444991A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9674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C650C-D6D3-4DB6-6D68-283D1671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F00A9-85EF-0D08-BD33-F6085AF3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68C93-F19C-9DF1-CAEE-82449291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1D105-50E6-4C7A-90C5-B3DD0430B2DB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3370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B0CD6-933E-9B93-47B4-AAC49514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A1D32-B5AC-732C-E417-6BEE8C73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85E1-1433-8810-BD88-218AD0E4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53D3D9-D7CC-460E-96C5-0E89F6D4B059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1610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6B38-0C17-AB23-CBFF-65EB1FCE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1BEF-2954-0CCA-74AA-AA469281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4818-1FA8-309B-B88F-2E1D91CF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6A9510-E689-4CA1-ABCD-3DBEAB2129B7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308261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05E8-0E65-6C70-2F59-B3DC72E5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EEC1-9767-EF2F-DD7C-5028D0E8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5B9F-64A3-D386-D793-5D6C627A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50FFC-6450-4999-BCDB-3E7A254F9CC3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90706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B856C77-B15C-32BF-6396-3738E8DE9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FE9D517-C4F4-4A6E-15E4-ED53CBB9E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A64D8F0B-8C63-0662-FF93-B8B57BC4D6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7D98D868-E2E4-051F-6615-9915CB1D62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D13293A6-368C-D8B0-D078-1465BC4635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9E43479-2783-4E52-9F7D-89D416B62206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46423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80" name="Rectangle 1947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2" name="Rectangle 1948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7001" y="2497766"/>
            <a:ext cx="10226598" cy="1535443"/>
          </a:xfrm>
        </p:spPr>
        <p:txBody>
          <a:bodyPr anchor="b">
            <a:normAutofit fontScale="90000"/>
          </a:bodyPr>
          <a:lstStyle/>
          <a:p>
            <a:pPr algn="ctr" rt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Speech Enhancement Using U-Net with Compressed Sensing</a:t>
            </a:r>
            <a:endParaRPr lang="en-IL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Rectangle 30">
            <a:extLst>
              <a:ext uri="{FF2B5EF4-FFF2-40B4-BE49-F238E27FC236}">
                <a16:creationId xmlns:a16="http://schemas.microsoft.com/office/drawing/2014/main" id="{70226075-838C-908A-7DE7-2E557B3518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843828" cy="165417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IL" sz="2000" u="sng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Submitters:</a:t>
            </a:r>
          </a:p>
          <a:p>
            <a:pPr algn="l" eaLnBrk="1" hangingPunct="1"/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Avihay Hadad</a:t>
            </a:r>
          </a:p>
          <a:p>
            <a:pPr algn="l" eaLnBrk="1" hangingPunct="1"/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Elad Fisher</a:t>
            </a:r>
          </a:p>
        </p:txBody>
      </p:sp>
      <p:sp>
        <p:nvSpPr>
          <p:cNvPr id="19484" name="Rectangle 1948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86" name="Rectangle 1948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819FAD5F-FBCA-1765-EA5D-956D5A4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14789"/>
            <a:ext cx="64770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tx1"/>
                    </a:gs>
                    <a:gs pos="100000">
                      <a:srgbClr val="000066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Aft>
                <a:spcPct val="0"/>
              </a:spcAft>
              <a:buNone/>
            </a:pPr>
            <a:endParaRPr lang="en-IL" altLang="en-IL">
              <a:solidFill>
                <a:srgbClr val="000000"/>
              </a:solidFill>
            </a:endParaRP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CA29D2B0-7D4A-6279-0CEF-FF4BC673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145" y="141951"/>
            <a:ext cx="5274310" cy="1248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0">
            <a:extLst>
              <a:ext uri="{FF2B5EF4-FFF2-40B4-BE49-F238E27FC236}">
                <a16:creationId xmlns:a16="http://schemas.microsoft.com/office/drawing/2014/main" id="{ECA95EC0-9FAA-D24F-5D15-79AF3594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253" y="4872921"/>
            <a:ext cx="2166843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IL" sz="2000" u="sng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Supervisors: </a:t>
            </a:r>
          </a:p>
          <a:p>
            <a:pPr algn="l" eaLnBrk="1" hangingPunct="1"/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Prof. Zeev </a:t>
            </a:r>
            <a:r>
              <a:rPr lang="en-US" altLang="en-IL" sz="2000" spc="-5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Volkovich</a:t>
            </a:r>
            <a:endParaRPr lang="en-US" altLang="en-IL" sz="2000" spc="-5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 eaLnBrk="1" hangingPunct="1"/>
            <a:r>
              <a:rPr lang="en-US" altLang="en-IL" sz="2000" spc="-5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Dr. Renata </a:t>
            </a:r>
            <a:r>
              <a:rPr lang="en-US" altLang="en-IL" sz="2000" spc="-5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Avros</a:t>
            </a:r>
            <a:endParaRPr lang="en-US" altLang="en-IL" sz="2000" spc="-5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7B6A47A2-4176-3617-8C11-1253D542F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504" y="4913472"/>
            <a:ext cx="1667592" cy="4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IL" sz="2400" spc="-50" dirty="0">
                <a:latin typeface="PT Sans" panose="020B0503020203020204" pitchFamily="34" charset="0"/>
              </a:rPr>
              <a:t>24-1-R-11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UML:</a:t>
            </a:r>
            <a:r>
              <a:rPr lang="en-US" altLang="en-IL" sz="5400" b="1" spc="-50" dirty="0">
                <a:solidFill>
                  <a:schemeClr val="tx1"/>
                </a:solidFill>
              </a:rPr>
              <a:t> Use Case</a:t>
            </a:r>
            <a:endParaRPr lang="en-US" altLang="en-IL" sz="4000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3B32-6618-B211-0D4C-84875F83BF17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B0525-B21B-166F-F4BD-C7EC96B214E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BBAD0C6-307E-BBBC-AB4C-C3B5046A3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- 9 -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8380E29F-7D1B-8E4F-4EE0-903B0B771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A diagram of audio processing&#10;&#10;Description automatically generated">
            <a:extLst>
              <a:ext uri="{FF2B5EF4-FFF2-40B4-BE49-F238E27FC236}">
                <a16:creationId xmlns:a16="http://schemas.microsoft.com/office/drawing/2014/main" id="{E1C39A84-B0A0-228C-385B-41133C204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1"/>
          <a:stretch/>
        </p:blipFill>
        <p:spPr>
          <a:xfrm>
            <a:off x="572492" y="2267200"/>
            <a:ext cx="11018521" cy="35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7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UML:</a:t>
            </a:r>
            <a:r>
              <a:rPr lang="en-US" altLang="en-IL" sz="5400" b="1" spc="-50" dirty="0">
                <a:solidFill>
                  <a:schemeClr val="tx1"/>
                </a:solidFill>
              </a:rPr>
              <a:t> </a:t>
            </a:r>
            <a:br>
              <a:rPr lang="en-US" altLang="en-IL" sz="5400" b="1" spc="-50" dirty="0">
                <a:solidFill>
                  <a:schemeClr val="tx1"/>
                </a:solidFill>
              </a:rPr>
            </a:br>
            <a:r>
              <a:rPr lang="en-US" altLang="en-IL" sz="5400" b="1" spc="-50" dirty="0">
                <a:solidFill>
                  <a:schemeClr val="tx1"/>
                </a:solidFill>
              </a:rPr>
              <a:t>Sequence</a:t>
            </a:r>
            <a:endParaRPr lang="en-US" altLang="en-IL" sz="4000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A8D20-D733-54F6-E83C-9DE6904B51D9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A5C53C-C4DD-3AB8-D54B-CE8DFF1596CF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EC0BC7B0-4733-6D10-BA4E-ABF06B8E6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- 10 -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5E3DC2AA-82BF-EF2E-909C-4F6CE1F44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A diagram of a user&#10;&#10;Description automatically generated">
            <a:extLst>
              <a:ext uri="{FF2B5EF4-FFF2-40B4-BE49-F238E27FC236}">
                <a16:creationId xmlns:a16="http://schemas.microsoft.com/office/drawing/2014/main" id="{027028C3-FC82-5E9C-A6FF-1613060CE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-304"/>
          <a:stretch/>
        </p:blipFill>
        <p:spPr>
          <a:xfrm>
            <a:off x="4942097" y="238538"/>
            <a:ext cx="6886223" cy="6189510"/>
          </a:xfrm>
          <a:prstGeom prst="rect">
            <a:avLst/>
          </a:prstGeom>
        </p:spPr>
      </p:pic>
      <p:sp>
        <p:nvSpPr>
          <p:cNvPr id="2" name="Text 10">
            <a:extLst>
              <a:ext uri="{FF2B5EF4-FFF2-40B4-BE49-F238E27FC236}">
                <a16:creationId xmlns:a16="http://schemas.microsoft.com/office/drawing/2014/main" id="{F1ECAEC1-17DE-BA40-C2B8-22D651EFDB53}"/>
              </a:ext>
            </a:extLst>
          </p:cNvPr>
          <p:cNvSpPr/>
          <p:nvPr/>
        </p:nvSpPr>
        <p:spPr>
          <a:xfrm>
            <a:off x="572493" y="1938370"/>
            <a:ext cx="4366556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rtl="0">
              <a:lnSpc>
                <a:spcPts val="2332"/>
              </a:lnSpc>
            </a:pPr>
            <a:r>
              <a:rPr lang="en-US" sz="2400" b="1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Successfully</a:t>
            </a: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enhancing an uploaded audio file.</a:t>
            </a:r>
          </a:p>
        </p:txBody>
      </p:sp>
    </p:spTree>
    <p:extLst>
      <p:ext uri="{BB962C8B-B14F-4D97-AF65-F5344CB8AC3E}">
        <p14:creationId xmlns:p14="http://schemas.microsoft.com/office/powerpoint/2010/main" val="416845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IL" sz="5400" b="1" spc="-50" dirty="0">
                <a:solidFill>
                  <a:schemeClr val="tx1"/>
                </a:solidFill>
              </a:rPr>
              <a:t>GUI </a:t>
            </a:r>
            <a:r>
              <a:rPr lang="en-US" altLang="en-IL" sz="5400" spc="-50" dirty="0">
                <a:solidFill>
                  <a:schemeClr val="tx1"/>
                </a:solidFill>
              </a:rPr>
              <a:t>– Main Screen</a:t>
            </a:r>
            <a:endParaRPr lang="en-US" altLang="en-IL" sz="4000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0FAF0-94DD-1590-3CE3-47207C206231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93E0F7-59A1-6545-6946-BBC1E003C22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4BAA20EB-CBDE-9643-F595-618185FEF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- 11 -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F63BE9A6-A8F1-883C-1CA3-5E8E58438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קבוצה 20">
            <a:extLst>
              <a:ext uri="{FF2B5EF4-FFF2-40B4-BE49-F238E27FC236}">
                <a16:creationId xmlns:a16="http://schemas.microsoft.com/office/drawing/2014/main" id="{BD8DB571-7204-CD10-B91A-AA990616E7EA}"/>
              </a:ext>
            </a:extLst>
          </p:cNvPr>
          <p:cNvGrpSpPr/>
          <p:nvPr/>
        </p:nvGrpSpPr>
        <p:grpSpPr>
          <a:xfrm>
            <a:off x="1959431" y="1765723"/>
            <a:ext cx="8273138" cy="4643555"/>
            <a:chOff x="0" y="0"/>
            <a:chExt cx="5274310" cy="2960370"/>
          </a:xfrm>
        </p:grpSpPr>
        <p:grpSp>
          <p:nvGrpSpPr>
            <p:cNvPr id="10" name="קבוצה 17">
              <a:extLst>
                <a:ext uri="{FF2B5EF4-FFF2-40B4-BE49-F238E27FC236}">
                  <a16:creationId xmlns:a16="http://schemas.microsoft.com/office/drawing/2014/main" id="{950BF186-C791-B988-4C78-A2E18CD625D1}"/>
                </a:ext>
              </a:extLst>
            </p:cNvPr>
            <p:cNvGrpSpPr/>
            <p:nvPr/>
          </p:nvGrpSpPr>
          <p:grpSpPr>
            <a:xfrm>
              <a:off x="0" y="0"/>
              <a:ext cx="5274310" cy="2960370"/>
              <a:chOff x="0" y="0"/>
              <a:chExt cx="5274310" cy="2960370"/>
            </a:xfrm>
          </p:grpSpPr>
          <p:grpSp>
            <p:nvGrpSpPr>
              <p:cNvPr id="12" name="קבוצה 5">
                <a:extLst>
                  <a:ext uri="{FF2B5EF4-FFF2-40B4-BE49-F238E27FC236}">
                    <a16:creationId xmlns:a16="http://schemas.microsoft.com/office/drawing/2014/main" id="{A2BA5F2C-B759-308C-3519-2B2427DE3136}"/>
                  </a:ext>
                </a:extLst>
              </p:cNvPr>
              <p:cNvGrpSpPr/>
              <p:nvPr/>
            </p:nvGrpSpPr>
            <p:grpSpPr>
              <a:xfrm>
                <a:off x="0" y="0"/>
                <a:ext cx="5274310" cy="2960370"/>
                <a:chOff x="0" y="0"/>
                <a:chExt cx="5274310" cy="2960455"/>
              </a:xfrm>
            </p:grpSpPr>
            <p:pic>
              <p:nvPicPr>
                <p:cNvPr id="14" name="תמונה 1">
                  <a:extLst>
                    <a:ext uri="{FF2B5EF4-FFF2-40B4-BE49-F238E27FC236}">
                      <a16:creationId xmlns:a16="http://schemas.microsoft.com/office/drawing/2014/main" id="{002B02E3-FF07-E0EF-F5C3-9F91530B9A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274310" cy="2924810"/>
                </a:xfrm>
                <a:prstGeom prst="rect">
                  <a:avLst/>
                </a:prstGeom>
              </p:spPr>
            </p:pic>
            <p:pic>
              <p:nvPicPr>
                <p:cNvPr id="15" name="תמונה 1">
                  <a:extLst>
                    <a:ext uri="{FF2B5EF4-FFF2-40B4-BE49-F238E27FC236}">
                      <a16:creationId xmlns:a16="http://schemas.microsoft.com/office/drawing/2014/main" id="{42C44839-905B-037A-306B-FF8350621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497540"/>
                  <a:ext cx="5274310" cy="462915"/>
                </a:xfrm>
                <a:prstGeom prst="rect">
                  <a:avLst/>
                </a:prstGeom>
              </p:spPr>
            </p:pic>
          </p:grpSp>
          <p:pic>
            <p:nvPicPr>
              <p:cNvPr id="13" name="תמונה 1">
                <a:extLst>
                  <a:ext uri="{FF2B5EF4-FFF2-40B4-BE49-F238E27FC236}">
                    <a16:creationId xmlns:a16="http://schemas.microsoft.com/office/drawing/2014/main" id="{702C0B91-D2F8-DF4F-F821-E9054FA98E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8" t="4776"/>
              <a:stretch/>
            </p:blipFill>
            <p:spPr bwMode="auto">
              <a:xfrm>
                <a:off x="5088576" y="5937"/>
                <a:ext cx="154305" cy="14160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11" name="תמונה 1">
              <a:extLst>
                <a:ext uri="{FF2B5EF4-FFF2-40B4-BE49-F238E27FC236}">
                  <a16:creationId xmlns:a16="http://schemas.microsoft.com/office/drawing/2014/main" id="{F1CEFF02-B49A-097F-3F58-D82ACBFC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775" y="5285"/>
              <a:ext cx="122555" cy="133350"/>
            </a:xfrm>
            <a:prstGeom prst="rect">
              <a:avLst/>
            </a:prstGeom>
          </p:spPr>
        </p:pic>
      </p:grpSp>
      <p:pic>
        <p:nvPicPr>
          <p:cNvPr id="17" name="תמונה 3">
            <a:extLst>
              <a:ext uri="{FF2B5EF4-FFF2-40B4-BE49-F238E27FC236}">
                <a16:creationId xmlns:a16="http://schemas.microsoft.com/office/drawing/2014/main" id="{F5F3CF40-B682-9259-B066-BFD3B8D39E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806" b="70947"/>
          <a:stretch/>
        </p:blipFill>
        <p:spPr bwMode="auto">
          <a:xfrm>
            <a:off x="6062701" y="1991472"/>
            <a:ext cx="4147086" cy="13565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348DF0E-C555-7C2B-54F1-6F8845019E64}"/>
              </a:ext>
            </a:extLst>
          </p:cNvPr>
          <p:cNvSpPr/>
          <p:nvPr/>
        </p:nvSpPr>
        <p:spPr bwMode="auto">
          <a:xfrm rot="12373049">
            <a:off x="10091074" y="3355652"/>
            <a:ext cx="1489325" cy="18788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IL" sz="5400" b="1" spc="-50" dirty="0">
                <a:solidFill>
                  <a:schemeClr val="tx1"/>
                </a:solidFill>
              </a:rPr>
              <a:t>GUI </a:t>
            </a:r>
            <a:r>
              <a:rPr lang="en-US" altLang="en-IL" sz="5400" spc="-50" dirty="0">
                <a:solidFill>
                  <a:schemeClr val="tx1"/>
                </a:solidFill>
              </a:rPr>
              <a:t>– Uploading Audio</a:t>
            </a:r>
            <a:endParaRPr lang="en-US" altLang="en-IL" sz="4000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B534E-588B-85D3-D119-DFE0871C2704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63A062-ECC5-19D9-8478-02A3E8BC64AE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A68770C-C344-42D1-E41A-FDBE9CB5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- 12 -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9323F220-B197-AEA2-F352-70B36F6DF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תמונה 8" descr="A screenshot of a computer&#10;&#10;Description automatically generated">
            <a:extLst>
              <a:ext uri="{FF2B5EF4-FFF2-40B4-BE49-F238E27FC236}">
                <a16:creationId xmlns:a16="http://schemas.microsoft.com/office/drawing/2014/main" id="{75666324-0A5E-91BE-5464-DA05BE6DB5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" r="49793" b="71030"/>
          <a:stretch/>
        </p:blipFill>
        <p:spPr bwMode="auto">
          <a:xfrm>
            <a:off x="6791727" y="2026171"/>
            <a:ext cx="4799285" cy="15699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תמונה 2" descr="A screenshot of a computer&#10;&#10;Description automatically generated">
            <a:extLst>
              <a:ext uri="{FF2B5EF4-FFF2-40B4-BE49-F238E27FC236}">
                <a16:creationId xmlns:a16="http://schemas.microsoft.com/office/drawing/2014/main" id="{0B464E99-73C3-F374-E77C-DBC6B51F57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49780" b="73080"/>
          <a:stretch/>
        </p:blipFill>
        <p:spPr bwMode="auto">
          <a:xfrm>
            <a:off x="572493" y="1998646"/>
            <a:ext cx="4799285" cy="15699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7247398-8959-13D6-9AFE-0C23FB31967F}"/>
              </a:ext>
            </a:extLst>
          </p:cNvPr>
          <p:cNvSpPr/>
          <p:nvPr/>
        </p:nvSpPr>
        <p:spPr bwMode="auto">
          <a:xfrm rot="5400000">
            <a:off x="5717895" y="3718012"/>
            <a:ext cx="727714" cy="428799"/>
          </a:xfrm>
          <a:prstGeom prst="rightArrow">
            <a:avLst/>
          </a:prstGeom>
          <a:solidFill>
            <a:srgbClr val="2B27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תמונה 3">
            <a:extLst>
              <a:ext uri="{FF2B5EF4-FFF2-40B4-BE49-F238E27FC236}">
                <a16:creationId xmlns:a16="http://schemas.microsoft.com/office/drawing/2014/main" id="{9041CDBC-2346-6295-E04C-C41D0D9EF9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6" b="63834"/>
          <a:stretch/>
        </p:blipFill>
        <p:spPr bwMode="auto">
          <a:xfrm>
            <a:off x="1560010" y="4423931"/>
            <a:ext cx="8997766" cy="1903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31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IL" sz="5400" b="1" spc="-50" dirty="0">
                <a:solidFill>
                  <a:schemeClr val="tx1"/>
                </a:solidFill>
              </a:rPr>
              <a:t>GUI </a:t>
            </a:r>
            <a:r>
              <a:rPr lang="en-US" altLang="en-IL" sz="5400" spc="-50" dirty="0">
                <a:solidFill>
                  <a:schemeClr val="tx1"/>
                </a:solidFill>
              </a:rPr>
              <a:t>– Enhancing Audio</a:t>
            </a:r>
            <a:endParaRPr lang="en-US" altLang="en-IL" sz="4000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B534E-588B-85D3-D119-DFE0871C2704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63A062-ECC5-19D9-8478-02A3E8BC64AE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A68770C-C344-42D1-E41A-FDBE9CB5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- 13 -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9323F220-B197-AEA2-F352-70B36F6DF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4F38DD-F327-2FAF-227A-3204AA1EC303}"/>
              </a:ext>
            </a:extLst>
          </p:cNvPr>
          <p:cNvGrpSpPr/>
          <p:nvPr/>
        </p:nvGrpSpPr>
        <p:grpSpPr>
          <a:xfrm>
            <a:off x="1412886" y="1983259"/>
            <a:ext cx="9366227" cy="4299663"/>
            <a:chOff x="1763520" y="1961672"/>
            <a:chExt cx="8661912" cy="3976340"/>
          </a:xfrm>
        </p:grpSpPr>
        <p:grpSp>
          <p:nvGrpSpPr>
            <p:cNvPr id="2" name="קבוצה 10">
              <a:extLst>
                <a:ext uri="{FF2B5EF4-FFF2-40B4-BE49-F238E27FC236}">
                  <a16:creationId xmlns:a16="http://schemas.microsoft.com/office/drawing/2014/main" id="{E91E4C2D-B4CA-7E6E-93AD-A5888972A889}"/>
                </a:ext>
              </a:extLst>
            </p:cNvPr>
            <p:cNvGrpSpPr/>
            <p:nvPr/>
          </p:nvGrpSpPr>
          <p:grpSpPr>
            <a:xfrm>
              <a:off x="1766568" y="1961672"/>
              <a:ext cx="8658864" cy="2105345"/>
              <a:chOff x="0" y="0"/>
              <a:chExt cx="6303645" cy="1354455"/>
            </a:xfrm>
          </p:grpSpPr>
          <p:pic>
            <p:nvPicPr>
              <p:cNvPr id="3" name="תמונה 5">
                <a:extLst>
                  <a:ext uri="{FF2B5EF4-FFF2-40B4-BE49-F238E27FC236}">
                    <a16:creationId xmlns:a16="http://schemas.microsoft.com/office/drawing/2014/main" id="{9C41859F-B9F2-EFA1-71C0-F85586F8A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164" b="31983"/>
              <a:stretch/>
            </p:blipFill>
            <p:spPr bwMode="auto">
              <a:xfrm>
                <a:off x="0" y="0"/>
                <a:ext cx="6303645" cy="135445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" name="תמונה 1">
                <a:extLst>
                  <a:ext uri="{FF2B5EF4-FFF2-40B4-BE49-F238E27FC236}">
                    <a16:creationId xmlns:a16="http://schemas.microsoft.com/office/drawing/2014/main" id="{50A250C5-F5CE-9E2B-C8EA-C9DED91DC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63" y="846161"/>
                <a:ext cx="6181725" cy="204470"/>
              </a:xfrm>
              <a:prstGeom prst="rect">
                <a:avLst/>
              </a:prstGeom>
            </p:spPr>
          </p:pic>
        </p:grpSp>
        <p:grpSp>
          <p:nvGrpSpPr>
            <p:cNvPr id="13" name="קבוצה 7">
              <a:extLst>
                <a:ext uri="{FF2B5EF4-FFF2-40B4-BE49-F238E27FC236}">
                  <a16:creationId xmlns:a16="http://schemas.microsoft.com/office/drawing/2014/main" id="{834827B2-29F1-8656-61F6-3ED1B6251407}"/>
                </a:ext>
              </a:extLst>
            </p:cNvPr>
            <p:cNvGrpSpPr/>
            <p:nvPr/>
          </p:nvGrpSpPr>
          <p:grpSpPr>
            <a:xfrm>
              <a:off x="1763520" y="4067017"/>
              <a:ext cx="8658865" cy="1870995"/>
              <a:chOff x="0" y="1"/>
              <a:chExt cx="7390130" cy="1616075"/>
            </a:xfrm>
          </p:grpSpPr>
          <p:pic>
            <p:nvPicPr>
              <p:cNvPr id="14" name="תמונה 6">
                <a:extLst>
                  <a:ext uri="{FF2B5EF4-FFF2-40B4-BE49-F238E27FC236}">
                    <a16:creationId xmlns:a16="http://schemas.microsoft.com/office/drawing/2014/main" id="{378777BB-EEA2-1298-09A6-14875686E1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596"/>
              <a:stretch/>
            </p:blipFill>
            <p:spPr bwMode="auto">
              <a:xfrm>
                <a:off x="0" y="1"/>
                <a:ext cx="7390130" cy="161607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5" name="תמונה 1">
                <a:extLst>
                  <a:ext uri="{FF2B5EF4-FFF2-40B4-BE49-F238E27FC236}">
                    <a16:creationId xmlns:a16="http://schemas.microsoft.com/office/drawing/2014/main" id="{AB81222E-DE19-FBC5-67E7-528B15B20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38" y="1064526"/>
                <a:ext cx="7273925" cy="5344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23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spc="-50" dirty="0">
                <a:solidFill>
                  <a:schemeClr val="tx1"/>
                </a:solidFill>
              </a:rPr>
              <a:t>Test Process</a:t>
            </a:r>
            <a:endParaRPr lang="en-US" altLang="en-IL" sz="4000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871FF2-4BEA-E81B-9047-342801F25234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F782D8-0B72-18E6-0448-9027BCDA8283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A2ACC1D2-9533-323F-95E7-2E7EFBA0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- 14 -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44D13922-B3C5-3913-F5A0-B6EF60F43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FEDD09-9D4E-9709-D86E-CB09D750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64419"/>
              </p:ext>
            </p:extLst>
          </p:nvPr>
        </p:nvGraphicFramePr>
        <p:xfrm>
          <a:off x="386322" y="1807213"/>
          <a:ext cx="11416308" cy="454033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8808">
                  <a:extLst>
                    <a:ext uri="{9D8B030D-6E8A-4147-A177-3AD203B41FA5}">
                      <a16:colId xmlns:a16="http://schemas.microsoft.com/office/drawing/2014/main" val="22243497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3701682220"/>
                    </a:ext>
                  </a:extLst>
                </a:gridCol>
                <a:gridCol w="4044950">
                  <a:extLst>
                    <a:ext uri="{9D8B030D-6E8A-4147-A177-3AD203B41FA5}">
                      <a16:colId xmlns:a16="http://schemas.microsoft.com/office/drawing/2014/main" val="2915167226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4164494150"/>
                    </a:ext>
                  </a:extLst>
                </a:gridCol>
              </a:tblGrid>
              <a:tr h="342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ID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Result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14218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Home Page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Click "Enhance Audio" button, when the model has a trained data.</a:t>
                      </a:r>
                      <a:endParaRPr lang="en-IL" sz="1600" kern="120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Opens "Enhance Audio" page.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950122"/>
                  </a:ext>
                </a:extLst>
              </a:tr>
              <a:tr h="27758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Enhance Audio Page -&gt; upload audio box.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Clicking the "Click to Upload" button.</a:t>
                      </a:r>
                      <a:endParaRPr lang="en-IL" sz="1600" kern="120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Opens window to select file.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154817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Enhance Audio Page -&gt; upload audio box -&gt; select file.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Selecting an audio file.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Closing the file select window, uploading the audio file.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417867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Enhance Audio Page -&gt; Artificial Noises box.</a:t>
                      </a:r>
                      <a:endParaRPr lang="en-IL" sz="1600" kern="120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Click Drop-down and selecting "Sine Wave Music".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Option "Sine Wave Music" should be chosen. 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138584"/>
                  </a:ext>
                </a:extLst>
              </a:tr>
              <a:tr h="489117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Enhance Audio Page.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Clicking "Add Noise to Audio" button when both noise and audio are selected.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Starts merging the audio with the artificial noise. 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30574"/>
                  </a:ext>
                </a:extLst>
              </a:tr>
              <a:tr h="489117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Enhance Audio Page.</a:t>
                      </a:r>
                      <a:endParaRPr lang="en-IL" sz="1600" kern="120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Clicking " Enhance Audio " button when there is a noisy audio in the box.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Sends the noisy audio as input to the model to start the enhancement process. 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401997"/>
                  </a:ext>
                </a:extLst>
              </a:tr>
              <a:tr h="489117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Enhance Audio Page.</a:t>
                      </a:r>
                      <a:endParaRPr lang="en-IL" sz="1600" kern="120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Clicking "Download Enhanced Audio" when there is an audio in the "Enhanced Audio" box.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Opens a selection window to select download location for the file.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167751"/>
                  </a:ext>
                </a:extLst>
              </a:tr>
              <a:tr h="34208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Train / Enhance Audio Page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Click "Home" button.</a:t>
                      </a:r>
                      <a:endParaRPr lang="en-IL" sz="1600" kern="120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272525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Opens "Home" page.</a:t>
                      </a:r>
                      <a:endParaRPr lang="en-IL" sz="1600" kern="1200" dirty="0">
                        <a:solidFill>
                          <a:srgbClr val="272525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70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5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30" name="Rectangle 1950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ound and noise - Principia">
            <a:extLst>
              <a:ext uri="{FF2B5EF4-FFF2-40B4-BE49-F238E27FC236}">
                <a16:creationId xmlns:a16="http://schemas.microsoft.com/office/drawing/2014/main" id="{BEE84E91-2404-D1AD-31B3-11FEA052F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/>
          <a:stretch/>
        </p:blipFill>
        <p:spPr bwMode="auto">
          <a:xfrm flipH="1">
            <a:off x="1789126" y="0"/>
            <a:ext cx="104028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31" name="Rectangle 195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altLang="en-IL" sz="4800" b="1" spc="-50" dirty="0">
                <a:solidFill>
                  <a:schemeClr val="bg1"/>
                </a:solidFill>
                <a:latin typeface="PT Sans" panose="020B0503020203020204" pitchFamily="34" charset="0"/>
              </a:rPr>
              <a:t>Thanks for your attention!</a:t>
            </a:r>
          </a:p>
        </p:txBody>
      </p:sp>
      <p:sp>
        <p:nvSpPr>
          <p:cNvPr id="19461" name="Rectangle 30">
            <a:extLst>
              <a:ext uri="{FF2B5EF4-FFF2-40B4-BE49-F238E27FC236}">
                <a16:creationId xmlns:a16="http://schemas.microsoft.com/office/drawing/2014/main" id="{70226075-838C-908A-7DE7-2E557B3518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1700" spc="-5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Elad Fisher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IL" sz="1700" spc="-5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Avihay Hadad</a:t>
            </a:r>
          </a:p>
        </p:txBody>
      </p:sp>
      <p:sp>
        <p:nvSpPr>
          <p:cNvPr id="19532" name="Rectangle 195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33" name="Rectangle 195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8" name="Rectangle 11">
            <a:extLst>
              <a:ext uri="{FF2B5EF4-FFF2-40B4-BE49-F238E27FC236}">
                <a16:creationId xmlns:a16="http://schemas.microsoft.com/office/drawing/2014/main" id="{4DFE8FAA-C0E3-3B5C-E296-2E9743BE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1"/>
            <a:ext cx="6477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IL" altLang="en-IL" sz="4400">
              <a:solidFill>
                <a:srgbClr val="BBE0E3"/>
              </a:solidFill>
            </a:endParaRPr>
          </a:p>
        </p:txBody>
      </p: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819FAD5F-FBCA-1765-EA5D-956D5A42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14789"/>
            <a:ext cx="64770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tx1"/>
                    </a:gs>
                    <a:gs pos="100000">
                      <a:srgbClr val="000066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 fontAlgn="base">
              <a:spcAft>
                <a:spcPct val="0"/>
              </a:spcAft>
              <a:buNone/>
            </a:pPr>
            <a:endParaRPr lang="en-IL" altLang="en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3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Speech Enhancement: </a:t>
            </a:r>
            <a:r>
              <a:rPr lang="en-US" altLang="en-IL" sz="5400" b="1" spc="-5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10">
            <a:extLst>
              <a:ext uri="{FF2B5EF4-FFF2-40B4-BE49-F238E27FC236}">
                <a16:creationId xmlns:a16="http://schemas.microsoft.com/office/drawing/2014/main" id="{AEB80CCC-7F01-06B2-5D15-302BB968B4A6}"/>
              </a:ext>
            </a:extLst>
          </p:cNvPr>
          <p:cNvSpPr/>
          <p:nvPr/>
        </p:nvSpPr>
        <p:spPr>
          <a:xfrm>
            <a:off x="595678" y="1889380"/>
            <a:ext cx="10926430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rtl="0">
              <a:lnSpc>
                <a:spcPts val="2332"/>
              </a:lnSpc>
            </a:pP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Speech enhancement is very important in the field of </a:t>
            </a:r>
            <a:r>
              <a:rPr lang="en-US" sz="2400" b="1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speech processing</a:t>
            </a: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b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dirty="0">
              <a:solidFill>
                <a:srgbClr val="272525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CAC7CC-C224-AF99-1759-3E6DAA78CF52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85ADBA-D812-F88E-99C6-3ABCFCC9DBC4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53CCA255-8C86-06A5-4C0B-C92B0BBCC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- 1 -</a:t>
              </a:r>
            </a:p>
          </p:txBody>
        </p:sp>
        <p:pic>
          <p:nvPicPr>
            <p:cNvPr id="12" name="Picture 11" descr="A blue and black logo&#10;&#10;Description automatically generated">
              <a:extLst>
                <a:ext uri="{FF2B5EF4-FFF2-40B4-BE49-F238E27FC236}">
                  <a16:creationId xmlns:a16="http://schemas.microsoft.com/office/drawing/2014/main" id="{21CBB5FC-FB30-D7F4-ACD3-6CBE2A01E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8" name="Picture 4" descr="10 Best Hearing Aids of May 2024: Expert Reviewed">
            <a:extLst>
              <a:ext uri="{FF2B5EF4-FFF2-40B4-BE49-F238E27FC236}">
                <a16:creationId xmlns:a16="http://schemas.microsoft.com/office/drawing/2014/main" id="{588CCD62-E186-1828-647D-EF821B3B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55302" y="3521300"/>
            <a:ext cx="2865119" cy="28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DC826F3-8532-08DA-E742-175244BE5071}"/>
              </a:ext>
            </a:extLst>
          </p:cNvPr>
          <p:cNvGrpSpPr/>
          <p:nvPr/>
        </p:nvGrpSpPr>
        <p:grpSpPr>
          <a:xfrm>
            <a:off x="3817970" y="2333632"/>
            <a:ext cx="4553012" cy="4026405"/>
            <a:chOff x="4139184" y="2639290"/>
            <a:chExt cx="3910584" cy="3458281"/>
          </a:xfrm>
        </p:grpSpPr>
        <p:pic>
          <p:nvPicPr>
            <p:cNvPr id="1026" name="Picture 2" descr="glossary-banner">
              <a:extLst>
                <a:ext uri="{FF2B5EF4-FFF2-40B4-BE49-F238E27FC236}">
                  <a16:creationId xmlns:a16="http://schemas.microsoft.com/office/drawing/2014/main" id="{82A42A15-7906-C876-764B-2C6355E12D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6" b="3750"/>
            <a:stretch/>
          </p:blipFill>
          <p:spPr bwMode="auto">
            <a:xfrm>
              <a:off x="4139184" y="2639290"/>
              <a:ext cx="3910584" cy="345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7F7FAA-D815-73F7-EC0D-2C51BA55E4BC}"/>
                </a:ext>
              </a:extLst>
            </p:cNvPr>
            <p:cNvSpPr/>
            <p:nvPr/>
          </p:nvSpPr>
          <p:spPr bwMode="auto">
            <a:xfrm>
              <a:off x="5190598" y="3549834"/>
              <a:ext cx="1188720" cy="743712"/>
            </a:xfrm>
            <a:prstGeom prst="round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Text 3">
            <a:extLst>
              <a:ext uri="{FF2B5EF4-FFF2-40B4-BE49-F238E27FC236}">
                <a16:creationId xmlns:a16="http://schemas.microsoft.com/office/drawing/2014/main" id="{574B50B9-58A6-0445-3BA2-2EF94D6A62FB}"/>
              </a:ext>
            </a:extLst>
          </p:cNvPr>
          <p:cNvSpPr/>
          <p:nvPr/>
        </p:nvSpPr>
        <p:spPr>
          <a:xfrm>
            <a:off x="664583" y="3066568"/>
            <a:ext cx="10926430" cy="3775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goal is to improve the </a:t>
            </a:r>
            <a:r>
              <a:rPr lang="en-US" sz="2400" b="1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2400" b="1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intelligibility </a:t>
            </a: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 speech </a:t>
            </a:r>
            <a:b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which is disturbed by </a:t>
            </a:r>
            <a:r>
              <a:rPr lang="en-US" sz="2400" b="1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 noises</a:t>
            </a: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 in various applications: </a:t>
            </a: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Speech Recognition</a:t>
            </a: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Mobile Communications</a:t>
            </a:r>
          </a:p>
          <a:p>
            <a:pPr marL="800100" lvl="1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Hearing Aids</a:t>
            </a:r>
          </a:p>
        </p:txBody>
      </p:sp>
    </p:spTree>
    <p:extLst>
      <p:ext uri="{BB962C8B-B14F-4D97-AF65-F5344CB8AC3E}">
        <p14:creationId xmlns:p14="http://schemas.microsoft.com/office/powerpoint/2010/main" val="34859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Suggested </a:t>
            </a:r>
            <a:r>
              <a:rPr lang="en-US" altLang="en-IL" sz="5400" b="1" spc="-50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574B50B9-58A6-0445-3BA2-2EF94D6A62FB}"/>
              </a:ext>
            </a:extLst>
          </p:cNvPr>
          <p:cNvSpPr/>
          <p:nvPr/>
        </p:nvSpPr>
        <p:spPr>
          <a:xfrm>
            <a:off x="664583" y="3066567"/>
            <a:ext cx="10880710" cy="11170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main idea is to use the architecture of U-Net to perform speech enhancement,</a:t>
            </a:r>
            <a:b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while using CS loss to improve the quality and clarity of the enhanced speech.</a:t>
            </a:r>
          </a:p>
        </p:txBody>
      </p:sp>
      <p:sp>
        <p:nvSpPr>
          <p:cNvPr id="6" name="Text 10">
            <a:extLst>
              <a:ext uri="{FF2B5EF4-FFF2-40B4-BE49-F238E27FC236}">
                <a16:creationId xmlns:a16="http://schemas.microsoft.com/office/drawing/2014/main" id="{AEB80CCC-7F01-06B2-5D15-302BB968B4A6}"/>
              </a:ext>
            </a:extLst>
          </p:cNvPr>
          <p:cNvSpPr/>
          <p:nvPr/>
        </p:nvSpPr>
        <p:spPr>
          <a:xfrm>
            <a:off x="595678" y="1889380"/>
            <a:ext cx="10926430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rtl="0">
              <a:lnSpc>
                <a:spcPts val="2332"/>
              </a:lnSpc>
            </a:pPr>
            <a:r>
              <a:rPr lang="en-US" sz="2400" dirty="0">
                <a:solidFill>
                  <a:srgbClr val="27252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time-domain U-Net model combining lightweight Shuffle Attention mechanism and Compressed Sensing loss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D98F01-FDB2-54BB-8469-AC1D3C1602C6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9B3CD5-841D-2B5D-32C2-E735A8DB2FBE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7AFB15C7-4855-586E-9478-898444C0F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- 2 -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794ADD21-CC1E-31B7-D394-5F394C36BA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9F39E-589B-2FE6-69E9-5E4E8599B49D}"/>
              </a:ext>
            </a:extLst>
          </p:cNvPr>
          <p:cNvGrpSpPr/>
          <p:nvPr/>
        </p:nvGrpSpPr>
        <p:grpSpPr>
          <a:xfrm>
            <a:off x="3840345" y="5176456"/>
            <a:ext cx="4177582" cy="673694"/>
            <a:chOff x="-2154563" y="990967"/>
            <a:chExt cx="3877097" cy="673857"/>
          </a:xfrm>
        </p:grpSpPr>
        <p:sp>
          <p:nvSpPr>
            <p:cNvPr id="12" name="מלבן 1">
              <a:extLst>
                <a:ext uri="{FF2B5EF4-FFF2-40B4-BE49-F238E27FC236}">
                  <a16:creationId xmlns:a16="http://schemas.microsoft.com/office/drawing/2014/main" id="{FE27AA81-BC8C-3B6F-99D9-FABA61DB0D62}"/>
                </a:ext>
              </a:extLst>
            </p:cNvPr>
            <p:cNvSpPr/>
            <p:nvPr/>
          </p:nvSpPr>
          <p:spPr>
            <a:xfrm>
              <a:off x="-836060" y="990967"/>
              <a:ext cx="1500800" cy="673857"/>
            </a:xfrm>
            <a:prstGeom prst="roundRect">
              <a:avLst/>
            </a:prstGeom>
            <a:ln w="28575">
              <a:solidFill>
                <a:srgbClr val="6666B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The Model</a:t>
              </a:r>
              <a:endParaRPr lang="en-IL" sz="2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13" name="מחבר חץ ישר 4">
              <a:extLst>
                <a:ext uri="{FF2B5EF4-FFF2-40B4-BE49-F238E27FC236}">
                  <a16:creationId xmlns:a16="http://schemas.microsoft.com/office/drawing/2014/main" id="{07530FB5-59A5-4E98-30B8-A1A5ED210DF9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>
              <a:off x="-2154563" y="1314634"/>
              <a:ext cx="1318503" cy="13261"/>
            </a:xfrm>
            <a:prstGeom prst="straightConnector1">
              <a:avLst/>
            </a:prstGeom>
            <a:ln w="28575">
              <a:solidFill>
                <a:srgbClr val="6666B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5">
              <a:extLst>
                <a:ext uri="{FF2B5EF4-FFF2-40B4-BE49-F238E27FC236}">
                  <a16:creationId xmlns:a16="http://schemas.microsoft.com/office/drawing/2014/main" id="{40515035-C185-68CE-D5F8-7AACF662FCE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664740" y="1327895"/>
              <a:ext cx="1057794" cy="5026"/>
            </a:xfrm>
            <a:prstGeom prst="straightConnector1">
              <a:avLst/>
            </a:prstGeom>
            <a:ln w="28575">
              <a:solidFill>
                <a:srgbClr val="6666B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blue sound wave&#10;&#10;Description automatically generated">
            <a:extLst>
              <a:ext uri="{FF2B5EF4-FFF2-40B4-BE49-F238E27FC236}">
                <a16:creationId xmlns:a16="http://schemas.microsoft.com/office/drawing/2014/main" id="{E933367A-8500-0795-485C-0A81C2B67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27" y="5230728"/>
            <a:ext cx="1781175" cy="5651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B832DF9-5517-13CD-318D-7741D797C9E0}"/>
              </a:ext>
            </a:extLst>
          </p:cNvPr>
          <p:cNvGrpSpPr/>
          <p:nvPr/>
        </p:nvGrpSpPr>
        <p:grpSpPr>
          <a:xfrm>
            <a:off x="1055284" y="4270461"/>
            <a:ext cx="3815050" cy="1501097"/>
            <a:chOff x="1055654" y="4295725"/>
            <a:chExt cx="3047284" cy="1199006"/>
          </a:xfrm>
        </p:grpSpPr>
        <p:pic>
          <p:nvPicPr>
            <p:cNvPr id="15" name="Picture 14" descr="A sound wave of a music&#10;&#10;Description automatically generated with medium confidence">
              <a:extLst>
                <a:ext uri="{FF2B5EF4-FFF2-40B4-BE49-F238E27FC236}">
                  <a16:creationId xmlns:a16="http://schemas.microsoft.com/office/drawing/2014/main" id="{C928567C-CC24-0F7D-B68C-5994003D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010" y="5060987"/>
              <a:ext cx="1404221" cy="433744"/>
            </a:xfrm>
            <a:prstGeom prst="rect">
              <a:avLst/>
            </a:prstGeom>
          </p:spPr>
        </p:pic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0B12884E-3F05-3B1B-3F78-17566B007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481" y="4747344"/>
              <a:ext cx="302900" cy="319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</a:t>
              </a:r>
              <a:endParaRPr lang="en-IL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168DDF6B-C244-EE14-4E90-9A90EE2C2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671" y="4407962"/>
              <a:ext cx="302900" cy="319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IL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 descr="A red sound wave&#10;&#10;Description automatically generated">
              <a:extLst>
                <a:ext uri="{FF2B5EF4-FFF2-40B4-BE49-F238E27FC236}">
                  <a16:creationId xmlns:a16="http://schemas.microsoft.com/office/drawing/2014/main" id="{6BF3594E-BEE8-0FC6-9367-600AE4AB0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306" y="4295725"/>
              <a:ext cx="1408632" cy="458004"/>
            </a:xfrm>
            <a:prstGeom prst="rect">
              <a:avLst/>
            </a:prstGeom>
          </p:spPr>
        </p:pic>
        <p:sp>
          <p:nvSpPr>
            <p:cNvPr id="19" name="Text Box 1">
              <a:extLst>
                <a:ext uri="{FF2B5EF4-FFF2-40B4-BE49-F238E27FC236}">
                  <a16:creationId xmlns:a16="http://schemas.microsoft.com/office/drawing/2014/main" id="{A74AE780-191F-9D62-E6FF-16EF537C749B}"/>
                </a:ext>
              </a:extLst>
            </p:cNvPr>
            <p:cNvSpPr txBox="1"/>
            <p:nvPr/>
          </p:nvSpPr>
          <p:spPr>
            <a:xfrm>
              <a:off x="3189460" y="4768180"/>
              <a:ext cx="418325" cy="21613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en-US" i="0" kern="100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Noise</a:t>
              </a:r>
              <a:endParaRPr lang="en-IL" i="1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D8DB58B-A680-B3A4-0472-DED6044F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54" y="4295725"/>
              <a:ext cx="1404221" cy="438155"/>
            </a:xfrm>
            <a:prstGeom prst="rect">
              <a:avLst/>
            </a:prstGeom>
          </p:spPr>
        </p:pic>
        <p:sp>
          <p:nvSpPr>
            <p:cNvPr id="21" name="Text Box 1">
              <a:extLst>
                <a:ext uri="{FF2B5EF4-FFF2-40B4-BE49-F238E27FC236}">
                  <a16:creationId xmlns:a16="http://schemas.microsoft.com/office/drawing/2014/main" id="{87EA598F-FDC3-2C39-660E-7146CAA8812A}"/>
                </a:ext>
              </a:extLst>
            </p:cNvPr>
            <p:cNvSpPr txBox="1"/>
            <p:nvPr/>
          </p:nvSpPr>
          <p:spPr>
            <a:xfrm>
              <a:off x="1251842" y="4727755"/>
              <a:ext cx="1017903" cy="19791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1000"/>
                </a:spcAft>
              </a:pPr>
              <a:r>
                <a:rPr lang="en-US" i="0" kern="100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Clean Speech</a:t>
              </a:r>
              <a:endParaRPr lang="en-IL" i="1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7" name="Text Box 1">
            <a:extLst>
              <a:ext uri="{FF2B5EF4-FFF2-40B4-BE49-F238E27FC236}">
                <a16:creationId xmlns:a16="http://schemas.microsoft.com/office/drawing/2014/main" id="{1CC1623E-1C16-F280-20BD-5D31D871516E}"/>
              </a:ext>
            </a:extLst>
          </p:cNvPr>
          <p:cNvSpPr txBox="1"/>
          <p:nvPr/>
        </p:nvSpPr>
        <p:spPr>
          <a:xfrm>
            <a:off x="2316233" y="5799971"/>
            <a:ext cx="1293152" cy="24778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spcAft>
                <a:spcPts val="1000"/>
              </a:spcAft>
            </a:pPr>
            <a:r>
              <a:rPr lang="en-US" i="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Noisy Speech</a:t>
            </a:r>
            <a:endParaRPr lang="en-IL" i="1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 Box 1">
            <a:extLst>
              <a:ext uri="{FF2B5EF4-FFF2-40B4-BE49-F238E27FC236}">
                <a16:creationId xmlns:a16="http://schemas.microsoft.com/office/drawing/2014/main" id="{A964B14C-9EE5-252B-9512-9DFF4A29D6AE}"/>
              </a:ext>
            </a:extLst>
          </p:cNvPr>
          <p:cNvSpPr txBox="1"/>
          <p:nvPr/>
        </p:nvSpPr>
        <p:spPr>
          <a:xfrm>
            <a:off x="8058941" y="5799971"/>
            <a:ext cx="1699146" cy="24778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he-IL"/>
            </a:defPPr>
            <a:lvl1pPr algn="ctr">
              <a:spcAft>
                <a:spcPts val="1000"/>
              </a:spcAft>
              <a:defRPr b="1" i="0" kern="10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0" dirty="0"/>
              <a:t>Enhanced Speech</a:t>
            </a:r>
            <a:endParaRPr lang="en-IL" b="0" dirty="0"/>
          </a:p>
        </p:txBody>
      </p:sp>
    </p:spTree>
    <p:extLst>
      <p:ext uri="{BB962C8B-B14F-4D97-AF65-F5344CB8AC3E}">
        <p14:creationId xmlns:p14="http://schemas.microsoft.com/office/powerpoint/2010/main" val="40822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Model </a:t>
            </a:r>
            <a:br>
              <a:rPr lang="en-US" altLang="en-IL" sz="5400" spc="-50" dirty="0">
                <a:solidFill>
                  <a:schemeClr val="tx1"/>
                </a:solidFill>
              </a:rPr>
            </a:br>
            <a:r>
              <a:rPr lang="en-US" altLang="en-IL" sz="5400" b="1" spc="-50" dirty="0">
                <a:solidFill>
                  <a:schemeClr val="tx1"/>
                </a:solidFill>
              </a:rPr>
              <a:t>Workflow</a:t>
            </a:r>
            <a:endParaRPr lang="en-US" altLang="en-IL" sz="4000" b="1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3B32-6618-B211-0D4C-84875F83BF17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B0525-B21B-166F-F4BD-C7EC96B214E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BBAD0C6-307E-BBBC-AB4C-C3B5046A3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- 3 -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8380E29F-7D1B-8E4F-4EE0-903B0B771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F8FC62-C61F-C819-8389-2309012AD45B}"/>
              </a:ext>
            </a:extLst>
          </p:cNvPr>
          <p:cNvGrpSpPr/>
          <p:nvPr/>
        </p:nvGrpSpPr>
        <p:grpSpPr>
          <a:xfrm>
            <a:off x="5486013" y="238539"/>
            <a:ext cx="6106524" cy="6129756"/>
            <a:chOff x="0" y="0"/>
            <a:chExt cx="5274310" cy="52946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EEE13B-3F6D-873C-0ADB-1BF84AC5BC1B}"/>
                </a:ext>
              </a:extLst>
            </p:cNvPr>
            <p:cNvGrpSpPr/>
            <p:nvPr/>
          </p:nvGrpSpPr>
          <p:grpSpPr>
            <a:xfrm>
              <a:off x="0" y="581025"/>
              <a:ext cx="5274310" cy="4713605"/>
              <a:chOff x="0" y="0"/>
              <a:chExt cx="5274310" cy="4713605"/>
            </a:xfrm>
          </p:grpSpPr>
          <p:pic>
            <p:nvPicPr>
              <p:cNvPr id="19" name="Picture 18" descr="A blue sound wave&#10;&#10;Description automatically generated">
                <a:extLst>
                  <a:ext uri="{FF2B5EF4-FFF2-40B4-BE49-F238E27FC236}">
                    <a16:creationId xmlns:a16="http://schemas.microsoft.com/office/drawing/2014/main" id="{A9CAD663-8E1F-8A2E-D8C5-1CD572F23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450" y="0"/>
                <a:ext cx="1216660" cy="386080"/>
              </a:xfrm>
              <a:prstGeom prst="rect">
                <a:avLst/>
              </a:prstGeom>
            </p:spPr>
          </p:pic>
          <p:pic>
            <p:nvPicPr>
              <p:cNvPr id="20" name="Picture 19" descr="A sound wave of a music&#10;&#10;Description automatically generated with medium confidence">
                <a:extLst>
                  <a:ext uri="{FF2B5EF4-FFF2-40B4-BE49-F238E27FC236}">
                    <a16:creationId xmlns:a16="http://schemas.microsoft.com/office/drawing/2014/main" id="{2265B377-F9CD-DC11-E68A-C4C8039FD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438" y="19050"/>
                <a:ext cx="1212850" cy="37465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C229F18-D547-26F0-D6DC-72682230CE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55"/>
              <a:stretch/>
            </p:blipFill>
            <p:spPr bwMode="auto">
              <a:xfrm>
                <a:off x="0" y="381000"/>
                <a:ext cx="5274310" cy="433260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3B845D-DE1A-3F1E-79CC-E6129DD69B9C}"/>
                </a:ext>
              </a:extLst>
            </p:cNvPr>
            <p:cNvGrpSpPr/>
            <p:nvPr/>
          </p:nvGrpSpPr>
          <p:grpSpPr>
            <a:xfrm>
              <a:off x="0" y="0"/>
              <a:ext cx="2631992" cy="586326"/>
              <a:chOff x="0" y="0"/>
              <a:chExt cx="2631992" cy="586326"/>
            </a:xfrm>
          </p:grpSpPr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39F8C153-355C-9406-A43E-AB7C5AB03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8254" y="310101"/>
                <a:ext cx="26162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:endParaRPr lang="en-IL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DCDDA4F-F963-5B38-8C91-40A0305894EC}"/>
                  </a:ext>
                </a:extLst>
              </p:cNvPr>
              <p:cNvGrpSpPr/>
              <p:nvPr/>
            </p:nvGrpSpPr>
            <p:grpSpPr>
              <a:xfrm>
                <a:off x="0" y="0"/>
                <a:ext cx="2631992" cy="584255"/>
                <a:chOff x="0" y="0"/>
                <a:chExt cx="2631992" cy="584255"/>
              </a:xfrm>
            </p:grpSpPr>
            <p:sp>
              <p:nvSpPr>
                <p:cNvPr id="12" name="Text Box 2">
                  <a:extLst>
                    <a:ext uri="{FF2B5EF4-FFF2-40B4-BE49-F238E27FC236}">
                      <a16:creationId xmlns:a16="http://schemas.microsoft.com/office/drawing/2014/main" id="{B0704D57-2D29-D041-667B-93BC779039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647" y="31805"/>
                  <a:ext cx="261620" cy="276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+</a:t>
                  </a:r>
                  <a:endParaRPr lang="en-IL" sz="11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AC23F0-7C20-6597-9E83-C1DD11A05A4F}"/>
                    </a:ext>
                  </a:extLst>
                </p:cNvPr>
                <p:cNvGrpSpPr/>
                <p:nvPr/>
              </p:nvGrpSpPr>
              <p:grpSpPr>
                <a:xfrm>
                  <a:off x="1415332" y="0"/>
                  <a:ext cx="1216660" cy="584255"/>
                  <a:chOff x="0" y="0"/>
                  <a:chExt cx="1216660" cy="584255"/>
                </a:xfrm>
              </p:grpSpPr>
              <p:pic>
                <p:nvPicPr>
                  <p:cNvPr id="17" name="Picture 16" descr="A red sound wave&#10;&#10;Description automatically generated">
                    <a:extLst>
                      <a:ext uri="{FF2B5EF4-FFF2-40B4-BE49-F238E27FC236}">
                        <a16:creationId xmlns:a16="http://schemas.microsoft.com/office/drawing/2014/main" id="{0125DE3B-17B9-813A-3CF2-6D66CE2599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216660" cy="395605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 Box 1">
                    <a:extLst>
                      <a:ext uri="{FF2B5EF4-FFF2-40B4-BE49-F238E27FC236}">
                        <a16:creationId xmlns:a16="http://schemas.microsoft.com/office/drawing/2014/main" id="{98C2B646-F60E-6D47-8F28-ACB6659559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46" y="397565"/>
                    <a:ext cx="361315" cy="186690"/>
                  </a:xfrm>
                  <a:prstGeom prst="rect">
                    <a:avLst/>
                  </a:prstGeom>
                  <a:solidFill>
                    <a:prstClr val="white"/>
                  </a:solidFill>
                  <a:ln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spcAft>
                        <a:spcPts val="1000"/>
                      </a:spcAft>
                    </a:pPr>
                    <a:r>
                      <a:rPr lang="en-US" sz="1100" b="1" i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Noise</a:t>
                    </a:r>
                    <a:endParaRPr lang="en-IL" sz="1100" i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4C81A19-4950-368E-5137-42203D609CE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212850" cy="548640"/>
                  <a:chOff x="0" y="0"/>
                  <a:chExt cx="1212850" cy="548640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2E3C5822-82C9-2F86-A152-984E8D144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212850" cy="378460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 Box 1">
                    <a:extLst>
                      <a:ext uri="{FF2B5EF4-FFF2-40B4-BE49-F238E27FC236}">
                        <a16:creationId xmlns:a16="http://schemas.microsoft.com/office/drawing/2014/main" id="{B056B29F-65E3-6086-5FAE-2E979A90D51F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65" y="377687"/>
                    <a:ext cx="728235" cy="170953"/>
                  </a:xfrm>
                  <a:prstGeom prst="rect">
                    <a:avLst/>
                  </a:prstGeom>
                  <a:solidFill>
                    <a:prstClr val="white"/>
                  </a:solidFill>
                  <a:ln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spcAft>
                        <a:spcPts val="1000"/>
                      </a:spcAft>
                    </a:pPr>
                    <a:r>
                      <a:rPr lang="en-US" sz="1100" b="1" i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Clean Speech</a:t>
                    </a:r>
                    <a:endParaRPr lang="en-IL" sz="1100" i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05550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spc="-50" dirty="0">
                <a:solidFill>
                  <a:schemeClr val="tx1"/>
                </a:solidFill>
              </a:rPr>
              <a:t>U-Net</a:t>
            </a:r>
            <a:endParaRPr lang="en-US" altLang="en-IL" sz="4000" b="1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3B32-6618-B211-0D4C-84875F83BF17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B0525-B21B-166F-F4BD-C7EC96B214E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BBAD0C6-307E-BBBC-AB4C-C3B5046A3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</a:t>
              </a:r>
              <a:r>
                <a:rPr lang="he-IL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4</a:t>
              </a:r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8380E29F-7D1B-8E4F-4EE0-903B0B771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 3">
            <a:extLst>
              <a:ext uri="{FF2B5EF4-FFF2-40B4-BE49-F238E27FC236}">
                <a16:creationId xmlns:a16="http://schemas.microsoft.com/office/drawing/2014/main" id="{BDCC9CB4-B043-F73D-0C9B-1B3ABB5B1574}"/>
              </a:ext>
            </a:extLst>
          </p:cNvPr>
          <p:cNvSpPr/>
          <p:nvPr/>
        </p:nvSpPr>
        <p:spPr>
          <a:xfrm>
            <a:off x="572493" y="1849701"/>
            <a:ext cx="10972800" cy="458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43CEB-CF0F-FDC1-3329-E9E1F296B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50" y="2251658"/>
            <a:ext cx="4024170" cy="3776374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DBDCE9F-B7DF-6810-E879-75B70AF064B9}"/>
              </a:ext>
            </a:extLst>
          </p:cNvPr>
          <p:cNvSpPr txBox="1"/>
          <p:nvPr/>
        </p:nvSpPr>
        <p:spPr>
          <a:xfrm>
            <a:off x="808566" y="1911493"/>
            <a:ext cx="70814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model that has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equal number of layers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both encoder &amp; decoder that uses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convolutional blocks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 rtl="0"/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 rtl="0"/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Pays attention to the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speech contextual information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prevent the detailed features from being lost during down-sampling or up-sampling.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Time-Domain </a:t>
            </a:r>
            <a:r>
              <a:rPr lang="en-US" altLang="en-IL" sz="5400" b="1" spc="-50" dirty="0">
                <a:solidFill>
                  <a:schemeClr val="tx1"/>
                </a:solidFill>
              </a:rPr>
              <a:t>U-Net</a:t>
            </a:r>
            <a:endParaRPr lang="en-US" altLang="en-IL" sz="4000" b="1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3B32-6618-B211-0D4C-84875F83BF17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B0525-B21B-166F-F4BD-C7EC96B214E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BBAD0C6-307E-BBBC-AB4C-C3B5046A3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</a:t>
              </a:r>
              <a:r>
                <a:rPr lang="he-IL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5</a:t>
              </a:r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8380E29F-7D1B-8E4F-4EE0-903B0B771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 3">
            <a:extLst>
              <a:ext uri="{FF2B5EF4-FFF2-40B4-BE49-F238E27FC236}">
                <a16:creationId xmlns:a16="http://schemas.microsoft.com/office/drawing/2014/main" id="{3083D40F-D435-AA19-6B19-5D0BF93F50A5}"/>
              </a:ext>
            </a:extLst>
          </p:cNvPr>
          <p:cNvSpPr/>
          <p:nvPr/>
        </p:nvSpPr>
        <p:spPr>
          <a:xfrm>
            <a:off x="572493" y="1806131"/>
            <a:ext cx="10972800" cy="4580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regular U-Net input typically consists of images (e.g.,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RGB images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How U-net works? | ArcGIS API for Python">
            <a:extLst>
              <a:ext uri="{FF2B5EF4-FFF2-40B4-BE49-F238E27FC236}">
                <a16:creationId xmlns:a16="http://schemas.microsoft.com/office/drawing/2014/main" id="{DE721873-4D8F-FD4D-E41E-4E8052A6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861605"/>
            <a:ext cx="7029450" cy="305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66A1880-45BD-C48B-5558-C4FA50B94E62}"/>
              </a:ext>
            </a:extLst>
          </p:cNvPr>
          <p:cNvGrpSpPr/>
          <p:nvPr/>
        </p:nvGrpSpPr>
        <p:grpSpPr>
          <a:xfrm>
            <a:off x="2828699" y="3807832"/>
            <a:ext cx="6763557" cy="968968"/>
            <a:chOff x="2828699" y="3990381"/>
            <a:chExt cx="6763557" cy="968968"/>
          </a:xfrm>
        </p:grpSpPr>
        <p:pic>
          <p:nvPicPr>
            <p:cNvPr id="5" name="Picture 4" descr="A sound wave of a music&#10;&#10;Description automatically generated with medium confidence">
              <a:extLst>
                <a:ext uri="{FF2B5EF4-FFF2-40B4-BE49-F238E27FC236}">
                  <a16:creationId xmlns:a16="http://schemas.microsoft.com/office/drawing/2014/main" id="{CD795008-4B5B-0089-0E82-81840009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699" y="3990381"/>
              <a:ext cx="3047043" cy="941188"/>
            </a:xfrm>
            <a:prstGeom prst="rect">
              <a:avLst/>
            </a:prstGeom>
          </p:spPr>
        </p:pic>
        <p:pic>
          <p:nvPicPr>
            <p:cNvPr id="6" name="Picture 5" descr="A blue sound wave&#10;&#10;Description automatically generated">
              <a:extLst>
                <a:ext uri="{FF2B5EF4-FFF2-40B4-BE49-F238E27FC236}">
                  <a16:creationId xmlns:a16="http://schemas.microsoft.com/office/drawing/2014/main" id="{81650577-438A-9CBE-1090-58CEE2B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377" y="3990382"/>
              <a:ext cx="3053879" cy="968967"/>
            </a:xfrm>
            <a:prstGeom prst="rect">
              <a:avLst/>
            </a:prstGeom>
          </p:spPr>
        </p:pic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808CB2-C777-B8E5-0E3C-D104FACF4284}"/>
              </a:ext>
            </a:extLst>
          </p:cNvPr>
          <p:cNvSpPr/>
          <p:nvPr/>
        </p:nvSpPr>
        <p:spPr bwMode="auto">
          <a:xfrm>
            <a:off x="5910548" y="4036680"/>
            <a:ext cx="613495" cy="589705"/>
          </a:xfrm>
          <a:prstGeom prst="rightArrow">
            <a:avLst/>
          </a:prstGeom>
          <a:solidFill>
            <a:srgbClr val="6666B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1F67D-05BA-0A94-FC6A-F1448DB77C13}"/>
              </a:ext>
            </a:extLst>
          </p:cNvPr>
          <p:cNvSpPr txBox="1"/>
          <p:nvPr/>
        </p:nvSpPr>
        <p:spPr>
          <a:xfrm>
            <a:off x="569445" y="2293641"/>
            <a:ext cx="11144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Time-Domain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U-Net input: one-dimensional time series signal (e.g.,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audio waveform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4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lightweight Shuffle </a:t>
            </a:r>
            <a:r>
              <a:rPr lang="en-US" altLang="en-IL" sz="5400" b="1" spc="-50" dirty="0">
                <a:solidFill>
                  <a:schemeClr val="tx1"/>
                </a:solidFill>
              </a:rPr>
              <a:t>Attention</a:t>
            </a:r>
            <a:r>
              <a:rPr lang="en-US" altLang="en-IL" sz="5400" spc="-50" dirty="0">
                <a:solidFill>
                  <a:schemeClr val="tx1"/>
                </a:solidFill>
              </a:rPr>
              <a:t> </a:t>
            </a:r>
            <a:endParaRPr lang="en-US" altLang="en-IL" sz="4000" b="1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3B32-6618-B211-0D4C-84875F83BF17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B0525-B21B-166F-F4BD-C7EC96B214E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BBAD0C6-307E-BBBC-AB4C-C3B5046A3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</a:t>
              </a:r>
              <a:r>
                <a:rPr lang="he-IL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6</a:t>
              </a:r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8380E29F-7D1B-8E4F-4EE0-903B0B771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תמונה 4" descr="Applsci 12 04161 g003 550">
            <a:extLst>
              <a:ext uri="{FF2B5EF4-FFF2-40B4-BE49-F238E27FC236}">
                <a16:creationId xmlns:a16="http://schemas.microsoft.com/office/drawing/2014/main" id="{6DE237F0-B72F-E50C-3B72-4314AEFC4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54" y="3565075"/>
            <a:ext cx="5595366" cy="28213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C73A2A9F-DC9C-16B4-458A-B7ED419A0123}"/>
              </a:ext>
            </a:extLst>
          </p:cNvPr>
          <p:cNvSpPr/>
          <p:nvPr/>
        </p:nvSpPr>
        <p:spPr>
          <a:xfrm>
            <a:off x="572493" y="1806131"/>
            <a:ext cx="9408269" cy="1200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Standard attention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focuses on the important features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  <a:b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while lowering the weighted value of unwanted data. 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E44E1B25-99E0-3A46-7DFD-89DBF06FF97D}"/>
              </a:ext>
            </a:extLst>
          </p:cNvPr>
          <p:cNvSpPr/>
          <p:nvPr/>
        </p:nvSpPr>
        <p:spPr>
          <a:xfrm>
            <a:off x="572493" y="2834622"/>
            <a:ext cx="9408269" cy="3551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Shuffle Attention focuses on both the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relationships within</a:t>
            </a:r>
            <a:b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each feature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(Channel Attention), and the </a:t>
            </a: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detailed features </a:t>
            </a:r>
            <a:b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across spatial dimensions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(Spatial Attention).</a:t>
            </a:r>
          </a:p>
          <a:p>
            <a:pPr marL="285739" indent="-285739" algn="l" rtl="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b="1" spc="-50" dirty="0">
                <a:solidFill>
                  <a:schemeClr val="tx1"/>
                </a:solidFill>
              </a:rPr>
              <a:t>Compressed Sensing</a:t>
            </a:r>
            <a:endParaRPr lang="en-US" altLang="en-IL" sz="4000" b="1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3B32-6618-B211-0D4C-84875F83BF17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B0525-B21B-166F-F4BD-C7EC96B214E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BBAD0C6-307E-BBBC-AB4C-C3B5046A3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</a:t>
              </a:r>
              <a:r>
                <a:rPr lang="he-IL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7</a:t>
              </a:r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8380E29F-7D1B-8E4F-4EE0-903B0B771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3">
                <a:extLst>
                  <a:ext uri="{FF2B5EF4-FFF2-40B4-BE49-F238E27FC236}">
                    <a16:creationId xmlns:a16="http://schemas.microsoft.com/office/drawing/2014/main" id="{E7390F55-F3BA-1243-40FD-414CA117D821}"/>
                  </a:ext>
                </a:extLst>
              </p:cNvPr>
              <p:cNvSpPr/>
              <p:nvPr/>
            </p:nvSpPr>
            <p:spPr>
              <a:xfrm>
                <a:off x="572493" y="1806131"/>
                <a:ext cx="10972800" cy="912116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algn="ctr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The process of obtaining measurement signal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 Light" panose="020F0302020204030204" pitchFamily="34" charset="0"/>
                        <a:cs typeface="Calibri Light" panose="020F0302020204030204" pitchFamily="34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  <a:ea typeface="Calibri Light" panose="020F0302020204030204" pitchFamily="34" charset="0"/>
                        <a:cs typeface="Calibri Light" panose="020F03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libri Light" panose="020F0302020204030204" pitchFamily="34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libri Light" panose="020F0302020204030204" pitchFamily="34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libri Light" panose="020F0302020204030204" pitchFamily="34" charset="0"/>
                            <a:cs typeface="Calibri Light" panose="020F030202020403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is:</a:t>
                </a:r>
                <a:b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Φ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   (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Ψ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 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 rtl="0"/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Text 3">
                <a:extLst>
                  <a:ext uri="{FF2B5EF4-FFF2-40B4-BE49-F238E27FC236}">
                    <a16:creationId xmlns:a16="http://schemas.microsoft.com/office/drawing/2014/main" id="{E7390F55-F3BA-1243-40FD-414CA117D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1806131"/>
                <a:ext cx="10972800" cy="912116"/>
              </a:xfrm>
              <a:prstGeom prst="rect">
                <a:avLst/>
              </a:prstGeom>
              <a:blipFill>
                <a:blip r:embed="rId4"/>
                <a:stretch>
                  <a:fillRect t="-4667"/>
                </a:stretch>
              </a:blipFill>
              <a:ln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>
            <a:extLst>
              <a:ext uri="{FF2B5EF4-FFF2-40B4-BE49-F238E27FC236}">
                <a16:creationId xmlns:a16="http://schemas.microsoft.com/office/drawing/2014/main" id="{33A52A10-651A-E043-36B3-6BAF51AE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79" y="2718247"/>
            <a:ext cx="5914194" cy="2222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7F2E5368-D61A-72B5-A576-8667C3127C36}"/>
                  </a:ext>
                </a:extLst>
              </p:cNvPr>
              <p:cNvSpPr txBox="1"/>
              <p:nvPr/>
            </p:nvSpPr>
            <p:spPr>
              <a:xfrm>
                <a:off x="566397" y="5011799"/>
                <a:ext cx="11018520" cy="132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The original signal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 Light" panose="020F0302020204030204" pitchFamily="34" charset="0"/>
                        <a:cs typeface="Calibri Light" panose="020F03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can be recovered from measurements</a:t>
                </a:r>
                <a:b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by solving an optimization problem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 Light" panose="020F0302020204030204" pitchFamily="34" charset="0"/>
                        <a:cs typeface="Calibri Light" panose="020F0302020204030204" pitchFamily="34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</a:p>
              <a:p>
                <a:pPr algn="just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argmin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   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𝑠𝑢𝑏𝑗𝑒𝑐𝑡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𝑡𝑜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Φ</m:t>
                              </m:r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&lt; </m:t>
                      </m:r>
                      <m:r>
                        <a:rPr lang="en-US" sz="24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𝜀</m:t>
                      </m:r>
                    </m:oMath>
                  </m:oMathPara>
                </a14:m>
                <a:endParaRPr lang="en-US" sz="2400" i="1" kern="100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7F2E5368-D61A-72B5-A576-8667C3127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7" y="5011799"/>
                <a:ext cx="11018520" cy="1328762"/>
              </a:xfrm>
              <a:prstGeom prst="rect">
                <a:avLst/>
              </a:prstGeom>
              <a:blipFill>
                <a:blip r:embed="rId6"/>
                <a:stretch>
                  <a:fillRect l="-775" t="-36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29">
            <a:extLst>
              <a:ext uri="{FF2B5EF4-FFF2-40B4-BE49-F238E27FC236}">
                <a16:creationId xmlns:a16="http://schemas.microsoft.com/office/drawing/2014/main" id="{6BFF3A59-B645-42F1-5070-D29B10BF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IL" sz="5400" spc="-50" dirty="0">
                <a:solidFill>
                  <a:schemeClr val="tx1"/>
                </a:solidFill>
              </a:rPr>
              <a:t>Compressed Sensing </a:t>
            </a:r>
            <a:r>
              <a:rPr lang="en-US" altLang="en-IL" sz="5400" b="1" spc="-50" dirty="0">
                <a:solidFill>
                  <a:schemeClr val="tx1"/>
                </a:solidFill>
              </a:rPr>
              <a:t>(Loss)</a:t>
            </a:r>
            <a:endParaRPr lang="en-US" altLang="en-IL" sz="4000" b="1" spc="-50" dirty="0">
              <a:solidFill>
                <a:schemeClr val="tx1"/>
              </a:solidFill>
            </a:endParaRP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13B32-6618-B211-0D4C-84875F83BF17}"/>
              </a:ext>
            </a:extLst>
          </p:cNvPr>
          <p:cNvGrpSpPr/>
          <p:nvPr/>
        </p:nvGrpSpPr>
        <p:grpSpPr>
          <a:xfrm>
            <a:off x="0" y="6454926"/>
            <a:ext cx="12192000" cy="471581"/>
            <a:chOff x="0" y="6454926"/>
            <a:chExt cx="12192000" cy="471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B0525-B21B-166F-F4BD-C7EC96B214EB}"/>
                </a:ext>
              </a:extLst>
            </p:cNvPr>
            <p:cNvSpPr/>
            <p:nvPr/>
          </p:nvSpPr>
          <p:spPr bwMode="auto">
            <a:xfrm>
              <a:off x="0" y="6454926"/>
              <a:ext cx="12192000" cy="45719"/>
            </a:xfrm>
            <a:prstGeom prst="rect">
              <a:avLst/>
            </a:prstGeom>
            <a:solidFill>
              <a:srgbClr val="2B2765"/>
            </a:solidFill>
            <a:ln w="12700" cap="flat" cmpd="sng" algn="ctr">
              <a:solidFill>
                <a:srgbClr val="9794B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DBBAD0C6-307E-BBBC-AB4C-C3B5046A3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597" y="6477785"/>
              <a:ext cx="764806" cy="448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IL" sz="2000" spc="-5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- 8 -</a:t>
              </a:r>
            </a:p>
          </p:txBody>
        </p: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8380E29F-7D1B-8E4F-4EE0-903B0B771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51" r="1858"/>
            <a:stretch/>
          </p:blipFill>
          <p:spPr bwMode="auto">
            <a:xfrm>
              <a:off x="11714020" y="6499069"/>
              <a:ext cx="406401" cy="356384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3">
                <a:extLst>
                  <a:ext uri="{FF2B5EF4-FFF2-40B4-BE49-F238E27FC236}">
                    <a16:creationId xmlns:a16="http://schemas.microsoft.com/office/drawing/2014/main" id="{E7390F55-F3BA-1243-40FD-414CA117D821}"/>
                  </a:ext>
                </a:extLst>
              </p:cNvPr>
              <p:cNvSpPr/>
              <p:nvPr/>
            </p:nvSpPr>
            <p:spPr>
              <a:xfrm>
                <a:off x="572493" y="1806131"/>
                <a:ext cx="10972800" cy="912116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algn="ctr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The process of obtaining measurement signal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 Light" panose="020F0302020204030204" pitchFamily="34" charset="0"/>
                        <a:cs typeface="Calibri Light" panose="020F0302020204030204" pitchFamily="34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  <a:ea typeface="Calibri Light" panose="020F0302020204030204" pitchFamily="34" charset="0"/>
                        <a:cs typeface="Calibri Light" panose="020F03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libri Light" panose="020F0302020204030204" pitchFamily="34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libri Light" panose="020F0302020204030204" pitchFamily="34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libri Light" panose="020F0302020204030204" pitchFamily="34" charset="0"/>
                            <a:cs typeface="Calibri Light" panose="020F0302020204030204" pitchFamily="34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is:</a:t>
                </a:r>
                <a:b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Φ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   (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Ψ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 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 rtl="0"/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Text 3">
                <a:extLst>
                  <a:ext uri="{FF2B5EF4-FFF2-40B4-BE49-F238E27FC236}">
                    <a16:creationId xmlns:a16="http://schemas.microsoft.com/office/drawing/2014/main" id="{E7390F55-F3BA-1243-40FD-414CA117D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1806131"/>
                <a:ext cx="10972800" cy="912116"/>
              </a:xfrm>
              <a:prstGeom prst="rect">
                <a:avLst/>
              </a:prstGeom>
              <a:blipFill>
                <a:blip r:embed="rId4"/>
                <a:stretch>
                  <a:fillRect t="-4667"/>
                </a:stretch>
              </a:blipFill>
              <a:ln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>
            <a:extLst>
              <a:ext uri="{FF2B5EF4-FFF2-40B4-BE49-F238E27FC236}">
                <a16:creationId xmlns:a16="http://schemas.microsoft.com/office/drawing/2014/main" id="{33A52A10-651A-E043-36B3-6BAF51AE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19" y="2753650"/>
            <a:ext cx="5914194" cy="2222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3">
                <a:extLst>
                  <a:ext uri="{FF2B5EF4-FFF2-40B4-BE49-F238E27FC236}">
                    <a16:creationId xmlns:a16="http://schemas.microsoft.com/office/drawing/2014/main" id="{6D0757E9-2DC0-E064-8E28-3029CDBF1F9F}"/>
                  </a:ext>
                </a:extLst>
              </p:cNvPr>
              <p:cNvSpPr/>
              <p:nvPr/>
            </p:nvSpPr>
            <p:spPr>
              <a:xfrm>
                <a:off x="572493" y="2952907"/>
                <a:ext cx="11018520" cy="2968621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Measurements can retain the </a:t>
                </a:r>
                <a:b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main information and even </a:t>
                </a:r>
                <a:b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some unobvious features of </a:t>
                </a:r>
                <a:b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original speech.</a:t>
                </a: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285739" indent="-285739" algn="l" rtl="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Therefore, we will calculate the loss between measurements: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Φ</m:t>
                    </m:r>
                    <m:acc>
                      <m:accPr>
                        <m:chr m:val="̂"/>
                        <m:ctrlPr>
                          <a:rPr lang="en-IL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Φ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br>
                  <a:rPr lang="en-US" sz="24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L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are the clean and enhanced speech, respectively)</a:t>
                </a:r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 rtl="0"/>
                <a:endParaRPr lang="en-US" sz="2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5" name="Text 3">
                <a:extLst>
                  <a:ext uri="{FF2B5EF4-FFF2-40B4-BE49-F238E27FC236}">
                    <a16:creationId xmlns:a16="http://schemas.microsoft.com/office/drawing/2014/main" id="{6D0757E9-2DC0-E064-8E28-3029CDBF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2952907"/>
                <a:ext cx="11018520" cy="2968621"/>
              </a:xfrm>
              <a:prstGeom prst="rect">
                <a:avLst/>
              </a:prstGeom>
              <a:blipFill>
                <a:blip r:embed="rId6"/>
                <a:stretch>
                  <a:fillRect l="-775" t="-1643" b="-1848"/>
                </a:stretch>
              </a:blipFill>
              <a:ln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696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9185</TotalTime>
  <Words>724</Words>
  <Application>Microsoft Office PowerPoint</Application>
  <PresentationFormat>Widescreen</PresentationFormat>
  <Paragraphs>135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PT Sans</vt:lpstr>
      <vt:lpstr>Söhne</vt:lpstr>
      <vt:lpstr>Wingdings</vt:lpstr>
      <vt:lpstr>Default Design</vt:lpstr>
      <vt:lpstr>Speech Enhancement Using U-Net with Compressed Sensing</vt:lpstr>
      <vt:lpstr>Speech Enhancement: Background</vt:lpstr>
      <vt:lpstr>Suggested Solution</vt:lpstr>
      <vt:lpstr>Model  Workflow</vt:lpstr>
      <vt:lpstr>U-Net</vt:lpstr>
      <vt:lpstr>Time-Domain U-Net</vt:lpstr>
      <vt:lpstr>lightweight Shuffle Attention </vt:lpstr>
      <vt:lpstr>Compressed Sensing</vt:lpstr>
      <vt:lpstr>Compressed Sensing (Loss)</vt:lpstr>
      <vt:lpstr>UML: Use Case</vt:lpstr>
      <vt:lpstr>UML:  Sequence</vt:lpstr>
      <vt:lpstr>GUI – Main Screen</vt:lpstr>
      <vt:lpstr>GUI – Uploading Audio</vt:lpstr>
      <vt:lpstr>GUI – Enhancing Audio</vt:lpstr>
      <vt:lpstr>Test Process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Student</dc:creator>
  <cp:lastModifiedBy>Hadad, Avihay</cp:lastModifiedBy>
  <cp:revision>327</cp:revision>
  <dcterms:created xsi:type="dcterms:W3CDTF">2014-10-13T06:29:55Z</dcterms:created>
  <dcterms:modified xsi:type="dcterms:W3CDTF">2024-05-06T12:30:38Z</dcterms:modified>
</cp:coreProperties>
</file>