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61" r:id="rId5"/>
    <p:sldId id="258" r:id="rId6"/>
    <p:sldId id="264" r:id="rId7"/>
    <p:sldId id="266" r:id="rId8"/>
    <p:sldId id="267" r:id="rId9"/>
    <p:sldId id="268" r:id="rId10"/>
    <p:sldId id="259" r:id="rId11"/>
    <p:sldId id="260"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ki/File:Happy_smiley_face.png" TargetMode="External"/><Relationship Id="rId2" Type="http://schemas.openxmlformats.org/officeDocument/2006/relationships/hyperlink" Target="https://www.facebook.com/ISSUESSHOP/photos/a.433273299797.234420.97552074797/10153512005804798/?type=1&amp;theater" TargetMode="External"/><Relationship Id="rId1" Type="http://schemas.openxmlformats.org/officeDocument/2006/relationships/slideLayout" Target="../slideLayouts/slideLayout2.xml"/><Relationship Id="rId6" Type="http://schemas.openxmlformats.org/officeDocument/2006/relationships/hyperlink" Target="http://80skiparty.com/game-menu-background/simple-game-menu-background-corona-sdk-build-a-frogger-inspired-game-interface-creation/" TargetMode="External"/><Relationship Id="rId5" Type="http://schemas.openxmlformats.org/officeDocument/2006/relationships/hyperlink" Target="http://gilamran.github.io/simple-layout-basic-tutorial/" TargetMode="External"/><Relationship Id="rId4" Type="http://schemas.openxmlformats.org/officeDocument/2006/relationships/hyperlink" Target="http://www.broccoligame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E037-E2AE-4F2A-8212-14A2F34FC072}"/>
              </a:ext>
            </a:extLst>
          </p:cNvPr>
          <p:cNvSpPr>
            <a:spLocks noGrp="1"/>
          </p:cNvSpPr>
          <p:nvPr>
            <p:ph type="ctrTitle"/>
          </p:nvPr>
        </p:nvSpPr>
        <p:spPr/>
        <p:txBody>
          <a:bodyPr/>
          <a:lstStyle/>
          <a:p>
            <a:r>
              <a:rPr lang="en-NZ" dirty="0"/>
              <a:t>FIRE SAFETY FOR KIDS</a:t>
            </a:r>
          </a:p>
        </p:txBody>
      </p:sp>
      <p:sp>
        <p:nvSpPr>
          <p:cNvPr id="3" name="Subtitle 2">
            <a:extLst>
              <a:ext uri="{FF2B5EF4-FFF2-40B4-BE49-F238E27FC236}">
                <a16:creationId xmlns:a16="http://schemas.microsoft.com/office/drawing/2014/main" id="{4A949A40-4C8F-4175-898A-B8710DC0BEFA}"/>
              </a:ext>
            </a:extLst>
          </p:cNvPr>
          <p:cNvSpPr>
            <a:spLocks noGrp="1"/>
          </p:cNvSpPr>
          <p:nvPr>
            <p:ph type="subTitle" idx="1"/>
          </p:nvPr>
        </p:nvSpPr>
        <p:spPr/>
        <p:txBody>
          <a:bodyPr/>
          <a:lstStyle/>
          <a:p>
            <a:r>
              <a:rPr lang="en-NZ" dirty="0"/>
              <a:t>Anita Devi</a:t>
            </a:r>
            <a:br>
              <a:rPr lang="en-NZ" dirty="0"/>
            </a:br>
            <a:r>
              <a:rPr lang="en-NZ" dirty="0"/>
              <a:t>Avikash Nand</a:t>
            </a:r>
          </a:p>
        </p:txBody>
      </p:sp>
    </p:spTree>
    <p:extLst>
      <p:ext uri="{BB962C8B-B14F-4D97-AF65-F5344CB8AC3E}">
        <p14:creationId xmlns:p14="http://schemas.microsoft.com/office/powerpoint/2010/main" val="334728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F9B8D9-2A0F-48A2-AD9F-81D8C49703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F7E20FF-7DA6-46B7-AB0E-E6CBFDD0729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BE624B6-B9F4-4C3F-9F6E-2182D90EC5E8}"/>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710C23B-B5E1-45A6-80F6-55643AC62B9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48ADAFBE-5922-48E4-A420-5BAFBF3547EF}"/>
              </a:ext>
            </a:extLst>
          </p:cNvPr>
          <p:cNvPicPr>
            <a:picLocks noChangeAspect="1"/>
          </p:cNvPicPr>
          <p:nvPr/>
        </p:nvPicPr>
        <p:blipFill>
          <a:blip r:embed="rId5"/>
          <a:stretch>
            <a:fillRect/>
          </a:stretch>
        </p:blipFill>
        <p:spPr>
          <a:xfrm>
            <a:off x="633999" y="1693407"/>
            <a:ext cx="3722101" cy="3481447"/>
          </a:xfrm>
          <a:prstGeom prst="rect">
            <a:avLst/>
          </a:prstGeom>
        </p:spPr>
      </p:pic>
      <p:sp>
        <p:nvSpPr>
          <p:cNvPr id="2" name="Title 1">
            <a:extLst>
              <a:ext uri="{FF2B5EF4-FFF2-40B4-BE49-F238E27FC236}">
                <a16:creationId xmlns:a16="http://schemas.microsoft.com/office/drawing/2014/main" id="{6402974A-4705-4BC4-9EBE-C55DAF0E5BC0}"/>
              </a:ext>
            </a:extLst>
          </p:cNvPr>
          <p:cNvSpPr>
            <a:spLocks noGrp="1"/>
          </p:cNvSpPr>
          <p:nvPr>
            <p:ph type="title"/>
          </p:nvPr>
        </p:nvSpPr>
        <p:spPr>
          <a:xfrm>
            <a:off x="4970109" y="-173735"/>
            <a:ext cx="6730277" cy="1609344"/>
          </a:xfrm>
          <a:ln>
            <a:noFill/>
          </a:ln>
        </p:spPr>
        <p:txBody>
          <a:bodyPr>
            <a:normAutofit/>
          </a:bodyPr>
          <a:lstStyle/>
          <a:p>
            <a:r>
              <a:rPr lang="en-NZ" sz="4400" dirty="0"/>
              <a:t>Issues we faced</a:t>
            </a:r>
          </a:p>
        </p:txBody>
      </p:sp>
      <p:sp>
        <p:nvSpPr>
          <p:cNvPr id="3" name="Content Placeholder 2">
            <a:extLst>
              <a:ext uri="{FF2B5EF4-FFF2-40B4-BE49-F238E27FC236}">
                <a16:creationId xmlns:a16="http://schemas.microsoft.com/office/drawing/2014/main" id="{10B25A93-4751-41E9-BF8D-CB7CBE07AC51}"/>
              </a:ext>
            </a:extLst>
          </p:cNvPr>
          <p:cNvSpPr>
            <a:spLocks noGrp="1"/>
          </p:cNvSpPr>
          <p:nvPr>
            <p:ph idx="1"/>
          </p:nvPr>
        </p:nvSpPr>
        <p:spPr>
          <a:xfrm>
            <a:off x="4970110" y="1089445"/>
            <a:ext cx="6730276" cy="5568244"/>
          </a:xfrm>
        </p:spPr>
        <p:txBody>
          <a:bodyPr>
            <a:noAutofit/>
          </a:bodyPr>
          <a:lstStyle/>
          <a:p>
            <a:r>
              <a:rPr lang="en-NZ" sz="1800" dirty="0"/>
              <a:t>Other Assignments – We had other class assignments to do which interfered with the assignment we are doing now. It was pretty hard to manage 2 assignments at once because both are big assignments, and also due on the same date.</a:t>
            </a:r>
            <a:br>
              <a:rPr lang="en-NZ" sz="1800" dirty="0"/>
            </a:br>
            <a:br>
              <a:rPr lang="en-NZ" sz="1800" dirty="0"/>
            </a:br>
            <a:endParaRPr lang="en-NZ" sz="1800" dirty="0"/>
          </a:p>
          <a:p>
            <a:r>
              <a:rPr lang="en-NZ" sz="1800" dirty="0"/>
              <a:t>Work – Both of us had work on some days meaning we didn’t get much time to do our assignments after work and Anita had to do housework such as cooking and other house chores which made it a challenge for her to do multiple tasks.</a:t>
            </a:r>
            <a:br>
              <a:rPr lang="en-NZ" sz="1800" dirty="0"/>
            </a:br>
            <a:br>
              <a:rPr lang="en-NZ" sz="1800" dirty="0"/>
            </a:br>
            <a:endParaRPr lang="en-NZ" sz="1800" dirty="0"/>
          </a:p>
          <a:p>
            <a:r>
              <a:rPr lang="en-NZ" sz="1800" dirty="0"/>
              <a:t>Getting used to Android Studio – It was difficult to get used to Android studio to develop the game because it was new to us and we had a short amount of time to make a fully functional game. With the help of YouTube &amp; google we were able to make a good progress on making the game. </a:t>
            </a:r>
          </a:p>
        </p:txBody>
      </p:sp>
    </p:spTree>
    <p:extLst>
      <p:ext uri="{BB962C8B-B14F-4D97-AF65-F5344CB8AC3E}">
        <p14:creationId xmlns:p14="http://schemas.microsoft.com/office/powerpoint/2010/main" val="402039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A822-38B2-4FFD-8F91-6CE9BD876A06}"/>
              </a:ext>
            </a:extLst>
          </p:cNvPr>
          <p:cNvSpPr>
            <a:spLocks noGrp="1"/>
          </p:cNvSpPr>
          <p:nvPr>
            <p:ph type="title"/>
          </p:nvPr>
        </p:nvSpPr>
        <p:spPr>
          <a:xfrm>
            <a:off x="4115339" y="-425691"/>
            <a:ext cx="10058400" cy="1609344"/>
          </a:xfrm>
        </p:spPr>
        <p:txBody>
          <a:bodyPr/>
          <a:lstStyle/>
          <a:p>
            <a:r>
              <a:rPr lang="en-NZ" dirty="0"/>
              <a:t>Gantt chart</a:t>
            </a:r>
          </a:p>
        </p:txBody>
      </p:sp>
      <p:pic>
        <p:nvPicPr>
          <p:cNvPr id="4" name="Picture 3">
            <a:extLst>
              <a:ext uri="{FF2B5EF4-FFF2-40B4-BE49-F238E27FC236}">
                <a16:creationId xmlns:a16="http://schemas.microsoft.com/office/drawing/2014/main" id="{0AC68836-D4A0-4DF9-AC2E-D33224AD4103}"/>
              </a:ext>
            </a:extLst>
          </p:cNvPr>
          <p:cNvPicPr>
            <a:picLocks noChangeAspect="1"/>
          </p:cNvPicPr>
          <p:nvPr/>
        </p:nvPicPr>
        <p:blipFill>
          <a:blip r:embed="rId2"/>
          <a:stretch>
            <a:fillRect/>
          </a:stretch>
        </p:blipFill>
        <p:spPr>
          <a:xfrm>
            <a:off x="400131" y="703323"/>
            <a:ext cx="11391737" cy="4519196"/>
          </a:xfrm>
          <a:prstGeom prst="rect">
            <a:avLst/>
          </a:prstGeom>
        </p:spPr>
      </p:pic>
      <p:sp>
        <p:nvSpPr>
          <p:cNvPr id="5" name="TextBox 4">
            <a:extLst>
              <a:ext uri="{FF2B5EF4-FFF2-40B4-BE49-F238E27FC236}">
                <a16:creationId xmlns:a16="http://schemas.microsoft.com/office/drawing/2014/main" id="{06D4F3BD-ACAC-4FF6-8DAF-8F6E7EF244CC}"/>
              </a:ext>
            </a:extLst>
          </p:cNvPr>
          <p:cNvSpPr txBox="1"/>
          <p:nvPr/>
        </p:nvSpPr>
        <p:spPr>
          <a:xfrm>
            <a:off x="400131" y="5373858"/>
            <a:ext cx="11391737" cy="1200329"/>
          </a:xfrm>
          <a:prstGeom prst="rect">
            <a:avLst/>
          </a:prstGeom>
          <a:noFill/>
        </p:spPr>
        <p:txBody>
          <a:bodyPr wrap="square" rtlCol="0">
            <a:spAutoFit/>
          </a:bodyPr>
          <a:lstStyle/>
          <a:p>
            <a:r>
              <a:rPr lang="en-NZ" dirty="0"/>
              <a:t>Currently everything is going well according to our Gantt chart. We have finished the planning &amp; the design phase. Now we are currently in the Implementation Phase of the project. We plan to get the game finished by the 6</a:t>
            </a:r>
            <a:r>
              <a:rPr lang="en-NZ" baseline="30000" dirty="0"/>
              <a:t>th</a:t>
            </a:r>
            <a:r>
              <a:rPr lang="en-NZ" dirty="0"/>
              <a:t> of April according to our plan. Then later we can do some testing to see if there's any bugs and if it needs any necessary changes.</a:t>
            </a:r>
          </a:p>
        </p:txBody>
      </p:sp>
      <p:sp>
        <p:nvSpPr>
          <p:cNvPr id="6" name="Arrow: Right 5">
            <a:extLst>
              <a:ext uri="{FF2B5EF4-FFF2-40B4-BE49-F238E27FC236}">
                <a16:creationId xmlns:a16="http://schemas.microsoft.com/office/drawing/2014/main" id="{B746A07E-120A-4AF2-B0A5-6609BF0BB37D}"/>
              </a:ext>
            </a:extLst>
          </p:cNvPr>
          <p:cNvSpPr/>
          <p:nvPr/>
        </p:nvSpPr>
        <p:spPr>
          <a:xfrm>
            <a:off x="-662610" y="3429000"/>
            <a:ext cx="1828800" cy="43732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4889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049A7D3-684C-4C59-A4B6-7B308A6AD3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7B1087B-C592-40E7-B532-60B453A2FE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4AE7447-E8F8-4A0F-9E3D-94842BFF88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5981F80-69EE-4E2B-82A8-47FDFD7720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2" name="Oval 51">
              <a:extLst>
                <a:ext uri="{FF2B5EF4-FFF2-40B4-BE49-F238E27FC236}">
                  <a16:creationId xmlns:a16="http://schemas.microsoft.com/office/drawing/2014/main" id="{46CE0473-0B07-47EE-A016-EBD87F2C8C9C}"/>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 name="Oval 52">
              <a:extLst>
                <a:ext uri="{FF2B5EF4-FFF2-40B4-BE49-F238E27FC236}">
                  <a16:creationId xmlns:a16="http://schemas.microsoft.com/office/drawing/2014/main" id="{EDD0D1E4-DFCA-4DF0-9D37-571A5F529F0A}"/>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55" name="Rectangle 54">
            <a:extLst>
              <a:ext uri="{FF2B5EF4-FFF2-40B4-BE49-F238E27FC236}">
                <a16:creationId xmlns:a16="http://schemas.microsoft.com/office/drawing/2014/main" id="{FF0965A7-524A-44F1-B044-48411EA4FD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58EE5433-7B78-4432-965F-8790C3F42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F7AAA96-ECD9-48EA-B942-1172BB519B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generated with very high confidence">
            <a:extLst>
              <a:ext uri="{FF2B5EF4-FFF2-40B4-BE49-F238E27FC236}">
                <a16:creationId xmlns:a16="http://schemas.microsoft.com/office/drawing/2014/main" id="{7B35BB5D-B180-4CBF-9148-276EF7E47884}"/>
              </a:ext>
            </a:extLst>
          </p:cNvPr>
          <p:cNvPicPr>
            <a:picLocks noChangeAspect="1"/>
          </p:cNvPicPr>
          <p:nvPr/>
        </p:nvPicPr>
        <p:blipFill rotWithShape="1">
          <a:blip r:embed="rId6"/>
          <a:srcRect/>
          <a:stretch/>
        </p:blipFill>
        <p:spPr>
          <a:xfrm>
            <a:off x="1173661" y="1054100"/>
            <a:ext cx="4382677" cy="4382677"/>
          </a:xfrm>
          <a:prstGeom prst="rect">
            <a:avLst/>
          </a:prstGeom>
        </p:spPr>
      </p:pic>
      <p:sp>
        <p:nvSpPr>
          <p:cNvPr id="61" name="Rectangle 60">
            <a:extLst>
              <a:ext uri="{FF2B5EF4-FFF2-40B4-BE49-F238E27FC236}">
                <a16:creationId xmlns:a16="http://schemas.microsoft.com/office/drawing/2014/main" id="{248BD5A8-902E-46F3-9C9F-F939987C5E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3800B863-FA71-4FFB-9F30-56E95B0D3DF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4" name="Oval 63">
              <a:extLst>
                <a:ext uri="{FF2B5EF4-FFF2-40B4-BE49-F238E27FC236}">
                  <a16:creationId xmlns:a16="http://schemas.microsoft.com/office/drawing/2014/main" id="{F974AC77-F93C-4C47-8BA3-991BBA2EF1C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B170C1A4-4B9C-47A6-981D-0D71C56856E8}"/>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40E4EAE-E6E9-4759-82BB-18AB357391B2}"/>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8000">
                <a:blipFill dpi="0" rotWithShape="1">
                  <a:blip r:embed="rId4">
                    <a:extLst/>
                  </a:blip>
                  <a:srcRect/>
                  <a:tile tx="6350" ty="-127000" sx="65000" sy="64000" flip="none" algn="tl"/>
                </a:blipFill>
              </a:rPr>
              <a:t>Thank you </a:t>
            </a:r>
          </a:p>
        </p:txBody>
      </p:sp>
    </p:spTree>
    <p:extLst>
      <p:ext uri="{BB962C8B-B14F-4D97-AF65-F5344CB8AC3E}">
        <p14:creationId xmlns:p14="http://schemas.microsoft.com/office/powerpoint/2010/main" val="123531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FE6-2E69-4607-8909-3A8333720DD2}"/>
              </a:ext>
            </a:extLst>
          </p:cNvPr>
          <p:cNvSpPr>
            <a:spLocks noGrp="1"/>
          </p:cNvSpPr>
          <p:nvPr>
            <p:ph type="title"/>
          </p:nvPr>
        </p:nvSpPr>
        <p:spPr/>
        <p:txBody>
          <a:bodyPr/>
          <a:lstStyle/>
          <a:p>
            <a:r>
              <a:rPr lang="en-NZ" dirty="0"/>
              <a:t>References</a:t>
            </a:r>
          </a:p>
        </p:txBody>
      </p:sp>
      <p:sp>
        <p:nvSpPr>
          <p:cNvPr id="3" name="Content Placeholder 2">
            <a:extLst>
              <a:ext uri="{FF2B5EF4-FFF2-40B4-BE49-F238E27FC236}">
                <a16:creationId xmlns:a16="http://schemas.microsoft.com/office/drawing/2014/main" id="{CA56C190-A60D-488D-B36D-7F171D1D712A}"/>
              </a:ext>
            </a:extLst>
          </p:cNvPr>
          <p:cNvSpPr>
            <a:spLocks noGrp="1"/>
          </p:cNvSpPr>
          <p:nvPr>
            <p:ph idx="1"/>
          </p:nvPr>
        </p:nvSpPr>
        <p:spPr>
          <a:xfrm>
            <a:off x="1066800" y="1723842"/>
            <a:ext cx="10058400" cy="5008261"/>
          </a:xfrm>
        </p:spPr>
        <p:txBody>
          <a:bodyPr/>
          <a:lstStyle/>
          <a:p>
            <a:r>
              <a:rPr lang="en-NZ" dirty="0"/>
              <a:t>August 15 2015 </a:t>
            </a:r>
            <a:r>
              <a:rPr lang="en-NZ" i="1" dirty="0"/>
              <a:t>ISSUES </a:t>
            </a:r>
            <a:r>
              <a:rPr lang="en-NZ" dirty="0"/>
              <a:t>Retrieved from </a:t>
            </a:r>
            <a:r>
              <a:rPr lang="en-NZ" dirty="0">
                <a:hlinkClick r:id="rId2"/>
              </a:rPr>
              <a:t>https://www.facebook.com/ISSUESSHOP/photos/a.433273299797.234420.97552074797/10153512005804798/?type=1&amp;theater</a:t>
            </a:r>
            <a:br>
              <a:rPr lang="en-NZ" dirty="0"/>
            </a:br>
            <a:br>
              <a:rPr lang="en-NZ" dirty="0"/>
            </a:br>
            <a:r>
              <a:rPr lang="en-NZ" dirty="0" err="1"/>
              <a:t>Hedfones</a:t>
            </a:r>
            <a:r>
              <a:rPr lang="en-NZ" dirty="0"/>
              <a:t> (27 January 2008).</a:t>
            </a:r>
            <a:r>
              <a:rPr lang="en-US" dirty="0"/>
              <a:t> </a:t>
            </a:r>
            <a:r>
              <a:rPr lang="en-US" i="1" dirty="0"/>
              <a:t>File:Happy smiley face.png </a:t>
            </a:r>
            <a:r>
              <a:rPr lang="en-US" dirty="0"/>
              <a:t>Retrieved from </a:t>
            </a:r>
            <a:r>
              <a:rPr lang="en-US" dirty="0">
                <a:hlinkClick r:id="rId3"/>
              </a:rPr>
              <a:t>https://commons.wikimedia.org/wiki/File:Happy_smiley_face.png</a:t>
            </a:r>
            <a:br>
              <a:rPr lang="en-US" dirty="0"/>
            </a:br>
            <a:br>
              <a:rPr lang="en-US" dirty="0"/>
            </a:br>
            <a:r>
              <a:rPr lang="en-US" dirty="0"/>
              <a:t>(N.D) </a:t>
            </a:r>
            <a:r>
              <a:rPr lang="en-US" i="1" dirty="0"/>
              <a:t>Tuku </a:t>
            </a:r>
            <a:r>
              <a:rPr lang="en-US" i="1" dirty="0" err="1"/>
              <a:t>Tuku</a:t>
            </a:r>
            <a:r>
              <a:rPr lang="en-US" i="1" dirty="0"/>
              <a:t> </a:t>
            </a:r>
            <a:r>
              <a:rPr lang="en-US" dirty="0"/>
              <a:t>Retrieved from </a:t>
            </a:r>
            <a:r>
              <a:rPr lang="en-US" dirty="0">
                <a:hlinkClick r:id="rId4"/>
              </a:rPr>
              <a:t>http://www.broccoligames.com/</a:t>
            </a:r>
            <a:br>
              <a:rPr lang="en-US" dirty="0"/>
            </a:br>
            <a:br>
              <a:rPr lang="en-US" dirty="0"/>
            </a:br>
            <a:r>
              <a:rPr lang="en-US" dirty="0" err="1"/>
              <a:t>gilamran</a:t>
            </a:r>
            <a:r>
              <a:rPr lang="en-US" dirty="0"/>
              <a:t> (N.D) </a:t>
            </a:r>
            <a:r>
              <a:rPr lang="en-US" i="1" dirty="0"/>
              <a:t>simple-layout-</a:t>
            </a:r>
            <a:r>
              <a:rPr lang="en-US" i="1" dirty="0" err="1"/>
              <a:t>js</a:t>
            </a:r>
            <a:r>
              <a:rPr lang="en-US" i="1" dirty="0"/>
              <a:t> Basic Tutorial </a:t>
            </a:r>
            <a:r>
              <a:rPr lang="en-US" dirty="0"/>
              <a:t>Retrieved from </a:t>
            </a:r>
            <a:r>
              <a:rPr lang="en-US" dirty="0">
                <a:hlinkClick r:id="rId5"/>
              </a:rPr>
              <a:t>http://gilamran.github.io/simple-layout-basic-tutorial/</a:t>
            </a:r>
            <a:br>
              <a:rPr lang="en-US" dirty="0"/>
            </a:br>
            <a:br>
              <a:rPr lang="en-US" dirty="0"/>
            </a:br>
            <a:r>
              <a:rPr lang="en-US" dirty="0" err="1"/>
              <a:t>Skiptis</a:t>
            </a:r>
            <a:r>
              <a:rPr lang="en-US" dirty="0"/>
              <a:t> (February 18, 2017). </a:t>
            </a:r>
            <a:r>
              <a:rPr lang="en-US" i="1" dirty="0"/>
              <a:t>Simple Game Menu Background Corona </a:t>
            </a:r>
            <a:r>
              <a:rPr lang="en-US" i="1" dirty="0" err="1"/>
              <a:t>Sdk</a:t>
            </a:r>
            <a:r>
              <a:rPr lang="en-US" i="1" dirty="0"/>
              <a:t> Build A </a:t>
            </a:r>
            <a:r>
              <a:rPr lang="en-US" i="1" dirty="0" err="1"/>
              <a:t>Frogger</a:t>
            </a:r>
            <a:r>
              <a:rPr lang="en-US" i="1" dirty="0"/>
              <a:t> Inspired Game Interface Creation </a:t>
            </a:r>
            <a:r>
              <a:rPr lang="en-US" dirty="0"/>
              <a:t>Retrieved from </a:t>
            </a:r>
            <a:r>
              <a:rPr lang="en-US" dirty="0">
                <a:hlinkClick r:id="rId6"/>
              </a:rPr>
              <a:t>http://80skiparty.com/game-menu-background/simple-game-menu-background-corona-sdk-build-a-frogger-inspired-game-interface-creation/</a:t>
            </a:r>
            <a:endParaRPr lang="en-US" dirty="0"/>
          </a:p>
          <a:p>
            <a:endParaRPr lang="en-US" i="1" dirty="0"/>
          </a:p>
          <a:p>
            <a:endParaRPr lang="en-NZ" i="1" dirty="0"/>
          </a:p>
          <a:p>
            <a:endParaRPr lang="en-NZ" i="1" dirty="0"/>
          </a:p>
        </p:txBody>
      </p:sp>
    </p:spTree>
    <p:extLst>
      <p:ext uri="{BB962C8B-B14F-4D97-AF65-F5344CB8AC3E}">
        <p14:creationId xmlns:p14="http://schemas.microsoft.com/office/powerpoint/2010/main" val="224712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97534041-85E9-4E67-BC88-8361E2457F1F}"/>
              </a:ext>
            </a:extLst>
          </p:cNvPr>
          <p:cNvPicPr>
            <a:picLocks noChangeAspect="1"/>
          </p:cNvPicPr>
          <p:nvPr/>
        </p:nvPicPr>
        <p:blipFill>
          <a:blip r:embed="rId2"/>
          <a:stretch>
            <a:fillRect/>
          </a:stretch>
        </p:blipFill>
        <p:spPr>
          <a:xfrm>
            <a:off x="6931363" y="1770126"/>
            <a:ext cx="4329262" cy="3980688"/>
          </a:xfrm>
          <a:prstGeom prst="rect">
            <a:avLst/>
          </a:prstGeom>
        </p:spPr>
      </p:pic>
      <p:sp>
        <p:nvSpPr>
          <p:cNvPr id="2" name="Title 1">
            <a:extLst>
              <a:ext uri="{FF2B5EF4-FFF2-40B4-BE49-F238E27FC236}">
                <a16:creationId xmlns:a16="http://schemas.microsoft.com/office/drawing/2014/main" id="{31306DB9-1677-4382-8C16-52A1E9796A46}"/>
              </a:ext>
            </a:extLst>
          </p:cNvPr>
          <p:cNvSpPr>
            <a:spLocks noGrp="1"/>
          </p:cNvSpPr>
          <p:nvPr>
            <p:ph type="title"/>
          </p:nvPr>
        </p:nvSpPr>
        <p:spPr>
          <a:xfrm>
            <a:off x="1069848" y="484632"/>
            <a:ext cx="10058400" cy="1609344"/>
          </a:xfrm>
        </p:spPr>
        <p:txBody>
          <a:bodyPr>
            <a:normAutofit/>
          </a:bodyPr>
          <a:lstStyle/>
          <a:p>
            <a:r>
              <a:rPr lang="en-NZ" dirty="0"/>
              <a:t>Use Case</a:t>
            </a:r>
          </a:p>
        </p:txBody>
      </p:sp>
      <p:sp>
        <p:nvSpPr>
          <p:cNvPr id="9" name="Content Placeholder 8">
            <a:extLst>
              <a:ext uri="{FF2B5EF4-FFF2-40B4-BE49-F238E27FC236}">
                <a16:creationId xmlns:a16="http://schemas.microsoft.com/office/drawing/2014/main" id="{00A99930-AA9A-435C-9D47-9EF517694046}"/>
              </a:ext>
            </a:extLst>
          </p:cNvPr>
          <p:cNvSpPr>
            <a:spLocks noGrp="1"/>
          </p:cNvSpPr>
          <p:nvPr>
            <p:ph idx="1"/>
          </p:nvPr>
        </p:nvSpPr>
        <p:spPr>
          <a:xfrm>
            <a:off x="1069848" y="2121408"/>
            <a:ext cx="4773168" cy="4050792"/>
          </a:xfrm>
        </p:spPr>
        <p:txBody>
          <a:bodyPr>
            <a:normAutofit/>
          </a:bodyPr>
          <a:lstStyle/>
          <a:p>
            <a:r>
              <a:rPr lang="en-US" dirty="0"/>
              <a:t>When the player wants to play the game must read the  instruction.</a:t>
            </a:r>
          </a:p>
          <a:p>
            <a:r>
              <a:rPr lang="en-US" dirty="0"/>
              <a:t>He can then start the game by clicking on the play icon.</a:t>
            </a:r>
          </a:p>
          <a:p>
            <a:r>
              <a:rPr lang="en-US" dirty="0"/>
              <a:t>If he is able to get answer then he can proceed to the next question.</a:t>
            </a:r>
          </a:p>
          <a:p>
            <a:r>
              <a:rPr lang="en-US" dirty="0"/>
              <a:t>If he gets the wrong answer then he can try again.</a:t>
            </a:r>
          </a:p>
          <a:p>
            <a:r>
              <a:rPr lang="en-US" dirty="0"/>
              <a:t>If he completes one round then he get the next round of questions from the question bank.</a:t>
            </a:r>
          </a:p>
        </p:txBody>
      </p:sp>
    </p:spTree>
    <p:extLst>
      <p:ext uri="{BB962C8B-B14F-4D97-AF65-F5344CB8AC3E}">
        <p14:creationId xmlns:p14="http://schemas.microsoft.com/office/powerpoint/2010/main" val="212055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FF15B4-A7E4-4D98-8BFE-A4DE80D8B525}"/>
              </a:ext>
            </a:extLst>
          </p:cNvPr>
          <p:cNvPicPr>
            <a:picLocks noChangeAspect="1"/>
          </p:cNvPicPr>
          <p:nvPr/>
        </p:nvPicPr>
        <p:blipFill>
          <a:blip r:embed="rId2"/>
          <a:stretch>
            <a:fillRect/>
          </a:stretch>
        </p:blipFill>
        <p:spPr>
          <a:xfrm>
            <a:off x="6402038" y="778875"/>
            <a:ext cx="5240083" cy="5047031"/>
          </a:xfrm>
          <a:prstGeom prst="rect">
            <a:avLst/>
          </a:prstGeom>
        </p:spPr>
      </p:pic>
      <p:sp>
        <p:nvSpPr>
          <p:cNvPr id="13" name="TextBox 12">
            <a:extLst>
              <a:ext uri="{FF2B5EF4-FFF2-40B4-BE49-F238E27FC236}">
                <a16:creationId xmlns:a16="http://schemas.microsoft.com/office/drawing/2014/main" id="{5597809B-9258-4A8E-9258-12BCE3761558}"/>
              </a:ext>
            </a:extLst>
          </p:cNvPr>
          <p:cNvSpPr txBox="1"/>
          <p:nvPr/>
        </p:nvSpPr>
        <p:spPr>
          <a:xfrm>
            <a:off x="415636" y="2840725"/>
            <a:ext cx="5680364" cy="923330"/>
          </a:xfrm>
          <a:prstGeom prst="rect">
            <a:avLst/>
          </a:prstGeom>
          <a:noFill/>
        </p:spPr>
        <p:txBody>
          <a:bodyPr wrap="square" rtlCol="0">
            <a:spAutoFit/>
          </a:bodyPr>
          <a:lstStyle/>
          <a:p>
            <a:r>
              <a:rPr lang="en-US" dirty="0"/>
              <a:t>The Administrator creates questions and stores in question bank. For every round the player will get reshuffled  questions.</a:t>
            </a:r>
          </a:p>
        </p:txBody>
      </p:sp>
    </p:spTree>
    <p:extLst>
      <p:ext uri="{BB962C8B-B14F-4D97-AF65-F5344CB8AC3E}">
        <p14:creationId xmlns:p14="http://schemas.microsoft.com/office/powerpoint/2010/main" val="112205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3F5-243E-40E0-BA56-3F04A6D2CEBB}"/>
              </a:ext>
            </a:extLst>
          </p:cNvPr>
          <p:cNvSpPr>
            <a:spLocks noGrp="1"/>
          </p:cNvSpPr>
          <p:nvPr>
            <p:ph type="title"/>
          </p:nvPr>
        </p:nvSpPr>
        <p:spPr>
          <a:xfrm>
            <a:off x="3511782" y="-186958"/>
            <a:ext cx="10058400" cy="1609344"/>
          </a:xfrm>
        </p:spPr>
        <p:txBody>
          <a:bodyPr/>
          <a:lstStyle/>
          <a:p>
            <a:r>
              <a:rPr lang="en-NZ" dirty="0"/>
              <a:t>Design research</a:t>
            </a:r>
          </a:p>
        </p:txBody>
      </p:sp>
      <p:pic>
        <p:nvPicPr>
          <p:cNvPr id="5" name="Picture 4" descr="A close up of a sign&#10;&#10;Description generated with very high confidence">
            <a:extLst>
              <a:ext uri="{FF2B5EF4-FFF2-40B4-BE49-F238E27FC236}">
                <a16:creationId xmlns:a16="http://schemas.microsoft.com/office/drawing/2014/main" id="{5BDA0432-0088-43C2-9BBE-CC65704D8BB3}"/>
              </a:ext>
            </a:extLst>
          </p:cNvPr>
          <p:cNvPicPr>
            <a:picLocks noChangeAspect="1"/>
          </p:cNvPicPr>
          <p:nvPr/>
        </p:nvPicPr>
        <p:blipFill>
          <a:blip r:embed="rId2"/>
          <a:stretch>
            <a:fillRect/>
          </a:stretch>
        </p:blipFill>
        <p:spPr>
          <a:xfrm>
            <a:off x="2288490" y="1208580"/>
            <a:ext cx="2446584" cy="3689050"/>
          </a:xfrm>
          <a:prstGeom prst="rect">
            <a:avLst/>
          </a:prstGeom>
        </p:spPr>
      </p:pic>
      <p:pic>
        <p:nvPicPr>
          <p:cNvPr id="7" name="Picture 6" descr="A picture containing outdoor, sky&#10;&#10;Description generated with very high confidence">
            <a:extLst>
              <a:ext uri="{FF2B5EF4-FFF2-40B4-BE49-F238E27FC236}">
                <a16:creationId xmlns:a16="http://schemas.microsoft.com/office/drawing/2014/main" id="{4CEF9267-3BAE-4728-89F6-7983C65178AC}"/>
              </a:ext>
            </a:extLst>
          </p:cNvPr>
          <p:cNvPicPr>
            <a:picLocks noChangeAspect="1"/>
          </p:cNvPicPr>
          <p:nvPr/>
        </p:nvPicPr>
        <p:blipFill>
          <a:blip r:embed="rId3"/>
          <a:stretch>
            <a:fillRect/>
          </a:stretch>
        </p:blipFill>
        <p:spPr>
          <a:xfrm>
            <a:off x="4849910" y="1208580"/>
            <a:ext cx="2446584" cy="3689050"/>
          </a:xfrm>
          <a:prstGeom prst="rect">
            <a:avLst/>
          </a:prstGeom>
        </p:spPr>
      </p:pic>
      <p:pic>
        <p:nvPicPr>
          <p:cNvPr id="9" name="Picture 8" descr="A screen shot of a clock&#10;&#10;Description generated with high confidence">
            <a:extLst>
              <a:ext uri="{FF2B5EF4-FFF2-40B4-BE49-F238E27FC236}">
                <a16:creationId xmlns:a16="http://schemas.microsoft.com/office/drawing/2014/main" id="{3A67C5AC-F59E-41BF-A86E-6806E5B97C2F}"/>
              </a:ext>
            </a:extLst>
          </p:cNvPr>
          <p:cNvPicPr>
            <a:picLocks noChangeAspect="1"/>
          </p:cNvPicPr>
          <p:nvPr/>
        </p:nvPicPr>
        <p:blipFill>
          <a:blip r:embed="rId4"/>
          <a:stretch>
            <a:fillRect/>
          </a:stretch>
        </p:blipFill>
        <p:spPr>
          <a:xfrm>
            <a:off x="7526167" y="1208580"/>
            <a:ext cx="2446584" cy="3689050"/>
          </a:xfrm>
          <a:prstGeom prst="rect">
            <a:avLst/>
          </a:prstGeom>
        </p:spPr>
      </p:pic>
      <p:sp>
        <p:nvSpPr>
          <p:cNvPr id="10" name="TextBox 9">
            <a:extLst>
              <a:ext uri="{FF2B5EF4-FFF2-40B4-BE49-F238E27FC236}">
                <a16:creationId xmlns:a16="http://schemas.microsoft.com/office/drawing/2014/main" id="{4D6140EA-6B4E-4F65-AA2B-C9C117DD4D94}"/>
              </a:ext>
            </a:extLst>
          </p:cNvPr>
          <p:cNvSpPr txBox="1"/>
          <p:nvPr/>
        </p:nvSpPr>
        <p:spPr>
          <a:xfrm>
            <a:off x="444738" y="5159100"/>
            <a:ext cx="11102463" cy="1477328"/>
          </a:xfrm>
          <a:prstGeom prst="rect">
            <a:avLst/>
          </a:prstGeom>
          <a:noFill/>
        </p:spPr>
        <p:txBody>
          <a:bodyPr wrap="none" rtlCol="0">
            <a:spAutoFit/>
          </a:bodyPr>
          <a:lstStyle/>
          <a:p>
            <a:r>
              <a:rPr lang="en-NZ" dirty="0"/>
              <a:t>We looked at a lot of different main screen ideas for our app and came across these 3 which we thought</a:t>
            </a:r>
            <a:br>
              <a:rPr lang="en-NZ" dirty="0"/>
            </a:br>
            <a:r>
              <a:rPr lang="en-NZ" dirty="0"/>
              <a:t>looked nice and simple. All of these apps have a simple looking GUI with minimal colours used and only</a:t>
            </a:r>
            <a:br>
              <a:rPr lang="en-NZ" dirty="0"/>
            </a:br>
            <a:r>
              <a:rPr lang="en-NZ" dirty="0"/>
              <a:t>2 or 3 buttons. By looking at these designs we thought of using only 2 buttons in the main screen</a:t>
            </a:r>
          </a:p>
          <a:p>
            <a:r>
              <a:rPr lang="en-NZ" dirty="0"/>
              <a:t>(Play button &amp; Instructions button).We also thought of adding a picture in the Main </a:t>
            </a:r>
            <a:r>
              <a:rPr lang="en-NZ" dirty="0" err="1"/>
              <a:t>Gui</a:t>
            </a:r>
            <a:r>
              <a:rPr lang="en-NZ" dirty="0"/>
              <a:t> so that</a:t>
            </a:r>
            <a:br>
              <a:rPr lang="en-NZ" dirty="0"/>
            </a:br>
            <a:r>
              <a:rPr lang="en-NZ" dirty="0"/>
              <a:t>it doesn’t look dull &amp; boring when kids open the app.</a:t>
            </a:r>
          </a:p>
        </p:txBody>
      </p:sp>
    </p:spTree>
    <p:extLst>
      <p:ext uri="{BB962C8B-B14F-4D97-AF65-F5344CB8AC3E}">
        <p14:creationId xmlns:p14="http://schemas.microsoft.com/office/powerpoint/2010/main" val="121352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2E11DD-B54B-4751-9C17-39DAF9EF46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E12F4C1-2E93-4E0C-9CEE-AA5F6D0618B3}"/>
              </a:ext>
            </a:extLst>
          </p:cNvPr>
          <p:cNvPicPr>
            <a:picLocks noChangeAspect="1"/>
          </p:cNvPicPr>
          <p:nvPr/>
        </p:nvPicPr>
        <p:blipFill rotWithShape="1">
          <a:blip r:embed="rId4"/>
          <a:srcRect l="3838" r="5820"/>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54D1165C-349D-40FA-9B2A-002A97290F34}"/>
              </a:ext>
            </a:extLst>
          </p:cNvPr>
          <p:cNvSpPr>
            <a:spLocks noGrp="1"/>
          </p:cNvSpPr>
          <p:nvPr>
            <p:ph type="title"/>
          </p:nvPr>
        </p:nvSpPr>
        <p:spPr>
          <a:xfrm>
            <a:off x="382280" y="484632"/>
            <a:ext cx="6743844" cy="1609344"/>
          </a:xfrm>
        </p:spPr>
        <p:txBody>
          <a:bodyPr>
            <a:normAutofit/>
          </a:bodyPr>
          <a:lstStyle/>
          <a:p>
            <a:r>
              <a:rPr lang="en-NZ" sz="4800" dirty="0"/>
              <a:t>Game Interface</a:t>
            </a:r>
          </a:p>
        </p:txBody>
      </p:sp>
      <p:sp>
        <p:nvSpPr>
          <p:cNvPr id="10" name="Content Placeholder 9">
            <a:extLst>
              <a:ext uri="{FF2B5EF4-FFF2-40B4-BE49-F238E27FC236}">
                <a16:creationId xmlns:a16="http://schemas.microsoft.com/office/drawing/2014/main" id="{ADB64C4E-D6CF-4473-840D-37FE992559F1}"/>
              </a:ext>
            </a:extLst>
          </p:cNvPr>
          <p:cNvSpPr>
            <a:spLocks noGrp="1"/>
          </p:cNvSpPr>
          <p:nvPr>
            <p:ph idx="1"/>
          </p:nvPr>
        </p:nvSpPr>
        <p:spPr>
          <a:xfrm>
            <a:off x="0" y="2450591"/>
            <a:ext cx="7212199" cy="4050792"/>
          </a:xfrm>
        </p:spPr>
        <p:txBody>
          <a:bodyPr>
            <a:normAutofit/>
          </a:bodyPr>
          <a:lstStyle/>
          <a:p>
            <a:r>
              <a:rPr lang="en-US" sz="2400" dirty="0"/>
              <a:t>This will the main interface of our game.</a:t>
            </a:r>
            <a:br>
              <a:rPr lang="en-US" sz="2400" dirty="0"/>
            </a:br>
            <a:endParaRPr lang="en-US" sz="2400" dirty="0"/>
          </a:p>
          <a:p>
            <a:r>
              <a:rPr lang="en-US" sz="2400" dirty="0"/>
              <a:t>The player needs to click on the play icon to get the instructions of the game.</a:t>
            </a:r>
            <a:br>
              <a:rPr lang="en-US" sz="2400" dirty="0"/>
            </a:br>
            <a:endParaRPr lang="en-US" sz="2400" dirty="0"/>
          </a:p>
          <a:p>
            <a:r>
              <a:rPr lang="en-US" sz="2400" dirty="0"/>
              <a:t>After that the player can proceed with game.</a:t>
            </a:r>
          </a:p>
        </p:txBody>
      </p:sp>
    </p:spTree>
    <p:extLst>
      <p:ext uri="{BB962C8B-B14F-4D97-AF65-F5344CB8AC3E}">
        <p14:creationId xmlns:p14="http://schemas.microsoft.com/office/powerpoint/2010/main" val="283707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2E11DD-B54B-4751-9C17-39DAF9EF46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screenshot of a cell phone&#10;&#10;Description generated with very high confidence">
            <a:extLst>
              <a:ext uri="{FF2B5EF4-FFF2-40B4-BE49-F238E27FC236}">
                <a16:creationId xmlns:a16="http://schemas.microsoft.com/office/drawing/2014/main" id="{8BC07FE9-0CF6-4D5F-B2B7-9558C1E16409}"/>
              </a:ext>
            </a:extLst>
          </p:cNvPr>
          <p:cNvPicPr>
            <a:picLocks noChangeAspect="1"/>
          </p:cNvPicPr>
          <p:nvPr/>
        </p:nvPicPr>
        <p:blipFill rotWithShape="1">
          <a:blip r:embed="rId4"/>
          <a:srcRect l="4886" r="4772"/>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CFC86F2-2EA6-4FAB-B9F0-4F8BDC94A8FD}"/>
              </a:ext>
            </a:extLst>
          </p:cNvPr>
          <p:cNvSpPr>
            <a:spLocks noGrp="1"/>
          </p:cNvSpPr>
          <p:nvPr>
            <p:ph type="title"/>
          </p:nvPr>
        </p:nvSpPr>
        <p:spPr>
          <a:xfrm>
            <a:off x="382280" y="484632"/>
            <a:ext cx="6743844" cy="1609344"/>
          </a:xfrm>
        </p:spPr>
        <p:txBody>
          <a:bodyPr>
            <a:normAutofit/>
          </a:bodyPr>
          <a:lstStyle/>
          <a:p>
            <a:r>
              <a:rPr lang="en-NZ" sz="4800"/>
              <a:t>Game Interface</a:t>
            </a:r>
          </a:p>
        </p:txBody>
      </p:sp>
      <p:sp>
        <p:nvSpPr>
          <p:cNvPr id="10" name="Content Placeholder 9">
            <a:extLst>
              <a:ext uri="{FF2B5EF4-FFF2-40B4-BE49-F238E27FC236}">
                <a16:creationId xmlns:a16="http://schemas.microsoft.com/office/drawing/2014/main" id="{8B8D9101-0B63-429B-BC78-7F58E503338C}"/>
              </a:ext>
            </a:extLst>
          </p:cNvPr>
          <p:cNvSpPr>
            <a:spLocks noGrp="1"/>
          </p:cNvSpPr>
          <p:nvPr>
            <p:ph idx="1"/>
          </p:nvPr>
        </p:nvSpPr>
        <p:spPr>
          <a:xfrm>
            <a:off x="362269" y="2208082"/>
            <a:ext cx="6743845" cy="4050792"/>
          </a:xfrm>
        </p:spPr>
        <p:txBody>
          <a:bodyPr>
            <a:normAutofit/>
          </a:bodyPr>
          <a:lstStyle/>
          <a:p>
            <a:r>
              <a:rPr lang="en-US" sz="2800" dirty="0"/>
              <a:t>The player needs to know the instruction before playing the game.</a:t>
            </a:r>
          </a:p>
        </p:txBody>
      </p:sp>
    </p:spTree>
    <p:extLst>
      <p:ext uri="{BB962C8B-B14F-4D97-AF65-F5344CB8AC3E}">
        <p14:creationId xmlns:p14="http://schemas.microsoft.com/office/powerpoint/2010/main" val="109415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rawing of a cartoon character&#10;&#10;Description generated with high confidence">
            <a:extLst>
              <a:ext uri="{FF2B5EF4-FFF2-40B4-BE49-F238E27FC236}">
                <a16:creationId xmlns:a16="http://schemas.microsoft.com/office/drawing/2014/main" id="{28345F1E-B6A7-4F14-B163-84EF6437C857}"/>
              </a:ext>
            </a:extLst>
          </p:cNvPr>
          <p:cNvPicPr>
            <a:picLocks noChangeAspect="1"/>
          </p:cNvPicPr>
          <p:nvPr/>
        </p:nvPicPr>
        <p:blipFill>
          <a:blip r:embed="rId2"/>
          <a:stretch>
            <a:fillRect/>
          </a:stretch>
        </p:blipFill>
        <p:spPr>
          <a:xfrm>
            <a:off x="6761922" y="995017"/>
            <a:ext cx="3810000" cy="5080000"/>
          </a:xfrm>
          <a:prstGeom prst="rect">
            <a:avLst/>
          </a:prstGeom>
        </p:spPr>
      </p:pic>
      <p:sp>
        <p:nvSpPr>
          <p:cNvPr id="3" name="TextBox 2">
            <a:extLst>
              <a:ext uri="{FF2B5EF4-FFF2-40B4-BE49-F238E27FC236}">
                <a16:creationId xmlns:a16="http://schemas.microsoft.com/office/drawing/2014/main" id="{7C8BA646-206E-4145-B175-E9B8F4A87E6F}"/>
              </a:ext>
            </a:extLst>
          </p:cNvPr>
          <p:cNvSpPr txBox="1"/>
          <p:nvPr/>
        </p:nvSpPr>
        <p:spPr>
          <a:xfrm>
            <a:off x="530087" y="2334688"/>
            <a:ext cx="6231835" cy="1323439"/>
          </a:xfrm>
          <a:prstGeom prst="rect">
            <a:avLst/>
          </a:prstGeom>
          <a:noFill/>
        </p:spPr>
        <p:txBody>
          <a:bodyPr wrap="square" rtlCol="0">
            <a:spAutoFit/>
          </a:bodyPr>
          <a:lstStyle/>
          <a:p>
            <a:r>
              <a:rPr lang="en-NZ" sz="2000" dirty="0"/>
              <a:t>There will be 20 set of questions. Each Questions will have one right answer and one wrong answer. There will be pictures and sound in every question so that kids don’t get bored by only reading it.</a:t>
            </a:r>
          </a:p>
        </p:txBody>
      </p:sp>
    </p:spTree>
    <p:extLst>
      <p:ext uri="{BB962C8B-B14F-4D97-AF65-F5344CB8AC3E}">
        <p14:creationId xmlns:p14="http://schemas.microsoft.com/office/powerpoint/2010/main" val="210224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B3D61C-A2AE-406A-AD3F-86483B0E65C5}"/>
              </a:ext>
            </a:extLst>
          </p:cNvPr>
          <p:cNvPicPr>
            <a:picLocks noChangeAspect="1"/>
          </p:cNvPicPr>
          <p:nvPr/>
        </p:nvPicPr>
        <p:blipFill>
          <a:blip r:embed="rId2"/>
          <a:stretch>
            <a:fillRect/>
          </a:stretch>
        </p:blipFill>
        <p:spPr>
          <a:xfrm>
            <a:off x="6664037" y="1288473"/>
            <a:ext cx="3810000" cy="4867564"/>
          </a:xfrm>
          <a:prstGeom prst="rect">
            <a:avLst/>
          </a:prstGeom>
        </p:spPr>
      </p:pic>
      <p:sp>
        <p:nvSpPr>
          <p:cNvPr id="13" name="TextBox 12">
            <a:extLst>
              <a:ext uri="{FF2B5EF4-FFF2-40B4-BE49-F238E27FC236}">
                <a16:creationId xmlns:a16="http://schemas.microsoft.com/office/drawing/2014/main" id="{6A2E36D4-3A4F-435A-85BA-D57EF06485C4}"/>
              </a:ext>
            </a:extLst>
          </p:cNvPr>
          <p:cNvSpPr txBox="1"/>
          <p:nvPr/>
        </p:nvSpPr>
        <p:spPr>
          <a:xfrm>
            <a:off x="855578" y="2644170"/>
            <a:ext cx="5240422" cy="1569660"/>
          </a:xfrm>
          <a:prstGeom prst="rect">
            <a:avLst/>
          </a:prstGeom>
          <a:noFill/>
        </p:spPr>
        <p:txBody>
          <a:bodyPr wrap="square" rtlCol="0">
            <a:spAutoFit/>
          </a:bodyPr>
          <a:lstStyle/>
          <a:p>
            <a:r>
              <a:rPr lang="en-US" sz="2400" dirty="0"/>
              <a:t>When the player clicks on the wrong answer  </a:t>
            </a:r>
            <a:r>
              <a:rPr lang="en-US" sz="2400" b="1" dirty="0"/>
              <a:t>a “uh </a:t>
            </a:r>
            <a:r>
              <a:rPr lang="en-US" sz="2400" b="1" dirty="0" err="1"/>
              <a:t>ohhh</a:t>
            </a:r>
            <a:r>
              <a:rPr lang="en-US" sz="2400" b="1" dirty="0"/>
              <a:t>”</a:t>
            </a:r>
          </a:p>
          <a:p>
            <a:r>
              <a:rPr lang="en-US" sz="2400" dirty="0"/>
              <a:t>sound will appear and he will have to try again</a:t>
            </a:r>
            <a:r>
              <a:rPr lang="en-US" dirty="0"/>
              <a:t>.</a:t>
            </a:r>
          </a:p>
        </p:txBody>
      </p:sp>
    </p:spTree>
    <p:extLst>
      <p:ext uri="{BB962C8B-B14F-4D97-AF65-F5344CB8AC3E}">
        <p14:creationId xmlns:p14="http://schemas.microsoft.com/office/powerpoint/2010/main" val="401490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AE084E-2775-4E24-9066-C46E275E65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09225" y="886777"/>
            <a:ext cx="3808095" cy="5084445"/>
          </a:xfrm>
          <a:prstGeom prst="rect">
            <a:avLst/>
          </a:prstGeom>
          <a:noFill/>
          <a:ln>
            <a:noFill/>
          </a:ln>
        </p:spPr>
      </p:pic>
      <p:sp>
        <p:nvSpPr>
          <p:cNvPr id="8" name="TextBox 7">
            <a:extLst>
              <a:ext uri="{FF2B5EF4-FFF2-40B4-BE49-F238E27FC236}">
                <a16:creationId xmlns:a16="http://schemas.microsoft.com/office/drawing/2014/main" id="{95E29FD6-66A0-4284-93FF-1B2228CEAA78}"/>
              </a:ext>
            </a:extLst>
          </p:cNvPr>
          <p:cNvSpPr txBox="1"/>
          <p:nvPr/>
        </p:nvSpPr>
        <p:spPr>
          <a:xfrm>
            <a:off x="1434548" y="3105833"/>
            <a:ext cx="4260272" cy="1200329"/>
          </a:xfrm>
          <a:prstGeom prst="rect">
            <a:avLst/>
          </a:prstGeom>
          <a:noFill/>
        </p:spPr>
        <p:txBody>
          <a:bodyPr wrap="square" rtlCol="0">
            <a:spAutoFit/>
          </a:bodyPr>
          <a:lstStyle/>
          <a:p>
            <a:r>
              <a:rPr lang="en-US" sz="2400" dirty="0"/>
              <a:t>When the player clicks on the right answer he will get a wow sound. </a:t>
            </a:r>
          </a:p>
        </p:txBody>
      </p:sp>
    </p:spTree>
    <p:extLst>
      <p:ext uri="{BB962C8B-B14F-4D97-AF65-F5344CB8AC3E}">
        <p14:creationId xmlns:p14="http://schemas.microsoft.com/office/powerpoint/2010/main" val="267066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213</TotalTime>
  <Words>377</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FIRE SAFETY FOR KIDS</vt:lpstr>
      <vt:lpstr>Use Case</vt:lpstr>
      <vt:lpstr>PowerPoint Presentation</vt:lpstr>
      <vt:lpstr>Design research</vt:lpstr>
      <vt:lpstr>Game Interface</vt:lpstr>
      <vt:lpstr>Game Interface</vt:lpstr>
      <vt:lpstr>PowerPoint Presentation</vt:lpstr>
      <vt:lpstr>PowerPoint Presentation</vt:lpstr>
      <vt:lpstr>PowerPoint Presentation</vt:lpstr>
      <vt:lpstr>Issues we faced</vt:lpstr>
      <vt:lpstr>Gantt chart</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SAFETY FOR KIDS</dc:title>
  <dc:creator>Avikash Nand</dc:creator>
  <cp:lastModifiedBy>Avikash Nand</cp:lastModifiedBy>
  <cp:revision>38</cp:revision>
  <dcterms:created xsi:type="dcterms:W3CDTF">2018-03-27T06:36:50Z</dcterms:created>
  <dcterms:modified xsi:type="dcterms:W3CDTF">2018-04-11T08:55:42Z</dcterms:modified>
</cp:coreProperties>
</file>