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7" r:id="rId3"/>
    <p:sldId id="260" r:id="rId4"/>
    <p:sldId id="257" r:id="rId5"/>
    <p:sldId id="258" r:id="rId6"/>
    <p:sldId id="264" r:id="rId7"/>
    <p:sldId id="261" r:id="rId8"/>
    <p:sldId id="259" r:id="rId9"/>
    <p:sldId id="263" r:id="rId10"/>
    <p:sldId id="266" r:id="rId11"/>
    <p:sldId id="262" r:id="rId12"/>
    <p:sldId id="265"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45" d="100"/>
          <a:sy n="45" d="100"/>
        </p:scale>
        <p:origin x="82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11B4E3C-1F4B-453A-8082-9DD51D4C06BD}" type="datetimeFigureOut">
              <a:rPr lang="en-NZ" smtClean="0"/>
              <a:t>11/04/2018</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a:xfrm>
            <a:off x="9255346" y="2750337"/>
            <a:ext cx="1171888" cy="1356442"/>
          </a:xfrm>
        </p:spPr>
        <p:txBody>
          <a:bodyPr/>
          <a:lstStyle/>
          <a:p>
            <a:fld id="{BDA1AB0F-A4E0-4E09-8B9E-FE339D68BB13}" type="slidenum">
              <a:rPr lang="en-NZ" smtClean="0"/>
              <a:t>‹#›</a:t>
            </a:fld>
            <a:endParaRPr lang="en-NZ"/>
          </a:p>
        </p:txBody>
      </p:sp>
    </p:spTree>
    <p:extLst>
      <p:ext uri="{BB962C8B-B14F-4D97-AF65-F5344CB8AC3E}">
        <p14:creationId xmlns:p14="http://schemas.microsoft.com/office/powerpoint/2010/main" val="36755372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11B4E3C-1F4B-453A-8082-9DD51D4C06BD}" type="datetimeFigureOut">
              <a:rPr lang="en-NZ" smtClean="0"/>
              <a:t>11/04/2018</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a:xfrm>
            <a:off x="10729455" y="4711309"/>
            <a:ext cx="1154151" cy="1090789"/>
          </a:xfrm>
        </p:spPr>
        <p:txBody>
          <a:bodyPr/>
          <a:lstStyle/>
          <a:p>
            <a:fld id="{BDA1AB0F-A4E0-4E09-8B9E-FE339D68BB13}" type="slidenum">
              <a:rPr lang="en-NZ" smtClean="0"/>
              <a:t>‹#›</a:t>
            </a:fld>
            <a:endParaRPr lang="en-NZ"/>
          </a:p>
        </p:txBody>
      </p:sp>
    </p:spTree>
    <p:extLst>
      <p:ext uri="{BB962C8B-B14F-4D97-AF65-F5344CB8AC3E}">
        <p14:creationId xmlns:p14="http://schemas.microsoft.com/office/powerpoint/2010/main" val="19795499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11B4E3C-1F4B-453A-8082-9DD51D4C06BD}" type="datetimeFigureOut">
              <a:rPr lang="en-NZ" smtClean="0"/>
              <a:t>11/04/2018</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a:xfrm>
            <a:off x="10729455" y="4711615"/>
            <a:ext cx="1154151" cy="1090789"/>
          </a:xfrm>
        </p:spPr>
        <p:txBody>
          <a:bodyPr/>
          <a:lstStyle/>
          <a:p>
            <a:fld id="{BDA1AB0F-A4E0-4E09-8B9E-FE339D68BB13}" type="slidenum">
              <a:rPr lang="en-NZ" smtClean="0"/>
              <a:t>‹#›</a:t>
            </a:fld>
            <a:endParaRPr lang="en-NZ"/>
          </a:p>
        </p:txBody>
      </p:sp>
    </p:spTree>
    <p:extLst>
      <p:ext uri="{BB962C8B-B14F-4D97-AF65-F5344CB8AC3E}">
        <p14:creationId xmlns:p14="http://schemas.microsoft.com/office/powerpoint/2010/main" val="22428251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11B4E3C-1F4B-453A-8082-9DD51D4C06BD}" type="datetimeFigureOut">
              <a:rPr lang="en-NZ" smtClean="0"/>
              <a:t>11/04/2018</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a:xfrm>
            <a:off x="10729455" y="4709925"/>
            <a:ext cx="1154151" cy="1090789"/>
          </a:xfrm>
        </p:spPr>
        <p:txBody>
          <a:bodyPr/>
          <a:lstStyle/>
          <a:p>
            <a:fld id="{BDA1AB0F-A4E0-4E09-8B9E-FE339D68BB13}" type="slidenum">
              <a:rPr lang="en-NZ" smtClean="0"/>
              <a:t>‹#›</a:t>
            </a:fld>
            <a:endParaRPr lang="en-NZ"/>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8952550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11B4E3C-1F4B-453A-8082-9DD51D4C06BD}" type="datetimeFigureOut">
              <a:rPr lang="en-NZ" smtClean="0"/>
              <a:t>11/04/2018</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a:xfrm>
            <a:off x="10729455" y="4709925"/>
            <a:ext cx="1154151" cy="1090789"/>
          </a:xfrm>
        </p:spPr>
        <p:txBody>
          <a:bodyPr/>
          <a:lstStyle/>
          <a:p>
            <a:fld id="{BDA1AB0F-A4E0-4E09-8B9E-FE339D68BB13}" type="slidenum">
              <a:rPr lang="en-NZ" smtClean="0"/>
              <a:t>‹#›</a:t>
            </a:fld>
            <a:endParaRPr lang="en-NZ"/>
          </a:p>
        </p:txBody>
      </p:sp>
    </p:spTree>
    <p:extLst>
      <p:ext uri="{BB962C8B-B14F-4D97-AF65-F5344CB8AC3E}">
        <p14:creationId xmlns:p14="http://schemas.microsoft.com/office/powerpoint/2010/main" val="21171392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211B4E3C-1F4B-453A-8082-9DD51D4C06BD}" type="datetimeFigureOut">
              <a:rPr lang="en-NZ" smtClean="0"/>
              <a:t>11/04/2018</a:t>
            </a:fld>
            <a:endParaRPr lang="en-NZ"/>
          </a:p>
        </p:txBody>
      </p:sp>
      <p:sp>
        <p:nvSpPr>
          <p:cNvPr id="4" name="Footer Placeholder 3"/>
          <p:cNvSpPr>
            <a:spLocks noGrp="1"/>
          </p:cNvSpPr>
          <p:nvPr>
            <p:ph type="ftr" sz="quarter" idx="11"/>
          </p:nvPr>
        </p:nvSpPr>
        <p:spPr/>
        <p:txBody>
          <a:bodyPr/>
          <a:lstStyle/>
          <a:p>
            <a:endParaRPr lang="en-NZ"/>
          </a:p>
        </p:txBody>
      </p:sp>
      <p:sp>
        <p:nvSpPr>
          <p:cNvPr id="5" name="Slide Number Placeholder 4"/>
          <p:cNvSpPr>
            <a:spLocks noGrp="1"/>
          </p:cNvSpPr>
          <p:nvPr>
            <p:ph type="sldNum" sz="quarter" idx="12"/>
          </p:nvPr>
        </p:nvSpPr>
        <p:spPr/>
        <p:txBody>
          <a:bodyPr/>
          <a:lstStyle/>
          <a:p>
            <a:fld id="{BDA1AB0F-A4E0-4E09-8B9E-FE339D68BB13}" type="slidenum">
              <a:rPr lang="en-NZ" smtClean="0"/>
              <a:t>‹#›</a:t>
            </a:fld>
            <a:endParaRPr lang="en-NZ"/>
          </a:p>
        </p:txBody>
      </p:sp>
    </p:spTree>
    <p:extLst>
      <p:ext uri="{BB962C8B-B14F-4D97-AF65-F5344CB8AC3E}">
        <p14:creationId xmlns:p14="http://schemas.microsoft.com/office/powerpoint/2010/main" val="12111813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211B4E3C-1F4B-453A-8082-9DD51D4C06BD}" type="datetimeFigureOut">
              <a:rPr lang="en-NZ" smtClean="0"/>
              <a:t>11/04/2018</a:t>
            </a:fld>
            <a:endParaRPr lang="en-NZ"/>
          </a:p>
        </p:txBody>
      </p:sp>
      <p:sp>
        <p:nvSpPr>
          <p:cNvPr id="4" name="Footer Placeholder 3"/>
          <p:cNvSpPr>
            <a:spLocks noGrp="1"/>
          </p:cNvSpPr>
          <p:nvPr>
            <p:ph type="ftr" sz="quarter" idx="11"/>
          </p:nvPr>
        </p:nvSpPr>
        <p:spPr/>
        <p:txBody>
          <a:bodyPr/>
          <a:lstStyle/>
          <a:p>
            <a:endParaRPr lang="en-NZ"/>
          </a:p>
        </p:txBody>
      </p:sp>
      <p:sp>
        <p:nvSpPr>
          <p:cNvPr id="5" name="Slide Number Placeholder 4"/>
          <p:cNvSpPr>
            <a:spLocks noGrp="1"/>
          </p:cNvSpPr>
          <p:nvPr>
            <p:ph type="sldNum" sz="quarter" idx="12"/>
          </p:nvPr>
        </p:nvSpPr>
        <p:spPr/>
        <p:txBody>
          <a:bodyPr/>
          <a:lstStyle/>
          <a:p>
            <a:fld id="{BDA1AB0F-A4E0-4E09-8B9E-FE339D68BB13}" type="slidenum">
              <a:rPr lang="en-NZ" smtClean="0"/>
              <a:t>‹#›</a:t>
            </a:fld>
            <a:endParaRPr lang="en-NZ"/>
          </a:p>
        </p:txBody>
      </p:sp>
    </p:spTree>
    <p:extLst>
      <p:ext uri="{BB962C8B-B14F-4D97-AF65-F5344CB8AC3E}">
        <p14:creationId xmlns:p14="http://schemas.microsoft.com/office/powerpoint/2010/main" val="15387805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1B4E3C-1F4B-453A-8082-9DD51D4C06BD}" type="datetimeFigureOut">
              <a:rPr lang="en-NZ" smtClean="0"/>
              <a:t>11/04/2018</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BDA1AB0F-A4E0-4E09-8B9E-FE339D68BB13}" type="slidenum">
              <a:rPr lang="en-NZ" smtClean="0"/>
              <a:t>‹#›</a:t>
            </a:fld>
            <a:endParaRPr lang="en-NZ"/>
          </a:p>
        </p:txBody>
      </p:sp>
    </p:spTree>
    <p:extLst>
      <p:ext uri="{BB962C8B-B14F-4D97-AF65-F5344CB8AC3E}">
        <p14:creationId xmlns:p14="http://schemas.microsoft.com/office/powerpoint/2010/main" val="391370655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211B4E3C-1F4B-453A-8082-9DD51D4C06BD}" type="datetimeFigureOut">
              <a:rPr lang="en-NZ" smtClean="0"/>
              <a:t>11/04/2018</a:t>
            </a:fld>
            <a:endParaRPr lang="en-NZ"/>
          </a:p>
        </p:txBody>
      </p:sp>
      <p:sp>
        <p:nvSpPr>
          <p:cNvPr id="5" name="Footer Placeholder 4"/>
          <p:cNvSpPr>
            <a:spLocks noGrp="1"/>
          </p:cNvSpPr>
          <p:nvPr>
            <p:ph type="ftr" sz="quarter" idx="11"/>
          </p:nvPr>
        </p:nvSpPr>
        <p:spPr>
          <a:xfrm>
            <a:off x="680321" y="5936188"/>
            <a:ext cx="6126805" cy="365125"/>
          </a:xfrm>
        </p:spPr>
        <p:txBody>
          <a:bodyPr/>
          <a:lstStyle/>
          <a:p>
            <a:endParaRPr lang="en-NZ"/>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BDA1AB0F-A4E0-4E09-8B9E-FE339D68BB13}" type="slidenum">
              <a:rPr lang="en-NZ" smtClean="0"/>
              <a:t>‹#›</a:t>
            </a:fld>
            <a:endParaRPr lang="en-NZ"/>
          </a:p>
        </p:txBody>
      </p:sp>
    </p:spTree>
    <p:extLst>
      <p:ext uri="{BB962C8B-B14F-4D97-AF65-F5344CB8AC3E}">
        <p14:creationId xmlns:p14="http://schemas.microsoft.com/office/powerpoint/2010/main" val="7074357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1B4E3C-1F4B-453A-8082-9DD51D4C06BD}" type="datetimeFigureOut">
              <a:rPr lang="en-NZ" smtClean="0"/>
              <a:t>11/04/2018</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BDA1AB0F-A4E0-4E09-8B9E-FE339D68BB13}" type="slidenum">
              <a:rPr lang="en-NZ" smtClean="0"/>
              <a:t>‹#›</a:t>
            </a:fld>
            <a:endParaRPr lang="en-NZ"/>
          </a:p>
        </p:txBody>
      </p:sp>
    </p:spTree>
    <p:extLst>
      <p:ext uri="{BB962C8B-B14F-4D97-AF65-F5344CB8AC3E}">
        <p14:creationId xmlns:p14="http://schemas.microsoft.com/office/powerpoint/2010/main" val="15793056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11B4E3C-1F4B-453A-8082-9DD51D4C06BD}" type="datetimeFigureOut">
              <a:rPr lang="en-NZ" smtClean="0"/>
              <a:t>11/04/2018</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a:xfrm>
            <a:off x="10729455" y="2869895"/>
            <a:ext cx="1154151" cy="1090789"/>
          </a:xfrm>
        </p:spPr>
        <p:txBody>
          <a:bodyPr/>
          <a:lstStyle/>
          <a:p>
            <a:fld id="{BDA1AB0F-A4E0-4E09-8B9E-FE339D68BB13}" type="slidenum">
              <a:rPr lang="en-NZ" smtClean="0"/>
              <a:t>‹#›</a:t>
            </a:fld>
            <a:endParaRPr lang="en-NZ"/>
          </a:p>
        </p:txBody>
      </p:sp>
    </p:spTree>
    <p:extLst>
      <p:ext uri="{BB962C8B-B14F-4D97-AF65-F5344CB8AC3E}">
        <p14:creationId xmlns:p14="http://schemas.microsoft.com/office/powerpoint/2010/main" val="38210457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11B4E3C-1F4B-453A-8082-9DD51D4C06BD}" type="datetimeFigureOut">
              <a:rPr lang="en-NZ" smtClean="0"/>
              <a:t>11/04/2018</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BDA1AB0F-A4E0-4E09-8B9E-FE339D68BB13}" type="slidenum">
              <a:rPr lang="en-NZ" smtClean="0"/>
              <a:t>‹#›</a:t>
            </a:fld>
            <a:endParaRPr lang="en-NZ"/>
          </a:p>
        </p:txBody>
      </p:sp>
    </p:spTree>
    <p:extLst>
      <p:ext uri="{BB962C8B-B14F-4D97-AF65-F5344CB8AC3E}">
        <p14:creationId xmlns:p14="http://schemas.microsoft.com/office/powerpoint/2010/main" val="30502999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11B4E3C-1F4B-453A-8082-9DD51D4C06BD}" type="datetimeFigureOut">
              <a:rPr lang="en-NZ" smtClean="0"/>
              <a:t>11/04/2018</a:t>
            </a:fld>
            <a:endParaRPr lang="en-NZ"/>
          </a:p>
        </p:txBody>
      </p:sp>
      <p:sp>
        <p:nvSpPr>
          <p:cNvPr id="8" name="Footer Placeholder 7"/>
          <p:cNvSpPr>
            <a:spLocks noGrp="1"/>
          </p:cNvSpPr>
          <p:nvPr>
            <p:ph type="ftr" sz="quarter" idx="11"/>
          </p:nvPr>
        </p:nvSpPr>
        <p:spPr/>
        <p:txBody>
          <a:bodyPr/>
          <a:lstStyle/>
          <a:p>
            <a:endParaRPr lang="en-NZ"/>
          </a:p>
        </p:txBody>
      </p:sp>
      <p:sp>
        <p:nvSpPr>
          <p:cNvPr id="9" name="Slide Number Placeholder 8"/>
          <p:cNvSpPr>
            <a:spLocks noGrp="1"/>
          </p:cNvSpPr>
          <p:nvPr>
            <p:ph type="sldNum" sz="quarter" idx="12"/>
          </p:nvPr>
        </p:nvSpPr>
        <p:spPr/>
        <p:txBody>
          <a:bodyPr/>
          <a:lstStyle/>
          <a:p>
            <a:fld id="{BDA1AB0F-A4E0-4E09-8B9E-FE339D68BB13}" type="slidenum">
              <a:rPr lang="en-NZ" smtClean="0"/>
              <a:t>‹#›</a:t>
            </a:fld>
            <a:endParaRPr lang="en-NZ"/>
          </a:p>
        </p:txBody>
      </p:sp>
    </p:spTree>
    <p:extLst>
      <p:ext uri="{BB962C8B-B14F-4D97-AF65-F5344CB8AC3E}">
        <p14:creationId xmlns:p14="http://schemas.microsoft.com/office/powerpoint/2010/main" val="21273970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11B4E3C-1F4B-453A-8082-9DD51D4C06BD}" type="datetimeFigureOut">
              <a:rPr lang="en-NZ" smtClean="0"/>
              <a:t>11/04/2018</a:t>
            </a:fld>
            <a:endParaRPr lang="en-NZ"/>
          </a:p>
        </p:txBody>
      </p:sp>
      <p:sp>
        <p:nvSpPr>
          <p:cNvPr id="4" name="Footer Placeholder 3"/>
          <p:cNvSpPr>
            <a:spLocks noGrp="1"/>
          </p:cNvSpPr>
          <p:nvPr>
            <p:ph type="ftr" sz="quarter" idx="11"/>
          </p:nvPr>
        </p:nvSpPr>
        <p:spPr/>
        <p:txBody>
          <a:bodyPr/>
          <a:lstStyle/>
          <a:p>
            <a:endParaRPr lang="en-NZ"/>
          </a:p>
        </p:txBody>
      </p:sp>
      <p:sp>
        <p:nvSpPr>
          <p:cNvPr id="5" name="Slide Number Placeholder 4"/>
          <p:cNvSpPr>
            <a:spLocks noGrp="1"/>
          </p:cNvSpPr>
          <p:nvPr>
            <p:ph type="sldNum" sz="quarter" idx="12"/>
          </p:nvPr>
        </p:nvSpPr>
        <p:spPr/>
        <p:txBody>
          <a:bodyPr/>
          <a:lstStyle/>
          <a:p>
            <a:fld id="{BDA1AB0F-A4E0-4E09-8B9E-FE339D68BB13}" type="slidenum">
              <a:rPr lang="en-NZ" smtClean="0"/>
              <a:t>‹#›</a:t>
            </a:fld>
            <a:endParaRPr lang="en-NZ"/>
          </a:p>
        </p:txBody>
      </p:sp>
    </p:spTree>
    <p:extLst>
      <p:ext uri="{BB962C8B-B14F-4D97-AF65-F5344CB8AC3E}">
        <p14:creationId xmlns:p14="http://schemas.microsoft.com/office/powerpoint/2010/main" val="3002850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211B4E3C-1F4B-453A-8082-9DD51D4C06BD}" type="datetimeFigureOut">
              <a:rPr lang="en-NZ" smtClean="0"/>
              <a:t>11/04/2018</a:t>
            </a:fld>
            <a:endParaRPr lang="en-NZ"/>
          </a:p>
        </p:txBody>
      </p:sp>
      <p:sp>
        <p:nvSpPr>
          <p:cNvPr id="3" name="Footer Placeholder 2"/>
          <p:cNvSpPr>
            <a:spLocks noGrp="1"/>
          </p:cNvSpPr>
          <p:nvPr>
            <p:ph type="ftr" sz="quarter" idx="11"/>
          </p:nvPr>
        </p:nvSpPr>
        <p:spPr/>
        <p:txBody>
          <a:bodyPr/>
          <a:lstStyle/>
          <a:p>
            <a:endParaRPr lang="en-NZ"/>
          </a:p>
        </p:txBody>
      </p:sp>
      <p:sp>
        <p:nvSpPr>
          <p:cNvPr id="4" name="Slide Number Placeholder 3"/>
          <p:cNvSpPr>
            <a:spLocks noGrp="1"/>
          </p:cNvSpPr>
          <p:nvPr>
            <p:ph type="sldNum" sz="quarter" idx="12"/>
          </p:nvPr>
        </p:nvSpPr>
        <p:spPr/>
        <p:txBody>
          <a:bodyPr/>
          <a:lstStyle/>
          <a:p>
            <a:fld id="{BDA1AB0F-A4E0-4E09-8B9E-FE339D68BB13}" type="slidenum">
              <a:rPr lang="en-NZ" smtClean="0"/>
              <a:t>‹#›</a:t>
            </a:fld>
            <a:endParaRPr lang="en-NZ"/>
          </a:p>
        </p:txBody>
      </p:sp>
    </p:spTree>
    <p:extLst>
      <p:ext uri="{BB962C8B-B14F-4D97-AF65-F5344CB8AC3E}">
        <p14:creationId xmlns:p14="http://schemas.microsoft.com/office/powerpoint/2010/main" val="9274801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11B4E3C-1F4B-453A-8082-9DD51D4C06BD}" type="datetimeFigureOut">
              <a:rPr lang="en-NZ" smtClean="0"/>
              <a:t>11/04/2018</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BDA1AB0F-A4E0-4E09-8B9E-FE339D68BB13}" type="slidenum">
              <a:rPr lang="en-NZ" smtClean="0"/>
              <a:t>‹#›</a:t>
            </a:fld>
            <a:endParaRPr lang="en-NZ"/>
          </a:p>
        </p:txBody>
      </p:sp>
    </p:spTree>
    <p:extLst>
      <p:ext uri="{BB962C8B-B14F-4D97-AF65-F5344CB8AC3E}">
        <p14:creationId xmlns:p14="http://schemas.microsoft.com/office/powerpoint/2010/main" val="38915825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11B4E3C-1F4B-453A-8082-9DD51D4C06BD}" type="datetimeFigureOut">
              <a:rPr lang="en-NZ" smtClean="0"/>
              <a:t>11/04/2018</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BDA1AB0F-A4E0-4E09-8B9E-FE339D68BB13}" type="slidenum">
              <a:rPr lang="en-NZ" smtClean="0"/>
              <a:t>‹#›</a:t>
            </a:fld>
            <a:endParaRPr lang="en-NZ"/>
          </a:p>
        </p:txBody>
      </p:sp>
    </p:spTree>
    <p:extLst>
      <p:ext uri="{BB962C8B-B14F-4D97-AF65-F5344CB8AC3E}">
        <p14:creationId xmlns:p14="http://schemas.microsoft.com/office/powerpoint/2010/main" val="8160301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211B4E3C-1F4B-453A-8082-9DD51D4C06BD}" type="datetimeFigureOut">
              <a:rPr lang="en-NZ" smtClean="0"/>
              <a:t>11/04/2018</a:t>
            </a:fld>
            <a:endParaRPr lang="en-NZ"/>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NZ"/>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BDA1AB0F-A4E0-4E09-8B9E-FE339D68BB13}" type="slidenum">
              <a:rPr lang="en-NZ" smtClean="0"/>
              <a:t>‹#›</a:t>
            </a:fld>
            <a:endParaRPr lang="en-NZ"/>
          </a:p>
        </p:txBody>
      </p:sp>
    </p:spTree>
    <p:extLst>
      <p:ext uri="{BB962C8B-B14F-4D97-AF65-F5344CB8AC3E}">
        <p14:creationId xmlns:p14="http://schemas.microsoft.com/office/powerpoint/2010/main" val="344616090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12.xml.rels><?xml version="1.0" encoding="UTF-8" standalone="yes"?>
<Relationships xmlns="http://schemas.openxmlformats.org/package/2006/relationships"><Relationship Id="rId3" Type="http://schemas.openxmlformats.org/officeDocument/2006/relationships/hyperlink" Target="https://www.techadvisor.co.uk/how-to/photo-video/remove-ads-youtube-3655343/" TargetMode="External"/><Relationship Id="rId2" Type="http://schemas.openxmlformats.org/officeDocument/2006/relationships/hyperlink" Target="https://en.wikipedia.org/wiki/Adobe_Photoshop#/media/File:Adobe_Photoshop_CC_icon.svg" TargetMode="External"/><Relationship Id="rId1" Type="http://schemas.openxmlformats.org/officeDocument/2006/relationships/slideLayout" Target="../slideLayouts/slideLayout2.xml"/><Relationship Id="rId5" Type="http://schemas.openxmlformats.org/officeDocument/2006/relationships/hyperlink" Target="https://mike54martin.com/2012/12/10/the-future-of-work/" TargetMode="External"/><Relationship Id="rId4" Type="http://schemas.openxmlformats.org/officeDocument/2006/relationships/hyperlink" Target="https://itnext.io/how-to-handle-your-run-time-errors-in-your-angular-application-8d72fefbf8a4"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jpe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B714F-73F2-4057-953D-44EC8CA7FD93}"/>
              </a:ext>
            </a:extLst>
          </p:cNvPr>
          <p:cNvSpPr>
            <a:spLocks noGrp="1"/>
          </p:cNvSpPr>
          <p:nvPr>
            <p:ph type="ctrTitle"/>
          </p:nvPr>
        </p:nvSpPr>
        <p:spPr>
          <a:xfrm>
            <a:off x="0" y="2627692"/>
            <a:ext cx="8144134" cy="1373070"/>
          </a:xfrm>
        </p:spPr>
        <p:txBody>
          <a:bodyPr/>
          <a:lstStyle/>
          <a:p>
            <a:r>
              <a:rPr lang="en-NZ" dirty="0"/>
              <a:t>FIRE SAFETY FOR KIDS</a:t>
            </a:r>
          </a:p>
        </p:txBody>
      </p:sp>
      <p:sp>
        <p:nvSpPr>
          <p:cNvPr id="3" name="Subtitle 2">
            <a:extLst>
              <a:ext uri="{FF2B5EF4-FFF2-40B4-BE49-F238E27FC236}">
                <a16:creationId xmlns:a16="http://schemas.microsoft.com/office/drawing/2014/main" id="{79578185-28FF-4712-B038-AA317EF07577}"/>
              </a:ext>
            </a:extLst>
          </p:cNvPr>
          <p:cNvSpPr>
            <a:spLocks noGrp="1"/>
          </p:cNvSpPr>
          <p:nvPr>
            <p:ph type="subTitle" idx="1"/>
          </p:nvPr>
        </p:nvSpPr>
        <p:spPr/>
        <p:txBody>
          <a:bodyPr/>
          <a:lstStyle/>
          <a:p>
            <a:r>
              <a:rPr lang="en-NZ" dirty="0"/>
              <a:t>ANITA DEVI</a:t>
            </a:r>
            <a:br>
              <a:rPr lang="en-NZ" dirty="0"/>
            </a:br>
            <a:r>
              <a:rPr lang="en-NZ" dirty="0"/>
              <a:t>AVIKASH NAND</a:t>
            </a:r>
          </a:p>
        </p:txBody>
      </p:sp>
    </p:spTree>
    <p:extLst>
      <p:ext uri="{BB962C8B-B14F-4D97-AF65-F5344CB8AC3E}">
        <p14:creationId xmlns:p14="http://schemas.microsoft.com/office/powerpoint/2010/main" val="8402293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AA132F8-9251-45C3-8534-C7F6D4634E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9806" y="559972"/>
            <a:ext cx="3251689" cy="4335585"/>
          </a:xfrm>
          <a:prstGeom prst="rect">
            <a:avLst/>
          </a:prstGeom>
        </p:spPr>
      </p:pic>
      <p:sp>
        <p:nvSpPr>
          <p:cNvPr id="8" name="Arrow: Notched Right 7">
            <a:extLst>
              <a:ext uri="{FF2B5EF4-FFF2-40B4-BE49-F238E27FC236}">
                <a16:creationId xmlns:a16="http://schemas.microsoft.com/office/drawing/2014/main" id="{096282BD-9251-4CEB-A387-69E286E72DBF}"/>
              </a:ext>
            </a:extLst>
          </p:cNvPr>
          <p:cNvSpPr/>
          <p:nvPr/>
        </p:nvSpPr>
        <p:spPr>
          <a:xfrm flipV="1">
            <a:off x="4892040" y="2499599"/>
            <a:ext cx="605790" cy="369331"/>
          </a:xfrm>
          <a:prstGeom prst="notchedRightArrow">
            <a:avLst/>
          </a:prstGeom>
          <a:solidFill>
            <a:schemeClr val="tx2">
              <a:lumMod val="1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E3E07128-2DE8-4A1C-A8C4-D32ED2B85F1A}"/>
              </a:ext>
            </a:extLst>
          </p:cNvPr>
          <p:cNvPicPr>
            <a:picLocks noChangeAspect="1"/>
          </p:cNvPicPr>
          <p:nvPr/>
        </p:nvPicPr>
        <p:blipFill rotWithShape="1">
          <a:blip r:embed="rId3"/>
          <a:srcRect l="4533" t="12137" r="4457" b="17089"/>
          <a:stretch/>
        </p:blipFill>
        <p:spPr>
          <a:xfrm>
            <a:off x="6096000" y="414198"/>
            <a:ext cx="3419061" cy="5508850"/>
          </a:xfrm>
          <a:prstGeom prst="rect">
            <a:avLst/>
          </a:prstGeom>
        </p:spPr>
      </p:pic>
    </p:spTree>
    <p:extLst>
      <p:ext uri="{BB962C8B-B14F-4D97-AF65-F5344CB8AC3E}">
        <p14:creationId xmlns:p14="http://schemas.microsoft.com/office/powerpoint/2010/main" val="12773972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3076" name="Rectangle 70">
            <a:extLst>
              <a:ext uri="{FF2B5EF4-FFF2-40B4-BE49-F238E27FC236}">
                <a16:creationId xmlns:a16="http://schemas.microsoft.com/office/drawing/2014/main" id="{3FECAD23-900F-4F1B-A441-6A68749F88D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7" name="Picture 72">
            <a:extLst>
              <a:ext uri="{FF2B5EF4-FFF2-40B4-BE49-F238E27FC236}">
                <a16:creationId xmlns:a16="http://schemas.microsoft.com/office/drawing/2014/main" id="{57943801-CAEC-4F98-9332-2A4D9128463E}"/>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78" name="Rectangle 74">
            <a:extLst>
              <a:ext uri="{FF2B5EF4-FFF2-40B4-BE49-F238E27FC236}">
                <a16:creationId xmlns:a16="http://schemas.microsoft.com/office/drawing/2014/main" id="{8A233090-6C39-4F59-8A0F-86F011A7EEE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5992" y="0"/>
            <a:ext cx="4636008"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79" name="Rectangle 76">
            <a:extLst>
              <a:ext uri="{FF2B5EF4-FFF2-40B4-BE49-F238E27FC236}">
                <a16:creationId xmlns:a16="http://schemas.microsoft.com/office/drawing/2014/main" id="{484DCAA0-4BF1-4FB9-97BA-D6BA630419A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787603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3080" name="Picture 78">
            <a:extLst>
              <a:ext uri="{FF2B5EF4-FFF2-40B4-BE49-F238E27FC236}">
                <a16:creationId xmlns:a16="http://schemas.microsoft.com/office/drawing/2014/main" id="{9BC2FEA5-B399-458A-8393-E06CE40DB89C}"/>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0"/>
            <a:ext cx="7967048" cy="321164"/>
          </a:xfrm>
          <a:prstGeom prst="rect">
            <a:avLst/>
          </a:prstGeom>
        </p:spPr>
      </p:pic>
      <p:pic>
        <p:nvPicPr>
          <p:cNvPr id="3074" name="Picture 2" descr="Image result for future work">
            <a:extLst>
              <a:ext uri="{FF2B5EF4-FFF2-40B4-BE49-F238E27FC236}">
                <a16:creationId xmlns:a16="http://schemas.microsoft.com/office/drawing/2014/main" id="{8B166871-40FD-4BD8-935E-AFED89A5BA4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25467" y="2130822"/>
            <a:ext cx="3897057" cy="2727939"/>
          </a:xfrm>
          <a:prstGeom prst="rect">
            <a:avLst/>
          </a:prstGeom>
          <a:noFill/>
          <a:ln>
            <a:noFill/>
          </a:ln>
          <a:effectLst>
            <a:outerShdw blurRad="76200" dist="63500" dir="5040000" algn="tl" rotWithShape="0">
              <a:srgbClr val="000000">
                <a:alpha val="41000"/>
              </a:srgbClr>
            </a:outerShdw>
          </a:effectLst>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4FC9B8D7-758E-4514-BEB5-D9D5808A02BB}"/>
              </a:ext>
            </a:extLst>
          </p:cNvPr>
          <p:cNvSpPr>
            <a:spLocks noGrp="1"/>
          </p:cNvSpPr>
          <p:nvPr>
            <p:ph type="title"/>
          </p:nvPr>
        </p:nvSpPr>
        <p:spPr>
          <a:xfrm>
            <a:off x="680321" y="753228"/>
            <a:ext cx="7087552" cy="1080938"/>
          </a:xfrm>
        </p:spPr>
        <p:txBody>
          <a:bodyPr>
            <a:normAutofit/>
          </a:bodyPr>
          <a:lstStyle/>
          <a:p>
            <a:r>
              <a:rPr lang="en-NZ" dirty="0"/>
              <a:t>FUTURE WORK</a:t>
            </a:r>
          </a:p>
        </p:txBody>
      </p:sp>
      <p:sp>
        <p:nvSpPr>
          <p:cNvPr id="3" name="Content Placeholder 2">
            <a:extLst>
              <a:ext uri="{FF2B5EF4-FFF2-40B4-BE49-F238E27FC236}">
                <a16:creationId xmlns:a16="http://schemas.microsoft.com/office/drawing/2014/main" id="{6B1C79C7-F4B9-4D30-BC27-5886B8708DA0}"/>
              </a:ext>
            </a:extLst>
          </p:cNvPr>
          <p:cNvSpPr>
            <a:spLocks noGrp="1"/>
          </p:cNvSpPr>
          <p:nvPr>
            <p:ph idx="1"/>
          </p:nvPr>
        </p:nvSpPr>
        <p:spPr>
          <a:xfrm>
            <a:off x="3176" y="2289774"/>
            <a:ext cx="7553595" cy="4232739"/>
          </a:xfrm>
        </p:spPr>
        <p:txBody>
          <a:bodyPr>
            <a:normAutofit/>
          </a:bodyPr>
          <a:lstStyle/>
          <a:p>
            <a:r>
              <a:rPr lang="en-NZ" dirty="0"/>
              <a:t>For the Future of our game , we have thought of including the following things:</a:t>
            </a:r>
            <a:br>
              <a:rPr lang="en-NZ" dirty="0"/>
            </a:br>
            <a:br>
              <a:rPr lang="en-NZ" dirty="0"/>
            </a:br>
            <a:r>
              <a:rPr lang="en-NZ" dirty="0"/>
              <a:t>Make difficulty levels such as Easy, Medium &amp; Hard</a:t>
            </a:r>
            <a:br>
              <a:rPr lang="en-NZ" dirty="0"/>
            </a:br>
            <a:br>
              <a:rPr lang="en-NZ" dirty="0"/>
            </a:br>
            <a:r>
              <a:rPr lang="en-NZ" dirty="0"/>
              <a:t>Include other game modes like puzzle, find the hazards &amp; Memory game</a:t>
            </a:r>
            <a:br>
              <a:rPr lang="en-NZ" dirty="0"/>
            </a:br>
            <a:br>
              <a:rPr lang="en-NZ" dirty="0"/>
            </a:br>
            <a:r>
              <a:rPr lang="en-NZ" dirty="0"/>
              <a:t>Develop the game in different platforms like IOS &amp; Windows</a:t>
            </a:r>
            <a:br>
              <a:rPr lang="en-NZ" dirty="0"/>
            </a:br>
            <a:br>
              <a:rPr lang="en-NZ" dirty="0"/>
            </a:br>
            <a:r>
              <a:rPr lang="en-NZ" dirty="0"/>
              <a:t>Add animations</a:t>
            </a:r>
          </a:p>
        </p:txBody>
      </p:sp>
    </p:spTree>
    <p:extLst>
      <p:ext uri="{BB962C8B-B14F-4D97-AF65-F5344CB8AC3E}">
        <p14:creationId xmlns:p14="http://schemas.microsoft.com/office/powerpoint/2010/main" val="9602216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B086BC-90EF-4F7F-9834-7048ADED3887}"/>
              </a:ext>
            </a:extLst>
          </p:cNvPr>
          <p:cNvSpPr>
            <a:spLocks noGrp="1"/>
          </p:cNvSpPr>
          <p:nvPr>
            <p:ph type="title"/>
          </p:nvPr>
        </p:nvSpPr>
        <p:spPr/>
        <p:txBody>
          <a:bodyPr/>
          <a:lstStyle/>
          <a:p>
            <a:r>
              <a:rPr lang="en-NZ" dirty="0"/>
              <a:t>REFERENCES</a:t>
            </a:r>
          </a:p>
        </p:txBody>
      </p:sp>
      <p:sp>
        <p:nvSpPr>
          <p:cNvPr id="3" name="Content Placeholder 2">
            <a:extLst>
              <a:ext uri="{FF2B5EF4-FFF2-40B4-BE49-F238E27FC236}">
                <a16:creationId xmlns:a16="http://schemas.microsoft.com/office/drawing/2014/main" id="{43F8D3FD-70D4-43C7-ADB7-FAB6E7AC8776}"/>
              </a:ext>
            </a:extLst>
          </p:cNvPr>
          <p:cNvSpPr>
            <a:spLocks noGrp="1"/>
          </p:cNvSpPr>
          <p:nvPr>
            <p:ph idx="1"/>
          </p:nvPr>
        </p:nvSpPr>
        <p:spPr>
          <a:xfrm>
            <a:off x="322512" y="2164595"/>
            <a:ext cx="11286392" cy="4225492"/>
          </a:xfrm>
        </p:spPr>
        <p:txBody>
          <a:bodyPr>
            <a:normAutofit fontScale="92500" lnSpcReduction="20000"/>
          </a:bodyPr>
          <a:lstStyle/>
          <a:p>
            <a:pPr marL="0" indent="0">
              <a:buNone/>
            </a:pPr>
            <a:r>
              <a:rPr lang="en-NZ" sz="2000" dirty="0"/>
              <a:t>Fred the Oyster (17 August 2014). </a:t>
            </a:r>
            <a:r>
              <a:rPr lang="en-NZ" sz="2000" i="1" dirty="0"/>
              <a:t>Adobe Photoshop CC icon. </a:t>
            </a:r>
            <a:r>
              <a:rPr lang="en-NZ" sz="2000" dirty="0"/>
              <a:t>Retrieved from </a:t>
            </a:r>
            <a:r>
              <a:rPr lang="en-NZ" sz="2000" dirty="0">
                <a:hlinkClick r:id="rId2"/>
              </a:rPr>
              <a:t>https://en.wikipedia.org/wiki/Adobe_Photoshop#/media/File:Adobe_Photoshop_CC_icon.svg</a:t>
            </a:r>
            <a:endParaRPr lang="en-NZ" sz="2000" dirty="0"/>
          </a:p>
          <a:p>
            <a:pPr marL="0" indent="0">
              <a:buNone/>
            </a:pPr>
            <a:endParaRPr lang="en-NZ" sz="2000" i="1" dirty="0"/>
          </a:p>
          <a:p>
            <a:pPr marL="0" indent="0">
              <a:buNone/>
            </a:pPr>
            <a:r>
              <a:rPr lang="en-NZ" sz="2000" dirty="0"/>
              <a:t>Martyn </a:t>
            </a:r>
            <a:r>
              <a:rPr lang="en-NZ" sz="2000" dirty="0" err="1"/>
              <a:t>Casserly</a:t>
            </a:r>
            <a:r>
              <a:rPr lang="en-NZ" sz="2000" dirty="0"/>
              <a:t>(22 Mar 2018).</a:t>
            </a:r>
            <a:r>
              <a:rPr lang="en-NZ" sz="2000" i="1" dirty="0"/>
              <a:t>How to remove ads on YouTube </a:t>
            </a:r>
            <a:r>
              <a:rPr lang="en-NZ" sz="2000" dirty="0"/>
              <a:t>Retrieved from </a:t>
            </a:r>
            <a:r>
              <a:rPr lang="en-NZ" sz="2000" dirty="0">
                <a:hlinkClick r:id="rId3"/>
              </a:rPr>
              <a:t>https://www.techadvisor.co.uk/how-to/photo-video/remove-ads-youtube-3655343/</a:t>
            </a:r>
            <a:br>
              <a:rPr lang="en-NZ" sz="2000" dirty="0"/>
            </a:br>
            <a:br>
              <a:rPr lang="en-NZ" sz="2000" dirty="0"/>
            </a:br>
            <a:r>
              <a:rPr lang="en-NZ" sz="2000" dirty="0" err="1"/>
              <a:t>brachi</a:t>
            </a:r>
            <a:r>
              <a:rPr lang="en-NZ" sz="2000" dirty="0"/>
              <a:t> </a:t>
            </a:r>
            <a:r>
              <a:rPr lang="en-NZ" sz="2000" dirty="0" err="1"/>
              <a:t>packter</a:t>
            </a:r>
            <a:r>
              <a:rPr lang="en-NZ" sz="2000" dirty="0"/>
              <a:t>(January 8 2018). </a:t>
            </a:r>
            <a:r>
              <a:rPr lang="en-US" sz="2000" i="1" dirty="0"/>
              <a:t>Angular applications —error handling and elegant recovery</a:t>
            </a:r>
            <a:r>
              <a:rPr lang="en-US" sz="2000" dirty="0"/>
              <a:t> Retrieved from </a:t>
            </a:r>
            <a:r>
              <a:rPr lang="en-US" sz="2000" dirty="0">
                <a:hlinkClick r:id="rId4"/>
              </a:rPr>
              <a:t>https://itnext.io/how-to-handle-your-run-time-errors-in-your-angular-application-8d72fefbf8a4</a:t>
            </a:r>
            <a:br>
              <a:rPr lang="en-US" sz="2000" dirty="0"/>
            </a:br>
            <a:br>
              <a:rPr lang="en-US" sz="2000" dirty="0"/>
            </a:br>
            <a:br>
              <a:rPr lang="en-US" sz="2000" dirty="0"/>
            </a:br>
            <a:r>
              <a:rPr lang="en-US" sz="2000" dirty="0"/>
              <a:t>Mike Martin(December 10, 2012). </a:t>
            </a:r>
            <a:r>
              <a:rPr lang="en-US" sz="2000" i="1" dirty="0"/>
              <a:t>The Future of Work? </a:t>
            </a:r>
            <a:r>
              <a:rPr lang="en-US" sz="2000" dirty="0"/>
              <a:t>Retrieved from </a:t>
            </a:r>
            <a:r>
              <a:rPr lang="en-US" sz="2000" dirty="0">
                <a:hlinkClick r:id="rId5"/>
              </a:rPr>
              <a:t>https://mike54martin.com/2012/12/10/the-future-of-work/</a:t>
            </a:r>
            <a:endParaRPr lang="en-US" sz="2000" dirty="0"/>
          </a:p>
          <a:p>
            <a:pPr marL="0" indent="0">
              <a:buNone/>
            </a:pPr>
            <a:endParaRPr lang="en-US" sz="2000" dirty="0"/>
          </a:p>
          <a:p>
            <a:pPr marL="0" indent="0">
              <a:buNone/>
            </a:pPr>
            <a:endParaRPr lang="en-US" sz="2000" dirty="0"/>
          </a:p>
          <a:p>
            <a:pPr marL="0" indent="0">
              <a:buNone/>
            </a:pPr>
            <a:br>
              <a:rPr lang="en-NZ" sz="2000" dirty="0"/>
            </a:br>
            <a:endParaRPr lang="en-NZ" sz="2000" dirty="0"/>
          </a:p>
          <a:p>
            <a:pPr marL="0" indent="0">
              <a:buNone/>
            </a:pPr>
            <a:endParaRPr lang="en-NZ" dirty="0"/>
          </a:p>
          <a:p>
            <a:pPr marL="0" indent="0">
              <a:buNone/>
            </a:pPr>
            <a:endParaRPr lang="en-NZ" dirty="0"/>
          </a:p>
          <a:p>
            <a:endParaRPr lang="en-NZ" i="1" dirty="0"/>
          </a:p>
        </p:txBody>
      </p:sp>
    </p:spTree>
    <p:extLst>
      <p:ext uri="{BB962C8B-B14F-4D97-AF65-F5344CB8AC3E}">
        <p14:creationId xmlns:p14="http://schemas.microsoft.com/office/powerpoint/2010/main" val="4396386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0BD28-2BF8-4BA0-9BD8-550AA159BFE9}"/>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F3304561-F129-42A3-91B7-CD86DF8B0510}"/>
              </a:ext>
            </a:extLst>
          </p:cNvPr>
          <p:cNvSpPr>
            <a:spLocks noGrp="1"/>
          </p:cNvSpPr>
          <p:nvPr>
            <p:ph idx="1"/>
          </p:nvPr>
        </p:nvSpPr>
        <p:spPr/>
        <p:txBody>
          <a:bodyPr/>
          <a:lstStyle/>
          <a:p>
            <a:r>
              <a:rPr lang="en-US" dirty="0"/>
              <a:t>Every day, at least one child dies from a home fire and another 293 children are injured from fires or burns. Ninety percent of all fire-related deaths are due to home fires. Home fires can spread rapidly and leave families as little as two minutes to escape after an alarm sounds (Safe Kids, 2013). </a:t>
            </a:r>
            <a:br>
              <a:rPr lang="en-US" dirty="0"/>
            </a:br>
            <a:endParaRPr lang="en-US" dirty="0"/>
          </a:p>
          <a:p>
            <a:r>
              <a:rPr lang="en-NZ" dirty="0"/>
              <a:t>According to (New Zealand Fire Service – “Get Out! Stay Out! Educators’ Guide”), “Children are the most at risk of dying or being badly burned in a fire. They are the most vulnerable because they do not know how to escape a fire safely.</a:t>
            </a:r>
            <a:endParaRPr lang="en-US" dirty="0"/>
          </a:p>
          <a:p>
            <a:endParaRPr lang="en-US" dirty="0"/>
          </a:p>
        </p:txBody>
      </p:sp>
    </p:spTree>
    <p:extLst>
      <p:ext uri="{BB962C8B-B14F-4D97-AF65-F5344CB8AC3E}">
        <p14:creationId xmlns:p14="http://schemas.microsoft.com/office/powerpoint/2010/main" val="598260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72F5B-B827-4D0C-B1CB-B8152CC33C18}"/>
              </a:ext>
            </a:extLst>
          </p:cNvPr>
          <p:cNvSpPr>
            <a:spLocks noGrp="1"/>
          </p:cNvSpPr>
          <p:nvPr>
            <p:ph type="title"/>
          </p:nvPr>
        </p:nvSpPr>
        <p:spPr/>
        <p:txBody>
          <a:bodyPr/>
          <a:lstStyle/>
          <a:p>
            <a:r>
              <a:rPr lang="en-NZ" dirty="0"/>
              <a:t>AIMS &amp; OBJECTIVES</a:t>
            </a:r>
          </a:p>
        </p:txBody>
      </p:sp>
      <p:sp>
        <p:nvSpPr>
          <p:cNvPr id="3" name="Content Placeholder 2">
            <a:extLst>
              <a:ext uri="{FF2B5EF4-FFF2-40B4-BE49-F238E27FC236}">
                <a16:creationId xmlns:a16="http://schemas.microsoft.com/office/drawing/2014/main" id="{876DB98D-4E8B-4791-B556-74B5B6C532F7}"/>
              </a:ext>
            </a:extLst>
          </p:cNvPr>
          <p:cNvSpPr>
            <a:spLocks noGrp="1"/>
          </p:cNvSpPr>
          <p:nvPr>
            <p:ph idx="1"/>
          </p:nvPr>
        </p:nvSpPr>
        <p:spPr/>
        <p:txBody>
          <a:bodyPr>
            <a:normAutofit fontScale="85000" lnSpcReduction="20000"/>
          </a:bodyPr>
          <a:lstStyle/>
          <a:p>
            <a:pPr marL="0" indent="0">
              <a:buNone/>
            </a:pPr>
            <a:r>
              <a:rPr lang="en-US" sz="3300" b="1" dirty="0">
                <a:solidFill>
                  <a:schemeClr val="bg1"/>
                </a:solidFill>
              </a:rPr>
              <a:t>Aim: </a:t>
            </a:r>
            <a:br>
              <a:rPr lang="en-US" dirty="0"/>
            </a:br>
            <a:r>
              <a:rPr lang="en-US" dirty="0"/>
              <a:t>To find out whether a mobile game on fire safety will be able to maximize fire safety awareness among 5-7 </a:t>
            </a:r>
            <a:r>
              <a:rPr lang="en-US"/>
              <a:t>year old kids </a:t>
            </a:r>
            <a:r>
              <a:rPr lang="en-US" dirty="0"/>
              <a:t>at Primary schools</a:t>
            </a:r>
            <a:br>
              <a:rPr lang="en-US" dirty="0"/>
            </a:br>
            <a:br>
              <a:rPr lang="en-US" dirty="0"/>
            </a:br>
            <a:br>
              <a:rPr lang="en-US" sz="2800" b="1" dirty="0">
                <a:solidFill>
                  <a:schemeClr val="bg1"/>
                </a:solidFill>
              </a:rPr>
            </a:br>
            <a:r>
              <a:rPr lang="en-US" sz="2800" b="1" dirty="0">
                <a:solidFill>
                  <a:schemeClr val="bg1"/>
                </a:solidFill>
              </a:rPr>
              <a:t>Objectives: </a:t>
            </a:r>
            <a:br>
              <a:rPr lang="en-US" dirty="0"/>
            </a:br>
            <a:r>
              <a:rPr lang="en-US" dirty="0"/>
              <a:t>1.Designing of an interactive &amp; Addictive game</a:t>
            </a:r>
            <a:br>
              <a:rPr lang="en-US" dirty="0"/>
            </a:br>
            <a:endParaRPr lang="en-US" dirty="0"/>
          </a:p>
          <a:p>
            <a:pPr marL="0" indent="0">
              <a:buNone/>
            </a:pPr>
            <a:r>
              <a:rPr lang="en-US" dirty="0"/>
              <a:t>2. Research similar related games on Fire Safety and find out about their Pros &amp; Cons</a:t>
            </a:r>
            <a:br>
              <a:rPr lang="en-US" dirty="0"/>
            </a:br>
            <a:endParaRPr lang="en-US" dirty="0"/>
          </a:p>
          <a:p>
            <a:pPr marL="0" indent="0">
              <a:buNone/>
            </a:pPr>
            <a:r>
              <a:rPr lang="en-US" dirty="0"/>
              <a:t>3.Implementing of the design on a mobile platform using Android Studio</a:t>
            </a:r>
            <a:br>
              <a:rPr lang="en-US" dirty="0"/>
            </a:br>
            <a:endParaRPr lang="en-US" dirty="0"/>
          </a:p>
          <a:p>
            <a:endParaRPr lang="en-NZ" dirty="0"/>
          </a:p>
        </p:txBody>
      </p:sp>
    </p:spTree>
    <p:extLst>
      <p:ext uri="{BB962C8B-B14F-4D97-AF65-F5344CB8AC3E}">
        <p14:creationId xmlns:p14="http://schemas.microsoft.com/office/powerpoint/2010/main" val="41177074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92A85D-4800-431A-A07F-B2F3382053A1}"/>
              </a:ext>
            </a:extLst>
          </p:cNvPr>
          <p:cNvSpPr>
            <a:spLocks noGrp="1"/>
          </p:cNvSpPr>
          <p:nvPr>
            <p:ph type="title"/>
          </p:nvPr>
        </p:nvSpPr>
        <p:spPr/>
        <p:txBody>
          <a:bodyPr/>
          <a:lstStyle/>
          <a:p>
            <a:r>
              <a:rPr lang="en-NZ" dirty="0"/>
              <a:t>RESEARCH QUESTION + SCOPE</a:t>
            </a:r>
          </a:p>
        </p:txBody>
      </p:sp>
      <p:sp>
        <p:nvSpPr>
          <p:cNvPr id="3" name="Content Placeholder 2">
            <a:extLst>
              <a:ext uri="{FF2B5EF4-FFF2-40B4-BE49-F238E27FC236}">
                <a16:creationId xmlns:a16="http://schemas.microsoft.com/office/drawing/2014/main" id="{4DDC8B47-4666-4119-99F6-3F10C57C3C02}"/>
              </a:ext>
            </a:extLst>
          </p:cNvPr>
          <p:cNvSpPr>
            <a:spLocks noGrp="1"/>
          </p:cNvSpPr>
          <p:nvPr>
            <p:ph idx="1"/>
          </p:nvPr>
        </p:nvSpPr>
        <p:spPr/>
        <p:txBody>
          <a:bodyPr/>
          <a:lstStyle/>
          <a:p>
            <a:r>
              <a:rPr lang="en-US" sz="2800" b="1" dirty="0">
                <a:solidFill>
                  <a:schemeClr val="bg1"/>
                </a:solidFill>
              </a:rPr>
              <a:t>Research Question : </a:t>
            </a:r>
            <a:br>
              <a:rPr lang="en-US" dirty="0"/>
            </a:br>
            <a:r>
              <a:rPr lang="en-US" dirty="0"/>
              <a:t>Can we maximize fire safety awareness among kids through a mobile game?</a:t>
            </a:r>
          </a:p>
          <a:p>
            <a:pPr marL="0" indent="0">
              <a:buNone/>
            </a:pPr>
            <a:br>
              <a:rPr lang="en-US" dirty="0"/>
            </a:br>
            <a:endParaRPr lang="en-US" dirty="0"/>
          </a:p>
          <a:p>
            <a:r>
              <a:rPr lang="en-US" sz="2800" b="1" dirty="0">
                <a:solidFill>
                  <a:schemeClr val="bg1"/>
                </a:solidFill>
              </a:rPr>
              <a:t>Scope: </a:t>
            </a:r>
            <a:br>
              <a:rPr lang="en-US" dirty="0"/>
            </a:br>
            <a:r>
              <a:rPr lang="en-US" dirty="0"/>
              <a:t>This project involves proposing and creating mobile game to bring awareness among kids. This game will be targeting kids aged 5-7</a:t>
            </a:r>
            <a:endParaRPr lang="en-NZ" dirty="0"/>
          </a:p>
        </p:txBody>
      </p:sp>
    </p:spTree>
    <p:extLst>
      <p:ext uri="{BB962C8B-B14F-4D97-AF65-F5344CB8AC3E}">
        <p14:creationId xmlns:p14="http://schemas.microsoft.com/office/powerpoint/2010/main" val="12035774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1BE73-1FCE-400D-BD6D-8B2F567E7720}"/>
              </a:ext>
            </a:extLst>
          </p:cNvPr>
          <p:cNvSpPr>
            <a:spLocks noGrp="1"/>
          </p:cNvSpPr>
          <p:nvPr>
            <p:ph type="title"/>
          </p:nvPr>
        </p:nvSpPr>
        <p:spPr/>
        <p:txBody>
          <a:bodyPr/>
          <a:lstStyle/>
          <a:p>
            <a:r>
              <a:rPr lang="en-NZ" dirty="0"/>
              <a:t>MOV STATEMENT &amp; Added Value</a:t>
            </a:r>
          </a:p>
        </p:txBody>
      </p:sp>
      <p:sp>
        <p:nvSpPr>
          <p:cNvPr id="3" name="Content Placeholder 2">
            <a:extLst>
              <a:ext uri="{FF2B5EF4-FFF2-40B4-BE49-F238E27FC236}">
                <a16:creationId xmlns:a16="http://schemas.microsoft.com/office/drawing/2014/main" id="{735C2583-E553-425A-AD95-9EAD87AB8B36}"/>
              </a:ext>
            </a:extLst>
          </p:cNvPr>
          <p:cNvSpPr>
            <a:spLocks noGrp="1"/>
          </p:cNvSpPr>
          <p:nvPr>
            <p:ph idx="1"/>
          </p:nvPr>
        </p:nvSpPr>
        <p:spPr>
          <a:xfrm>
            <a:off x="680321" y="2505456"/>
            <a:ext cx="9613861" cy="3599316"/>
          </a:xfrm>
        </p:spPr>
        <p:txBody>
          <a:bodyPr/>
          <a:lstStyle/>
          <a:p>
            <a:r>
              <a:rPr lang="en-US" dirty="0"/>
              <a:t>The MOV for our project is the impact and benefits of mobile game on kids. The implementation of this game will have social impact on kids and will bring fire safety awareness. </a:t>
            </a:r>
            <a:br>
              <a:rPr lang="en-US" dirty="0"/>
            </a:br>
            <a:br>
              <a:rPr lang="en-US" dirty="0"/>
            </a:br>
            <a:br>
              <a:rPr lang="en-US" dirty="0"/>
            </a:br>
            <a:r>
              <a:rPr lang="en-US" dirty="0"/>
              <a:t>Generally, the community will also benefit from this project as this will enhance the safety of their own kids.</a:t>
            </a:r>
            <a:br>
              <a:rPr lang="en-US" dirty="0"/>
            </a:br>
            <a:br>
              <a:rPr lang="en-US" dirty="0"/>
            </a:br>
            <a:r>
              <a:rPr lang="en-US" dirty="0"/>
              <a:t>Our added value is the Score &amp; Sound</a:t>
            </a:r>
            <a:endParaRPr lang="en-NZ" dirty="0"/>
          </a:p>
        </p:txBody>
      </p:sp>
    </p:spTree>
    <p:extLst>
      <p:ext uri="{BB962C8B-B14F-4D97-AF65-F5344CB8AC3E}">
        <p14:creationId xmlns:p14="http://schemas.microsoft.com/office/powerpoint/2010/main" val="32629722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139" name="Rectangle 138">
            <a:extLst>
              <a:ext uri="{FF2B5EF4-FFF2-40B4-BE49-F238E27FC236}">
                <a16:creationId xmlns:a16="http://schemas.microsoft.com/office/drawing/2014/main" id="{F8A3AC32-2A4A-4E2F-8D02-86DE2C3229B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1" name="Picture 140">
            <a:extLst>
              <a:ext uri="{FF2B5EF4-FFF2-40B4-BE49-F238E27FC236}">
                <a16:creationId xmlns:a16="http://schemas.microsoft.com/office/drawing/2014/main" id="{F6824B56-A902-4034-AAF7-7A90BEBF9A3D}"/>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sp>
        <p:nvSpPr>
          <p:cNvPr id="143" name="Rectangle 142">
            <a:extLst>
              <a:ext uri="{FF2B5EF4-FFF2-40B4-BE49-F238E27FC236}">
                <a16:creationId xmlns:a16="http://schemas.microsoft.com/office/drawing/2014/main" id="{7B56C275-CA41-40B4-BB1A-A48475F4473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98325" y="0"/>
            <a:ext cx="4636008"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Rectangle 144">
            <a:extLst>
              <a:ext uri="{FF2B5EF4-FFF2-40B4-BE49-F238E27FC236}">
                <a16:creationId xmlns:a16="http://schemas.microsoft.com/office/drawing/2014/main" id="{C7081EF7-63CF-4DA6-9368-996DBA32562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787603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47" name="Picture 146">
            <a:extLst>
              <a:ext uri="{FF2B5EF4-FFF2-40B4-BE49-F238E27FC236}">
                <a16:creationId xmlns:a16="http://schemas.microsoft.com/office/drawing/2014/main" id="{7DB3A236-0E98-4521-B1C6-CB9DFE7E40BC}"/>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0"/>
            <a:ext cx="7967048" cy="321164"/>
          </a:xfrm>
          <a:prstGeom prst="rect">
            <a:avLst/>
          </a:prstGeom>
        </p:spPr>
      </p:pic>
      <p:sp>
        <p:nvSpPr>
          <p:cNvPr id="149" name="Rectangle 148">
            <a:extLst>
              <a:ext uri="{FF2B5EF4-FFF2-40B4-BE49-F238E27FC236}">
                <a16:creationId xmlns:a16="http://schemas.microsoft.com/office/drawing/2014/main" id="{DE810158-8D4E-4D32-B175-06FAB0D48D75}"/>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46423" y="642795"/>
            <a:ext cx="3347830" cy="5575125"/>
          </a:xfrm>
          <a:prstGeom prst="rect">
            <a:avLst/>
          </a:prstGeom>
          <a:solidFill>
            <a:schemeClr val="tx1"/>
          </a:solidFill>
          <a:ln>
            <a:noFill/>
          </a:ln>
          <a:effectLst>
            <a:outerShdw blurRad="76200" dist="63500" dir="504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Image result for PHOTOSHOP">
            <a:extLst>
              <a:ext uri="{FF2B5EF4-FFF2-40B4-BE49-F238E27FC236}">
                <a16:creationId xmlns:a16="http://schemas.microsoft.com/office/drawing/2014/main" id="{F72D8526-44EF-496D-B60B-30E20BA0D3B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30379" y="955592"/>
            <a:ext cx="1579917" cy="1540420"/>
          </a:xfrm>
          <a:prstGeom prst="rect">
            <a:avLst/>
          </a:prstGeom>
          <a:noFill/>
          <a:ln>
            <a:noFill/>
          </a:ln>
          <a:effectLst/>
          <a:extLst>
            <a:ext uri="{909E8E84-426E-40DD-AFC4-6F175D3DCCD1}">
              <a14:hiddenFill xmlns:a14="http://schemas.microsoft.com/office/drawing/2010/main">
                <a:solidFill>
                  <a:srgbClr val="FFFFFF"/>
                </a:solidFill>
              </a14:hiddenFill>
            </a:ext>
          </a:extLst>
        </p:spPr>
      </p:pic>
      <p:pic>
        <p:nvPicPr>
          <p:cNvPr id="1030" name="Picture 6" descr="Image result for youtube">
            <a:extLst>
              <a:ext uri="{FF2B5EF4-FFF2-40B4-BE49-F238E27FC236}">
                <a16:creationId xmlns:a16="http://schemas.microsoft.com/office/drawing/2014/main" id="{3BB6BD55-CA39-4841-832F-2179B983CE6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548772" y="4358168"/>
            <a:ext cx="2743132" cy="154301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android studio">
            <a:extLst>
              <a:ext uri="{FF2B5EF4-FFF2-40B4-BE49-F238E27FC236}">
                <a16:creationId xmlns:a16="http://schemas.microsoft.com/office/drawing/2014/main" id="{003003DF-0326-4128-9B05-71E0A31671C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132499" y="2621622"/>
            <a:ext cx="1575678" cy="1575678"/>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C6005FD2-C25C-4AC8-8FC6-B2C1EF22A095}"/>
              </a:ext>
            </a:extLst>
          </p:cNvPr>
          <p:cNvSpPr>
            <a:spLocks noGrp="1"/>
          </p:cNvSpPr>
          <p:nvPr>
            <p:ph type="title"/>
          </p:nvPr>
        </p:nvSpPr>
        <p:spPr>
          <a:xfrm>
            <a:off x="680321" y="753228"/>
            <a:ext cx="7087552" cy="1080938"/>
          </a:xfrm>
        </p:spPr>
        <p:txBody>
          <a:bodyPr>
            <a:normAutofit/>
          </a:bodyPr>
          <a:lstStyle/>
          <a:p>
            <a:r>
              <a:rPr lang="en-NZ" dirty="0"/>
              <a:t>TECHNOLOGIES USED</a:t>
            </a:r>
          </a:p>
        </p:txBody>
      </p:sp>
      <p:sp>
        <p:nvSpPr>
          <p:cNvPr id="3" name="Content Placeholder 2">
            <a:extLst>
              <a:ext uri="{FF2B5EF4-FFF2-40B4-BE49-F238E27FC236}">
                <a16:creationId xmlns:a16="http://schemas.microsoft.com/office/drawing/2014/main" id="{641EF8DB-AA7F-41A6-9214-4387BD03FDA1}"/>
              </a:ext>
            </a:extLst>
          </p:cNvPr>
          <p:cNvSpPr>
            <a:spLocks noGrp="1"/>
          </p:cNvSpPr>
          <p:nvPr>
            <p:ph idx="1"/>
          </p:nvPr>
        </p:nvSpPr>
        <p:spPr>
          <a:xfrm>
            <a:off x="680321" y="2336873"/>
            <a:ext cx="6423211" cy="3599316"/>
          </a:xfrm>
        </p:spPr>
        <p:txBody>
          <a:bodyPr>
            <a:normAutofit/>
          </a:bodyPr>
          <a:lstStyle/>
          <a:p>
            <a:pPr marL="0" indent="0">
              <a:buNone/>
            </a:pPr>
            <a:r>
              <a:rPr lang="en-NZ" sz="2800" dirty="0"/>
              <a:t>Android Studio – For developing the game</a:t>
            </a:r>
            <a:br>
              <a:rPr lang="en-NZ" sz="2800" dirty="0"/>
            </a:br>
            <a:br>
              <a:rPr lang="en-NZ" sz="2800" dirty="0"/>
            </a:br>
            <a:r>
              <a:rPr lang="en-NZ" sz="2800" dirty="0"/>
              <a:t>Photoshop – To style &amp; edit the pictures</a:t>
            </a:r>
            <a:br>
              <a:rPr lang="en-NZ" sz="2800" dirty="0"/>
            </a:br>
            <a:br>
              <a:rPr lang="en-NZ" sz="2800" dirty="0"/>
            </a:br>
            <a:r>
              <a:rPr lang="en-NZ" sz="2800" dirty="0"/>
              <a:t>YouTube – To look at tutorials on Android Studio</a:t>
            </a:r>
          </a:p>
        </p:txBody>
      </p:sp>
    </p:spTree>
    <p:extLst>
      <p:ext uri="{BB962C8B-B14F-4D97-AF65-F5344CB8AC3E}">
        <p14:creationId xmlns:p14="http://schemas.microsoft.com/office/powerpoint/2010/main" val="19077939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229B3-6C12-4351-8349-4DE538ED06E2}"/>
              </a:ext>
            </a:extLst>
          </p:cNvPr>
          <p:cNvSpPr>
            <a:spLocks noGrp="1"/>
          </p:cNvSpPr>
          <p:nvPr>
            <p:ph type="title"/>
          </p:nvPr>
        </p:nvSpPr>
        <p:spPr/>
        <p:txBody>
          <a:bodyPr/>
          <a:lstStyle/>
          <a:p>
            <a:r>
              <a:rPr lang="en-NZ" dirty="0"/>
              <a:t>ISSUES FACED</a:t>
            </a:r>
          </a:p>
        </p:txBody>
      </p:sp>
      <p:sp>
        <p:nvSpPr>
          <p:cNvPr id="3" name="Content Placeholder 2">
            <a:extLst>
              <a:ext uri="{FF2B5EF4-FFF2-40B4-BE49-F238E27FC236}">
                <a16:creationId xmlns:a16="http://schemas.microsoft.com/office/drawing/2014/main" id="{ADB780EB-7FC0-485B-821D-C93F4B0A7F23}"/>
              </a:ext>
            </a:extLst>
          </p:cNvPr>
          <p:cNvSpPr>
            <a:spLocks noGrp="1"/>
          </p:cNvSpPr>
          <p:nvPr>
            <p:ph idx="1"/>
          </p:nvPr>
        </p:nvSpPr>
        <p:spPr/>
        <p:txBody>
          <a:bodyPr/>
          <a:lstStyle/>
          <a:p>
            <a:pPr marL="0" indent="0">
              <a:buNone/>
            </a:pPr>
            <a:r>
              <a:rPr lang="en-NZ" sz="2800" dirty="0"/>
              <a:t>- Getting to know Android Studio from scratch</a:t>
            </a:r>
            <a:br>
              <a:rPr lang="en-NZ" sz="2800" dirty="0"/>
            </a:br>
            <a:br>
              <a:rPr lang="en-NZ" sz="2800" dirty="0"/>
            </a:br>
            <a:br>
              <a:rPr lang="en-NZ" sz="2800" dirty="0"/>
            </a:br>
            <a:r>
              <a:rPr lang="en-NZ" sz="2800" dirty="0"/>
              <a:t>- Work, Soccer Trainings &amp; other assignments interfered with our project</a:t>
            </a:r>
            <a:br>
              <a:rPr lang="en-NZ" dirty="0"/>
            </a:br>
            <a:br>
              <a:rPr lang="en-NZ" dirty="0"/>
            </a:br>
            <a:br>
              <a:rPr lang="en-NZ" dirty="0"/>
            </a:br>
            <a:br>
              <a:rPr lang="en-NZ" dirty="0"/>
            </a:br>
            <a:endParaRPr lang="en-NZ" dirty="0"/>
          </a:p>
        </p:txBody>
      </p:sp>
    </p:spTree>
    <p:extLst>
      <p:ext uri="{BB962C8B-B14F-4D97-AF65-F5344CB8AC3E}">
        <p14:creationId xmlns:p14="http://schemas.microsoft.com/office/powerpoint/2010/main" val="10284586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192" name="Rectangle 191">
            <a:extLst>
              <a:ext uri="{FF2B5EF4-FFF2-40B4-BE49-F238E27FC236}">
                <a16:creationId xmlns:a16="http://schemas.microsoft.com/office/drawing/2014/main" id="{3FECAD23-900F-4F1B-A441-6A68749F88D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3" name="Picture 192">
            <a:extLst>
              <a:ext uri="{FF2B5EF4-FFF2-40B4-BE49-F238E27FC236}">
                <a16:creationId xmlns:a16="http://schemas.microsoft.com/office/drawing/2014/main" id="{57943801-CAEC-4F98-9332-2A4D9128463E}"/>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94" name="Rectangle 193">
            <a:extLst>
              <a:ext uri="{FF2B5EF4-FFF2-40B4-BE49-F238E27FC236}">
                <a16:creationId xmlns:a16="http://schemas.microsoft.com/office/drawing/2014/main" id="{8A233090-6C39-4F59-8A0F-86F011A7EEE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5992" y="0"/>
            <a:ext cx="4636008"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5" name="Rectangle 194">
            <a:extLst>
              <a:ext uri="{FF2B5EF4-FFF2-40B4-BE49-F238E27FC236}">
                <a16:creationId xmlns:a16="http://schemas.microsoft.com/office/drawing/2014/main" id="{484DCAA0-4BF1-4FB9-97BA-D6BA630419A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787603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96" name="Picture 195">
            <a:extLst>
              <a:ext uri="{FF2B5EF4-FFF2-40B4-BE49-F238E27FC236}">
                <a16:creationId xmlns:a16="http://schemas.microsoft.com/office/drawing/2014/main" id="{9BC2FEA5-B399-458A-8393-E06CE40DB89C}"/>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0"/>
            <a:ext cx="7967048" cy="321164"/>
          </a:xfrm>
          <a:prstGeom prst="rect">
            <a:avLst/>
          </a:prstGeom>
        </p:spPr>
      </p:pic>
      <p:pic>
        <p:nvPicPr>
          <p:cNvPr id="2050" name="Picture 2" descr="Image result for error handling">
            <a:extLst>
              <a:ext uri="{FF2B5EF4-FFF2-40B4-BE49-F238E27FC236}">
                <a16:creationId xmlns:a16="http://schemas.microsoft.com/office/drawing/2014/main" id="{D6790868-2CBB-4BE5-8493-91C0CF43609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87091" y="2484428"/>
            <a:ext cx="3358478" cy="1889143"/>
          </a:xfrm>
          <a:prstGeom prst="rect">
            <a:avLst/>
          </a:prstGeom>
          <a:noFill/>
          <a:ln>
            <a:noFill/>
          </a:ln>
          <a:effectLst>
            <a:outerShdw blurRad="76200" dist="63500" dir="5040000" algn="tl" rotWithShape="0">
              <a:srgbClr val="000000">
                <a:alpha val="41000"/>
              </a:srgbClr>
            </a:outerShdw>
          </a:effectLst>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A9268F1F-C556-4DFE-9025-CCCF90E9E31C}"/>
              </a:ext>
            </a:extLst>
          </p:cNvPr>
          <p:cNvSpPr>
            <a:spLocks noGrp="1"/>
          </p:cNvSpPr>
          <p:nvPr>
            <p:ph type="title"/>
          </p:nvPr>
        </p:nvSpPr>
        <p:spPr>
          <a:xfrm>
            <a:off x="680321" y="753228"/>
            <a:ext cx="7087552" cy="1080938"/>
          </a:xfrm>
        </p:spPr>
        <p:txBody>
          <a:bodyPr>
            <a:normAutofit/>
          </a:bodyPr>
          <a:lstStyle/>
          <a:p>
            <a:r>
              <a:rPr lang="en-NZ"/>
              <a:t>ERROR HANDELING</a:t>
            </a:r>
          </a:p>
        </p:txBody>
      </p:sp>
      <p:sp>
        <p:nvSpPr>
          <p:cNvPr id="3" name="Content Placeholder 2">
            <a:extLst>
              <a:ext uri="{FF2B5EF4-FFF2-40B4-BE49-F238E27FC236}">
                <a16:creationId xmlns:a16="http://schemas.microsoft.com/office/drawing/2014/main" id="{73C6FE8E-66BF-42EB-BD30-14DC13ED76CA}"/>
              </a:ext>
            </a:extLst>
          </p:cNvPr>
          <p:cNvSpPr>
            <a:spLocks noGrp="1"/>
          </p:cNvSpPr>
          <p:nvPr>
            <p:ph idx="1"/>
          </p:nvPr>
        </p:nvSpPr>
        <p:spPr>
          <a:xfrm>
            <a:off x="287810" y="2336873"/>
            <a:ext cx="6980372" cy="4260875"/>
          </a:xfrm>
        </p:spPr>
        <p:txBody>
          <a:bodyPr>
            <a:normAutofit fontScale="85000" lnSpcReduction="20000"/>
          </a:bodyPr>
          <a:lstStyle/>
          <a:p>
            <a:pPr marL="0" indent="0">
              <a:buNone/>
            </a:pPr>
            <a:r>
              <a:rPr lang="en-US" sz="2600" dirty="0"/>
              <a:t> - Buttons didn't navigate to the right screen when clicked</a:t>
            </a:r>
            <a:br>
              <a:rPr lang="en-US" sz="2600" dirty="0"/>
            </a:br>
            <a:br>
              <a:rPr lang="en-US" sz="2600" dirty="0"/>
            </a:br>
            <a:br>
              <a:rPr lang="en-US" sz="2600" dirty="0"/>
            </a:br>
            <a:r>
              <a:rPr lang="en-US" sz="2600" dirty="0"/>
              <a:t> - Layout was really bad when running the app. It was different to the XML design</a:t>
            </a:r>
            <a:br>
              <a:rPr lang="en-US" sz="2600" dirty="0"/>
            </a:br>
            <a:br>
              <a:rPr lang="en-US" sz="2600" dirty="0"/>
            </a:br>
            <a:br>
              <a:rPr lang="en-US" sz="2600" dirty="0"/>
            </a:br>
            <a:br>
              <a:rPr lang="en-US" sz="2600" dirty="0"/>
            </a:br>
            <a:r>
              <a:rPr lang="en-US" sz="2600" dirty="0"/>
              <a:t>- Right interface didn’t open when running the app</a:t>
            </a:r>
            <a:br>
              <a:rPr lang="en-US" sz="2600" dirty="0"/>
            </a:br>
            <a:br>
              <a:rPr lang="en-US" sz="2600" dirty="0"/>
            </a:br>
            <a:br>
              <a:rPr lang="en-US" sz="2600" dirty="0"/>
            </a:br>
            <a:r>
              <a:rPr lang="en-US" sz="2600" dirty="0"/>
              <a:t>-Gradle taking forever to build</a:t>
            </a:r>
            <a:br>
              <a:rPr lang="en-US" sz="2600" dirty="0"/>
            </a:br>
            <a:br>
              <a:rPr lang="en-US" sz="1900" dirty="0"/>
            </a:br>
            <a:br>
              <a:rPr lang="en-US" sz="1900" dirty="0"/>
            </a:br>
            <a:br>
              <a:rPr lang="en-US" sz="1900" dirty="0"/>
            </a:br>
            <a:endParaRPr lang="en-NZ" sz="1900" dirty="0"/>
          </a:p>
        </p:txBody>
      </p:sp>
    </p:spTree>
    <p:extLst>
      <p:ext uri="{BB962C8B-B14F-4D97-AF65-F5344CB8AC3E}">
        <p14:creationId xmlns:p14="http://schemas.microsoft.com/office/powerpoint/2010/main" val="40920039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CA6FDC-8A71-40A1-9206-609B1EA95A9A}"/>
              </a:ext>
            </a:extLst>
          </p:cNvPr>
          <p:cNvSpPr>
            <a:spLocks noGrp="1"/>
          </p:cNvSpPr>
          <p:nvPr>
            <p:ph type="title"/>
          </p:nvPr>
        </p:nvSpPr>
        <p:spPr/>
        <p:txBody>
          <a:bodyPr/>
          <a:lstStyle/>
          <a:p>
            <a:r>
              <a:rPr lang="en-NZ" dirty="0"/>
              <a:t>USER FEEDBACK</a:t>
            </a:r>
          </a:p>
        </p:txBody>
      </p:sp>
      <p:sp>
        <p:nvSpPr>
          <p:cNvPr id="3" name="Content Placeholder 2">
            <a:extLst>
              <a:ext uri="{FF2B5EF4-FFF2-40B4-BE49-F238E27FC236}">
                <a16:creationId xmlns:a16="http://schemas.microsoft.com/office/drawing/2014/main" id="{56698A13-4CFA-4C52-B23B-075E97CE8304}"/>
              </a:ext>
            </a:extLst>
          </p:cNvPr>
          <p:cNvSpPr>
            <a:spLocks noGrp="1"/>
          </p:cNvSpPr>
          <p:nvPr>
            <p:ph idx="1"/>
          </p:nvPr>
        </p:nvSpPr>
        <p:spPr>
          <a:xfrm>
            <a:off x="556591" y="2336872"/>
            <a:ext cx="9737591" cy="3645639"/>
          </a:xfrm>
        </p:spPr>
        <p:txBody>
          <a:bodyPr>
            <a:normAutofit fontScale="92500"/>
          </a:bodyPr>
          <a:lstStyle/>
          <a:p>
            <a:pPr marL="0" indent="0">
              <a:buNone/>
            </a:pPr>
            <a:r>
              <a:rPr lang="en-NZ" dirty="0"/>
              <a:t>We took some feedback from the users and implemented it in our game.</a:t>
            </a:r>
            <a:br>
              <a:rPr lang="en-NZ" dirty="0"/>
            </a:br>
            <a:br>
              <a:rPr lang="en-NZ" dirty="0"/>
            </a:br>
            <a:r>
              <a:rPr lang="en-NZ" dirty="0"/>
              <a:t>Fadi suggested that we should use sound in our game so when a user clicks a wrong/right answer, then it should make a sound according to their answer.</a:t>
            </a:r>
            <a:br>
              <a:rPr lang="en-NZ" dirty="0"/>
            </a:br>
            <a:br>
              <a:rPr lang="en-NZ" dirty="0"/>
            </a:br>
            <a:r>
              <a:rPr lang="en-NZ" dirty="0"/>
              <a:t>Tian suggested that we should have our age category between 5-7 instead of 3-5 so we can have a variety of questions to think of.</a:t>
            </a:r>
            <a:br>
              <a:rPr lang="en-NZ" dirty="0"/>
            </a:br>
            <a:endParaRPr lang="en-NZ" dirty="0"/>
          </a:p>
          <a:p>
            <a:pPr marL="0" indent="0">
              <a:buNone/>
            </a:pPr>
            <a:r>
              <a:rPr lang="en-NZ" dirty="0"/>
              <a:t>Logan &amp; Pratik suggested that we should change the main interface of the game and we were able to do that.</a:t>
            </a:r>
          </a:p>
        </p:txBody>
      </p:sp>
    </p:spTree>
    <p:extLst>
      <p:ext uri="{BB962C8B-B14F-4D97-AF65-F5344CB8AC3E}">
        <p14:creationId xmlns:p14="http://schemas.microsoft.com/office/powerpoint/2010/main" val="2915982199"/>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TM04033917[[fn=Berlin]]</Template>
  <TotalTime>457</TotalTime>
  <Words>258</Words>
  <Application>Microsoft Office PowerPoint</Application>
  <PresentationFormat>Widescreen</PresentationFormat>
  <Paragraphs>34</Paragraphs>
  <Slides>12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Trebuchet MS</vt:lpstr>
      <vt:lpstr>Berlin</vt:lpstr>
      <vt:lpstr>FIRE SAFETY FOR KIDS</vt:lpstr>
      <vt:lpstr>INTRODUCTION</vt:lpstr>
      <vt:lpstr>AIMS &amp; OBJECTIVES</vt:lpstr>
      <vt:lpstr>RESEARCH QUESTION + SCOPE</vt:lpstr>
      <vt:lpstr>MOV STATEMENT &amp; Added Value</vt:lpstr>
      <vt:lpstr>TECHNOLOGIES USED</vt:lpstr>
      <vt:lpstr>ISSUES FACED</vt:lpstr>
      <vt:lpstr>ERROR HANDELING</vt:lpstr>
      <vt:lpstr>USER FEEDBACK</vt:lpstr>
      <vt:lpstr>PowerPoint Presentation</vt:lpstr>
      <vt:lpstr>FUTURE WORK</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FIRE SAFETY FOR KIDS</dc:title>
  <dc:creator>Avikash Nand</dc:creator>
  <cp:lastModifiedBy>Avikash Nand</cp:lastModifiedBy>
  <cp:revision>38</cp:revision>
  <dcterms:created xsi:type="dcterms:W3CDTF">2018-04-10T00:10:43Z</dcterms:created>
  <dcterms:modified xsi:type="dcterms:W3CDTF">2018-04-11T08:52:18Z</dcterms:modified>
</cp:coreProperties>
</file>