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91" r:id="rId3"/>
    <p:sldId id="294" r:id="rId4"/>
    <p:sldId id="292" r:id="rId5"/>
    <p:sldId id="296" r:id="rId6"/>
    <p:sldId id="315" r:id="rId7"/>
    <p:sldId id="297" r:id="rId8"/>
    <p:sldId id="299" r:id="rId9"/>
    <p:sldId id="303" r:id="rId10"/>
    <p:sldId id="316" r:id="rId11"/>
    <p:sldId id="304" r:id="rId12"/>
    <p:sldId id="305" r:id="rId13"/>
    <p:sldId id="307" r:id="rId14"/>
    <p:sldId id="308" r:id="rId15"/>
    <p:sldId id="317" r:id="rId16"/>
    <p:sldId id="310" r:id="rId17"/>
    <p:sldId id="309" r:id="rId18"/>
    <p:sldId id="313" r:id="rId19"/>
    <p:sldId id="314" r:id="rId20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22"/>
      <p:bold r:id="rId23"/>
      <p:italic r:id="rId24"/>
      <p:boldItalic r:id="rId25"/>
    </p:embeddedFont>
    <p:embeddedFont>
      <p:font typeface="Fira Sans Extra Condensed" panose="020B0503050000020004" pitchFamily="34" charset="0"/>
      <p:regular r:id="rId26"/>
      <p:bold r:id="rId27"/>
      <p:italic r:id="rId28"/>
      <p:boldItalic r:id="rId29"/>
    </p:embeddedFont>
    <p:embeddedFont>
      <p:font typeface="Fira Sans Extra Condensed Medium" panose="020B0604020202020204" charset="0"/>
      <p:regular r:id="rId30"/>
      <p:bold r:id="rId31"/>
      <p:italic r:id="rId32"/>
      <p:boldItalic r:id="rId33"/>
    </p:embeddedFont>
    <p:embeddedFont>
      <p:font typeface="Fira Sans SemiBold" panose="020B0603050000020004" pitchFamily="34" charset="0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5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66FF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59" autoAdjust="0"/>
  </p:normalViewPr>
  <p:slideViewPr>
    <p:cSldViewPr snapToGrid="0">
      <p:cViewPr varScale="1">
        <p:scale>
          <a:sx n="75" d="100"/>
          <a:sy n="75" d="100"/>
        </p:scale>
        <p:origin x="1020" y="40"/>
      </p:cViewPr>
      <p:guideLst>
        <p:guide orient="horz" pos="165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918fbe0c5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918fbe0c5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91221dc742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91221dc742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310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91221dc742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91221dc742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984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91221dc742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91221dc742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797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91221dc742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91221dc742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914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91221dc742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91221dc742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953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91221dc742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91221dc742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775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91221dc742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91221dc742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Following an initial peak, the revenue experienced a decrease and then stabilized, remaining consistent throughout the latter part of the period.</a:t>
            </a:r>
          </a:p>
        </p:txBody>
      </p:sp>
    </p:spTree>
    <p:extLst>
      <p:ext uri="{BB962C8B-B14F-4D97-AF65-F5344CB8AC3E}">
        <p14:creationId xmlns:p14="http://schemas.microsoft.com/office/powerpoint/2010/main" val="1216325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91221dc742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91221dc742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Interpretation: What are some of the factors which are driving the revenue as of now</a:t>
            </a:r>
            <a:r>
              <a:rPr lang="en-IN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01501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8" name="Google Shape;3028;g913592f75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9" name="Google Shape;3029;g913592f750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1380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91221dc742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91221dc742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Credits: slidesgo.com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6054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91221dc742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91221dc742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708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9011f7f9b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9011f7f9b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561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91221dc742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91221dc742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222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7" name="Google Shape;3627;g913592f75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8" name="Google Shape;3628;g913592f75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Recipe Score: Customer Rating for a recipe. Box Size: Serving size. Quality Error Rate: % of meals delivered that had quality issues.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Why QER? Higher QER will have their scores more heavily discounted.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5068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91221dc742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91221dc742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922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91221dc742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91221dc742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Choose a Particular Week in the Dashboard and get that weeks Recipes Performance.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6006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91221dc742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91221dc742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Pink line is the Expected Target Score. Almost like a cyclic trend with lot of fluctuations during the initial weeks and stabilized towards the end.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4753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91221dc742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91221dc742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08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7200" y="2444025"/>
            <a:ext cx="4101000" cy="14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7200" y="3973500"/>
            <a:ext cx="4101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57200" y="1106125"/>
            <a:ext cx="8229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57200" y="3152225"/>
            <a:ext cx="8229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7200" y="2150850"/>
            <a:ext cx="822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377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397625"/>
            <a:ext cx="8229600" cy="33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377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38544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8544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377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57200" y="3774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57200" y="1398750"/>
            <a:ext cx="2808000" cy="33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57200" y="377400"/>
            <a:ext cx="6400800" cy="43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57200" y="1023075"/>
            <a:ext cx="3837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473700" y="2803075"/>
            <a:ext cx="383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57200" y="41610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377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97625"/>
            <a:ext cx="8229600" cy="3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  <a:defRPr sz="12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●"/>
              <a:defRPr sz="1200"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●"/>
              <a:defRPr sz="1200"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3002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vijay24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398643" y="2218308"/>
            <a:ext cx="4101000" cy="14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7030A0"/>
                </a:solidFill>
              </a:rPr>
              <a:t>Purple Foods</a:t>
            </a:r>
            <a:br>
              <a:rPr lang="en" sz="4800" dirty="0">
                <a:solidFill>
                  <a:srgbClr val="7030A0"/>
                </a:solidFill>
              </a:rPr>
            </a:br>
            <a:r>
              <a:rPr lang="en" sz="4800" dirty="0">
                <a:solidFill>
                  <a:srgbClr val="7030A0"/>
                </a:solidFill>
              </a:rPr>
              <a:t>Case Study</a:t>
            </a:r>
            <a:endParaRPr sz="4800" dirty="0">
              <a:solidFill>
                <a:srgbClr val="7030A0"/>
              </a:solidFill>
            </a:endParaRPr>
          </a:p>
        </p:txBody>
      </p:sp>
      <p:sp>
        <p:nvSpPr>
          <p:cNvPr id="60" name="Google Shape;60;p15"/>
          <p:cNvSpPr/>
          <p:nvPr/>
        </p:nvSpPr>
        <p:spPr>
          <a:xfrm>
            <a:off x="7217793" y="1524308"/>
            <a:ext cx="77728" cy="60440"/>
          </a:xfrm>
          <a:custGeom>
            <a:avLst/>
            <a:gdLst/>
            <a:ahLst/>
            <a:cxnLst/>
            <a:rect l="l" t="t" r="r" b="b"/>
            <a:pathLst>
              <a:path w="1807" h="1405" extrusionOk="0">
                <a:moveTo>
                  <a:pt x="807" y="1"/>
                </a:moveTo>
                <a:cubicBezTo>
                  <a:pt x="0" y="1"/>
                  <a:pt x="0" y="1404"/>
                  <a:pt x="807" y="1404"/>
                </a:cubicBezTo>
                <a:cubicBezTo>
                  <a:pt x="1807" y="1404"/>
                  <a:pt x="1807" y="1"/>
                  <a:pt x="807" y="1"/>
                </a:cubicBezTo>
                <a:close/>
              </a:path>
            </a:pathLst>
          </a:custGeom>
          <a:solidFill>
            <a:srgbClr val="E4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7364869" y="1428552"/>
            <a:ext cx="78459" cy="61128"/>
          </a:xfrm>
          <a:custGeom>
            <a:avLst/>
            <a:gdLst/>
            <a:ahLst/>
            <a:cxnLst/>
            <a:rect l="l" t="t" r="r" b="b"/>
            <a:pathLst>
              <a:path w="1824" h="1421" extrusionOk="0">
                <a:moveTo>
                  <a:pt x="807" y="1"/>
                </a:moveTo>
                <a:cubicBezTo>
                  <a:pt x="1" y="1"/>
                  <a:pt x="1" y="1420"/>
                  <a:pt x="807" y="1420"/>
                </a:cubicBezTo>
                <a:cubicBezTo>
                  <a:pt x="1823" y="1420"/>
                  <a:pt x="1823" y="1"/>
                  <a:pt x="807" y="1"/>
                </a:cubicBezTo>
                <a:close/>
              </a:path>
            </a:pathLst>
          </a:custGeom>
          <a:solidFill>
            <a:srgbClr val="E4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7026970" y="1376544"/>
            <a:ext cx="69426" cy="61085"/>
          </a:xfrm>
          <a:custGeom>
            <a:avLst/>
            <a:gdLst/>
            <a:ahLst/>
            <a:cxnLst/>
            <a:rect l="l" t="t" r="r" b="b"/>
            <a:pathLst>
              <a:path w="1614" h="1420" extrusionOk="0">
                <a:moveTo>
                  <a:pt x="807" y="0"/>
                </a:moveTo>
                <a:cubicBezTo>
                  <a:pt x="0" y="0"/>
                  <a:pt x="0" y="1420"/>
                  <a:pt x="807" y="1420"/>
                </a:cubicBezTo>
                <a:cubicBezTo>
                  <a:pt x="1613" y="1420"/>
                  <a:pt x="1613" y="0"/>
                  <a:pt x="807" y="0"/>
                </a:cubicBezTo>
                <a:close/>
              </a:path>
            </a:pathLst>
          </a:custGeom>
          <a:solidFill>
            <a:srgbClr val="E4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8796347" y="2287606"/>
            <a:ext cx="77771" cy="52094"/>
          </a:xfrm>
          <a:custGeom>
            <a:avLst/>
            <a:gdLst/>
            <a:ahLst/>
            <a:cxnLst/>
            <a:rect l="l" t="t" r="r" b="b"/>
            <a:pathLst>
              <a:path w="1808" h="1211" extrusionOk="0">
                <a:moveTo>
                  <a:pt x="1001" y="0"/>
                </a:moveTo>
                <a:cubicBezTo>
                  <a:pt x="1" y="0"/>
                  <a:pt x="1" y="1210"/>
                  <a:pt x="1001" y="1210"/>
                </a:cubicBezTo>
                <a:cubicBezTo>
                  <a:pt x="1807" y="1210"/>
                  <a:pt x="1807" y="0"/>
                  <a:pt x="1001" y="0"/>
                </a:cubicBezTo>
                <a:close/>
              </a:path>
            </a:pathLst>
          </a:custGeom>
          <a:solidFill>
            <a:srgbClr val="E4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8943465" y="2174471"/>
            <a:ext cx="78459" cy="61128"/>
          </a:xfrm>
          <a:custGeom>
            <a:avLst/>
            <a:gdLst/>
            <a:ahLst/>
            <a:cxnLst/>
            <a:rect l="l" t="t" r="r" b="b"/>
            <a:pathLst>
              <a:path w="1824" h="1421" extrusionOk="0">
                <a:moveTo>
                  <a:pt x="807" y="1"/>
                </a:moveTo>
                <a:cubicBezTo>
                  <a:pt x="0" y="1"/>
                  <a:pt x="0" y="1420"/>
                  <a:pt x="807" y="1420"/>
                </a:cubicBezTo>
                <a:cubicBezTo>
                  <a:pt x="1823" y="1420"/>
                  <a:pt x="1823" y="1"/>
                  <a:pt x="807" y="1"/>
                </a:cubicBezTo>
                <a:close/>
              </a:path>
            </a:pathLst>
          </a:custGeom>
          <a:solidFill>
            <a:srgbClr val="E4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8952499" y="2382674"/>
            <a:ext cx="77728" cy="61085"/>
          </a:xfrm>
          <a:custGeom>
            <a:avLst/>
            <a:gdLst/>
            <a:ahLst/>
            <a:cxnLst/>
            <a:rect l="l" t="t" r="r" b="b"/>
            <a:pathLst>
              <a:path w="1807" h="1420" extrusionOk="0">
                <a:moveTo>
                  <a:pt x="807" y="0"/>
                </a:moveTo>
                <a:cubicBezTo>
                  <a:pt x="0" y="0"/>
                  <a:pt x="0" y="1420"/>
                  <a:pt x="807" y="1420"/>
                </a:cubicBezTo>
                <a:cubicBezTo>
                  <a:pt x="1807" y="1420"/>
                  <a:pt x="1807" y="0"/>
                  <a:pt x="807" y="0"/>
                </a:cubicBezTo>
                <a:close/>
              </a:path>
            </a:pathLst>
          </a:custGeom>
          <a:solidFill>
            <a:srgbClr val="E4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5664878" y="3614301"/>
            <a:ext cx="69426" cy="52094"/>
          </a:xfrm>
          <a:custGeom>
            <a:avLst/>
            <a:gdLst/>
            <a:ahLst/>
            <a:cxnLst/>
            <a:rect l="l" t="t" r="r" b="b"/>
            <a:pathLst>
              <a:path w="1614" h="1211" extrusionOk="0">
                <a:moveTo>
                  <a:pt x="807" y="1"/>
                </a:moveTo>
                <a:cubicBezTo>
                  <a:pt x="0" y="1"/>
                  <a:pt x="0" y="1210"/>
                  <a:pt x="807" y="1210"/>
                </a:cubicBezTo>
                <a:cubicBezTo>
                  <a:pt x="1613" y="1210"/>
                  <a:pt x="1613" y="1"/>
                  <a:pt x="807" y="1"/>
                </a:cubicBezTo>
                <a:close/>
              </a:path>
            </a:pathLst>
          </a:custGeom>
          <a:solidFill>
            <a:srgbClr val="E4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5500424" y="3284702"/>
            <a:ext cx="69426" cy="61128"/>
          </a:xfrm>
          <a:custGeom>
            <a:avLst/>
            <a:gdLst/>
            <a:ahLst/>
            <a:cxnLst/>
            <a:rect l="l" t="t" r="r" b="b"/>
            <a:pathLst>
              <a:path w="1614" h="1421" extrusionOk="0">
                <a:moveTo>
                  <a:pt x="807" y="1"/>
                </a:moveTo>
                <a:cubicBezTo>
                  <a:pt x="0" y="1"/>
                  <a:pt x="0" y="1420"/>
                  <a:pt x="807" y="1420"/>
                </a:cubicBezTo>
                <a:cubicBezTo>
                  <a:pt x="1613" y="1420"/>
                  <a:pt x="1613" y="1"/>
                  <a:pt x="807" y="1"/>
                </a:cubicBezTo>
                <a:close/>
              </a:path>
            </a:pathLst>
          </a:custGeom>
          <a:solidFill>
            <a:srgbClr val="E4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5326937" y="3675385"/>
            <a:ext cx="77771" cy="52051"/>
          </a:xfrm>
          <a:custGeom>
            <a:avLst/>
            <a:gdLst/>
            <a:ahLst/>
            <a:cxnLst/>
            <a:rect l="l" t="t" r="r" b="b"/>
            <a:pathLst>
              <a:path w="1808" h="1210" extrusionOk="0">
                <a:moveTo>
                  <a:pt x="1001" y="0"/>
                </a:moveTo>
                <a:cubicBezTo>
                  <a:pt x="1" y="0"/>
                  <a:pt x="1" y="1210"/>
                  <a:pt x="1001" y="1210"/>
                </a:cubicBezTo>
                <a:cubicBezTo>
                  <a:pt x="1807" y="1210"/>
                  <a:pt x="1807" y="0"/>
                  <a:pt x="1001" y="0"/>
                </a:cubicBezTo>
                <a:close/>
              </a:path>
            </a:pathLst>
          </a:custGeom>
          <a:solidFill>
            <a:srgbClr val="E4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6011811" y="3770410"/>
            <a:ext cx="69426" cy="61128"/>
          </a:xfrm>
          <a:custGeom>
            <a:avLst/>
            <a:gdLst/>
            <a:ahLst/>
            <a:cxnLst/>
            <a:rect l="l" t="t" r="r" b="b"/>
            <a:pathLst>
              <a:path w="1614" h="1421" extrusionOk="0">
                <a:moveTo>
                  <a:pt x="807" y="1"/>
                </a:moveTo>
                <a:cubicBezTo>
                  <a:pt x="1" y="1"/>
                  <a:pt x="1" y="1420"/>
                  <a:pt x="807" y="1420"/>
                </a:cubicBezTo>
                <a:cubicBezTo>
                  <a:pt x="1614" y="1420"/>
                  <a:pt x="1614" y="1"/>
                  <a:pt x="807" y="1"/>
                </a:cubicBezTo>
                <a:close/>
              </a:path>
            </a:pathLst>
          </a:custGeom>
          <a:solidFill>
            <a:srgbClr val="E4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5708584" y="3467182"/>
            <a:ext cx="60393" cy="52094"/>
          </a:xfrm>
          <a:custGeom>
            <a:avLst/>
            <a:gdLst/>
            <a:ahLst/>
            <a:cxnLst/>
            <a:rect l="l" t="t" r="r" b="b"/>
            <a:pathLst>
              <a:path w="1404" h="1211" extrusionOk="0">
                <a:moveTo>
                  <a:pt x="597" y="1"/>
                </a:moveTo>
                <a:cubicBezTo>
                  <a:pt x="194" y="1"/>
                  <a:pt x="1" y="194"/>
                  <a:pt x="1" y="598"/>
                </a:cubicBezTo>
                <a:cubicBezTo>
                  <a:pt x="1" y="1001"/>
                  <a:pt x="194" y="1211"/>
                  <a:pt x="597" y="1211"/>
                </a:cubicBezTo>
                <a:lnTo>
                  <a:pt x="807" y="1211"/>
                </a:lnTo>
                <a:cubicBezTo>
                  <a:pt x="1210" y="1211"/>
                  <a:pt x="1404" y="1001"/>
                  <a:pt x="1404" y="598"/>
                </a:cubicBezTo>
                <a:cubicBezTo>
                  <a:pt x="1404" y="194"/>
                  <a:pt x="1210" y="1"/>
                  <a:pt x="807" y="1"/>
                </a:cubicBezTo>
                <a:close/>
              </a:path>
            </a:pathLst>
          </a:custGeom>
          <a:solidFill>
            <a:srgbClr val="E4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5248560" y="1923293"/>
            <a:ext cx="78416" cy="60440"/>
          </a:xfrm>
          <a:custGeom>
            <a:avLst/>
            <a:gdLst/>
            <a:ahLst/>
            <a:cxnLst/>
            <a:rect l="l" t="t" r="r" b="b"/>
            <a:pathLst>
              <a:path w="1823" h="1405" extrusionOk="0">
                <a:moveTo>
                  <a:pt x="1016" y="1"/>
                </a:moveTo>
                <a:cubicBezTo>
                  <a:pt x="0" y="1"/>
                  <a:pt x="0" y="1404"/>
                  <a:pt x="1016" y="1404"/>
                </a:cubicBezTo>
                <a:cubicBezTo>
                  <a:pt x="1823" y="1404"/>
                  <a:pt x="1823" y="1"/>
                  <a:pt x="1016" y="1"/>
                </a:cubicBezTo>
                <a:close/>
              </a:path>
            </a:pathLst>
          </a:custGeom>
          <a:solidFill>
            <a:srgbClr val="E4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127122" y="2096781"/>
            <a:ext cx="78459" cy="60397"/>
          </a:xfrm>
          <a:custGeom>
            <a:avLst/>
            <a:gdLst/>
            <a:ahLst/>
            <a:cxnLst/>
            <a:rect l="l" t="t" r="r" b="b"/>
            <a:pathLst>
              <a:path w="1824" h="1404" extrusionOk="0">
                <a:moveTo>
                  <a:pt x="807" y="0"/>
                </a:moveTo>
                <a:cubicBezTo>
                  <a:pt x="0" y="0"/>
                  <a:pt x="0" y="1404"/>
                  <a:pt x="807" y="1404"/>
                </a:cubicBezTo>
                <a:cubicBezTo>
                  <a:pt x="1823" y="1404"/>
                  <a:pt x="1823" y="0"/>
                  <a:pt x="807" y="0"/>
                </a:cubicBezTo>
                <a:close/>
              </a:path>
            </a:pathLst>
          </a:custGeom>
          <a:solidFill>
            <a:srgbClr val="E4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5292265" y="2261236"/>
            <a:ext cx="69426" cy="61085"/>
          </a:xfrm>
          <a:custGeom>
            <a:avLst/>
            <a:gdLst/>
            <a:ahLst/>
            <a:cxnLst/>
            <a:rect l="l" t="t" r="r" b="b"/>
            <a:pathLst>
              <a:path w="1614" h="1420" extrusionOk="0">
                <a:moveTo>
                  <a:pt x="807" y="0"/>
                </a:moveTo>
                <a:cubicBezTo>
                  <a:pt x="0" y="0"/>
                  <a:pt x="0" y="1420"/>
                  <a:pt x="807" y="1420"/>
                </a:cubicBezTo>
                <a:cubicBezTo>
                  <a:pt x="1613" y="1420"/>
                  <a:pt x="1613" y="0"/>
                  <a:pt x="807" y="0"/>
                </a:cubicBezTo>
                <a:close/>
              </a:path>
            </a:pathLst>
          </a:custGeom>
          <a:solidFill>
            <a:srgbClr val="E4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7096356" y="353035"/>
            <a:ext cx="69426" cy="61128"/>
          </a:xfrm>
          <a:custGeom>
            <a:avLst/>
            <a:gdLst/>
            <a:ahLst/>
            <a:cxnLst/>
            <a:rect l="l" t="t" r="r" b="b"/>
            <a:pathLst>
              <a:path w="1614" h="1421" extrusionOk="0">
                <a:moveTo>
                  <a:pt x="807" y="1"/>
                </a:moveTo>
                <a:cubicBezTo>
                  <a:pt x="0" y="1"/>
                  <a:pt x="0" y="1420"/>
                  <a:pt x="807" y="1420"/>
                </a:cubicBezTo>
                <a:cubicBezTo>
                  <a:pt x="1613" y="1420"/>
                  <a:pt x="1613" y="1"/>
                  <a:pt x="807" y="1"/>
                </a:cubicBezTo>
                <a:close/>
              </a:path>
            </a:pathLst>
          </a:custGeom>
          <a:solidFill>
            <a:srgbClr val="E4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7260811" y="526523"/>
            <a:ext cx="78416" cy="61085"/>
          </a:xfrm>
          <a:custGeom>
            <a:avLst/>
            <a:gdLst/>
            <a:ahLst/>
            <a:cxnLst/>
            <a:rect l="l" t="t" r="r" b="b"/>
            <a:pathLst>
              <a:path w="1823" h="1420" extrusionOk="0">
                <a:moveTo>
                  <a:pt x="1016" y="0"/>
                </a:moveTo>
                <a:cubicBezTo>
                  <a:pt x="0" y="0"/>
                  <a:pt x="0" y="1420"/>
                  <a:pt x="1016" y="1420"/>
                </a:cubicBezTo>
                <a:cubicBezTo>
                  <a:pt x="1823" y="1420"/>
                  <a:pt x="1823" y="0"/>
                  <a:pt x="1016" y="0"/>
                </a:cubicBezTo>
                <a:close/>
              </a:path>
            </a:pathLst>
          </a:custGeom>
          <a:solidFill>
            <a:srgbClr val="E4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8813683" y="3623334"/>
            <a:ext cx="77771" cy="60397"/>
          </a:xfrm>
          <a:custGeom>
            <a:avLst/>
            <a:gdLst/>
            <a:ahLst/>
            <a:cxnLst/>
            <a:rect l="l" t="t" r="r" b="b"/>
            <a:pathLst>
              <a:path w="1808" h="1404" extrusionOk="0">
                <a:moveTo>
                  <a:pt x="807" y="0"/>
                </a:moveTo>
                <a:cubicBezTo>
                  <a:pt x="1" y="0"/>
                  <a:pt x="1" y="1404"/>
                  <a:pt x="807" y="1404"/>
                </a:cubicBezTo>
                <a:cubicBezTo>
                  <a:pt x="1808" y="1404"/>
                  <a:pt x="1808" y="0"/>
                  <a:pt x="807" y="0"/>
                </a:cubicBezTo>
                <a:close/>
              </a:path>
            </a:pathLst>
          </a:custGeom>
          <a:solidFill>
            <a:srgbClr val="E4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8952499" y="3406140"/>
            <a:ext cx="60393" cy="69430"/>
          </a:xfrm>
          <a:custGeom>
            <a:avLst/>
            <a:gdLst/>
            <a:ahLst/>
            <a:cxnLst/>
            <a:rect l="l" t="t" r="r" b="b"/>
            <a:pathLst>
              <a:path w="1404" h="1614" extrusionOk="0">
                <a:moveTo>
                  <a:pt x="597" y="0"/>
                </a:moveTo>
                <a:cubicBezTo>
                  <a:pt x="403" y="0"/>
                  <a:pt x="0" y="404"/>
                  <a:pt x="0" y="807"/>
                </a:cubicBezTo>
                <a:lnTo>
                  <a:pt x="0" y="1017"/>
                </a:lnTo>
                <a:cubicBezTo>
                  <a:pt x="0" y="1420"/>
                  <a:pt x="403" y="1613"/>
                  <a:pt x="597" y="1613"/>
                </a:cubicBezTo>
                <a:cubicBezTo>
                  <a:pt x="1000" y="1613"/>
                  <a:pt x="1403" y="1420"/>
                  <a:pt x="1403" y="1017"/>
                </a:cubicBezTo>
                <a:lnTo>
                  <a:pt x="1403" y="807"/>
                </a:lnTo>
                <a:cubicBezTo>
                  <a:pt x="1403" y="404"/>
                  <a:pt x="1000" y="0"/>
                  <a:pt x="597" y="0"/>
                </a:cubicBezTo>
                <a:close/>
              </a:path>
            </a:pathLst>
          </a:custGeom>
          <a:solidFill>
            <a:srgbClr val="E4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9004506" y="2798995"/>
            <a:ext cx="34756" cy="26413"/>
          </a:xfrm>
          <a:custGeom>
            <a:avLst/>
            <a:gdLst/>
            <a:ahLst/>
            <a:cxnLst/>
            <a:rect l="l" t="t" r="r" b="b"/>
            <a:pathLst>
              <a:path w="808" h="614" extrusionOk="0">
                <a:moveTo>
                  <a:pt x="404" y="0"/>
                </a:moveTo>
                <a:cubicBezTo>
                  <a:pt x="1" y="0"/>
                  <a:pt x="1" y="613"/>
                  <a:pt x="404" y="613"/>
                </a:cubicBezTo>
                <a:cubicBezTo>
                  <a:pt x="807" y="613"/>
                  <a:pt x="807" y="0"/>
                  <a:pt x="404" y="0"/>
                </a:cubicBezTo>
                <a:close/>
              </a:path>
            </a:pathLst>
          </a:custGeom>
          <a:solidFill>
            <a:srgbClr val="E4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8865733" y="2469397"/>
            <a:ext cx="34756" cy="26413"/>
          </a:xfrm>
          <a:custGeom>
            <a:avLst/>
            <a:gdLst/>
            <a:ahLst/>
            <a:cxnLst/>
            <a:rect l="l" t="t" r="r" b="b"/>
            <a:pathLst>
              <a:path w="808" h="614" extrusionOk="0">
                <a:moveTo>
                  <a:pt x="404" y="0"/>
                </a:moveTo>
                <a:cubicBezTo>
                  <a:pt x="1" y="0"/>
                  <a:pt x="1" y="613"/>
                  <a:pt x="404" y="613"/>
                </a:cubicBezTo>
                <a:cubicBezTo>
                  <a:pt x="807" y="613"/>
                  <a:pt x="807" y="0"/>
                  <a:pt x="404" y="0"/>
                </a:cubicBezTo>
                <a:close/>
              </a:path>
            </a:pathLst>
          </a:custGeom>
          <a:solidFill>
            <a:srgbClr val="E4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8266936" y="2010059"/>
            <a:ext cx="43746" cy="34715"/>
          </a:xfrm>
          <a:custGeom>
            <a:avLst/>
            <a:gdLst/>
            <a:ahLst/>
            <a:cxnLst/>
            <a:rect l="l" t="t" r="r" b="b"/>
            <a:pathLst>
              <a:path w="1017" h="807" extrusionOk="0">
                <a:moveTo>
                  <a:pt x="403" y="0"/>
                </a:moveTo>
                <a:cubicBezTo>
                  <a:pt x="0" y="0"/>
                  <a:pt x="0" y="807"/>
                  <a:pt x="403" y="807"/>
                </a:cubicBezTo>
                <a:cubicBezTo>
                  <a:pt x="1016" y="807"/>
                  <a:pt x="1016" y="0"/>
                  <a:pt x="403" y="0"/>
                </a:cubicBezTo>
                <a:close/>
              </a:path>
            </a:pathLst>
          </a:custGeom>
          <a:solidFill>
            <a:srgbClr val="E4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6219970" y="3770410"/>
            <a:ext cx="43746" cy="26413"/>
          </a:xfrm>
          <a:custGeom>
            <a:avLst/>
            <a:gdLst/>
            <a:ahLst/>
            <a:cxnLst/>
            <a:rect l="l" t="t" r="r" b="b"/>
            <a:pathLst>
              <a:path w="1017" h="614" extrusionOk="0">
                <a:moveTo>
                  <a:pt x="404" y="1"/>
                </a:moveTo>
                <a:cubicBezTo>
                  <a:pt x="1" y="1"/>
                  <a:pt x="1" y="614"/>
                  <a:pt x="404" y="614"/>
                </a:cubicBezTo>
                <a:lnTo>
                  <a:pt x="614" y="614"/>
                </a:lnTo>
                <a:cubicBezTo>
                  <a:pt x="1017" y="614"/>
                  <a:pt x="1017" y="1"/>
                  <a:pt x="614" y="1"/>
                </a:cubicBezTo>
                <a:close/>
              </a:path>
            </a:pathLst>
          </a:custGeom>
          <a:solidFill>
            <a:srgbClr val="E4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986130" y="3471526"/>
            <a:ext cx="25723" cy="34414"/>
          </a:xfrm>
          <a:custGeom>
            <a:avLst/>
            <a:gdLst/>
            <a:ahLst/>
            <a:cxnLst/>
            <a:rect l="l" t="t" r="r" b="b"/>
            <a:pathLst>
              <a:path w="598" h="800" extrusionOk="0">
                <a:moveTo>
                  <a:pt x="299" y="1"/>
                </a:moveTo>
                <a:cubicBezTo>
                  <a:pt x="150" y="1"/>
                  <a:pt x="1" y="102"/>
                  <a:pt x="1" y="303"/>
                </a:cubicBezTo>
                <a:lnTo>
                  <a:pt x="1" y="497"/>
                </a:lnTo>
                <a:cubicBezTo>
                  <a:pt x="1" y="698"/>
                  <a:pt x="150" y="799"/>
                  <a:pt x="299" y="799"/>
                </a:cubicBezTo>
                <a:cubicBezTo>
                  <a:pt x="448" y="799"/>
                  <a:pt x="598" y="698"/>
                  <a:pt x="598" y="497"/>
                </a:cubicBezTo>
                <a:lnTo>
                  <a:pt x="598" y="303"/>
                </a:lnTo>
                <a:cubicBezTo>
                  <a:pt x="598" y="102"/>
                  <a:pt x="448" y="1"/>
                  <a:pt x="299" y="1"/>
                </a:cubicBezTo>
                <a:close/>
              </a:path>
            </a:pathLst>
          </a:custGeom>
          <a:solidFill>
            <a:srgbClr val="E4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760634" y="3822461"/>
            <a:ext cx="34713" cy="34758"/>
          </a:xfrm>
          <a:custGeom>
            <a:avLst/>
            <a:gdLst/>
            <a:ahLst/>
            <a:cxnLst/>
            <a:rect l="l" t="t" r="r" b="b"/>
            <a:pathLst>
              <a:path w="807" h="808" extrusionOk="0">
                <a:moveTo>
                  <a:pt x="404" y="1"/>
                </a:moveTo>
                <a:cubicBezTo>
                  <a:pt x="0" y="1"/>
                  <a:pt x="0" y="807"/>
                  <a:pt x="404" y="807"/>
                </a:cubicBezTo>
                <a:cubicBezTo>
                  <a:pt x="807" y="807"/>
                  <a:pt x="807" y="1"/>
                  <a:pt x="404" y="1"/>
                </a:cubicBezTo>
                <a:close/>
              </a:path>
            </a:pathLst>
          </a:custGeom>
          <a:solidFill>
            <a:srgbClr val="E4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6861828" y="1194710"/>
            <a:ext cx="34713" cy="34758"/>
          </a:xfrm>
          <a:custGeom>
            <a:avLst/>
            <a:gdLst/>
            <a:ahLst/>
            <a:cxnLst/>
            <a:rect l="l" t="t" r="r" b="b"/>
            <a:pathLst>
              <a:path w="807" h="808" extrusionOk="0">
                <a:moveTo>
                  <a:pt x="404" y="1"/>
                </a:moveTo>
                <a:cubicBezTo>
                  <a:pt x="0" y="1"/>
                  <a:pt x="0" y="807"/>
                  <a:pt x="404" y="807"/>
                </a:cubicBezTo>
                <a:cubicBezTo>
                  <a:pt x="807" y="807"/>
                  <a:pt x="807" y="1"/>
                  <a:pt x="404" y="1"/>
                </a:cubicBezTo>
                <a:close/>
              </a:path>
            </a:pathLst>
          </a:custGeom>
          <a:solidFill>
            <a:srgbClr val="E4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7200415" y="1316148"/>
            <a:ext cx="34756" cy="34758"/>
          </a:xfrm>
          <a:custGeom>
            <a:avLst/>
            <a:gdLst/>
            <a:ahLst/>
            <a:cxnLst/>
            <a:rect l="l" t="t" r="r" b="b"/>
            <a:pathLst>
              <a:path w="808" h="808" extrusionOk="0">
                <a:moveTo>
                  <a:pt x="404" y="1"/>
                </a:moveTo>
                <a:cubicBezTo>
                  <a:pt x="1" y="1"/>
                  <a:pt x="1" y="807"/>
                  <a:pt x="404" y="807"/>
                </a:cubicBezTo>
                <a:cubicBezTo>
                  <a:pt x="807" y="807"/>
                  <a:pt x="807" y="1"/>
                  <a:pt x="404" y="1"/>
                </a:cubicBezTo>
                <a:close/>
              </a:path>
            </a:pathLst>
          </a:custGeom>
          <a:solidFill>
            <a:srgbClr val="E4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7391238" y="314362"/>
            <a:ext cx="25723" cy="34371"/>
          </a:xfrm>
          <a:custGeom>
            <a:avLst/>
            <a:gdLst/>
            <a:ahLst/>
            <a:cxnLst/>
            <a:rect l="l" t="t" r="r" b="b"/>
            <a:pathLst>
              <a:path w="598" h="799" extrusionOk="0">
                <a:moveTo>
                  <a:pt x="299" y="0"/>
                </a:moveTo>
                <a:cubicBezTo>
                  <a:pt x="150" y="0"/>
                  <a:pt x="1" y="101"/>
                  <a:pt x="1" y="303"/>
                </a:cubicBezTo>
                <a:lnTo>
                  <a:pt x="1" y="496"/>
                </a:lnTo>
                <a:cubicBezTo>
                  <a:pt x="1" y="698"/>
                  <a:pt x="150" y="799"/>
                  <a:pt x="299" y="799"/>
                </a:cubicBezTo>
                <a:cubicBezTo>
                  <a:pt x="448" y="799"/>
                  <a:pt x="598" y="698"/>
                  <a:pt x="598" y="496"/>
                </a:cubicBezTo>
                <a:lnTo>
                  <a:pt x="598" y="303"/>
                </a:lnTo>
                <a:cubicBezTo>
                  <a:pt x="598" y="101"/>
                  <a:pt x="448" y="0"/>
                  <a:pt x="299" y="0"/>
                </a:cubicBezTo>
                <a:close/>
              </a:path>
            </a:pathLst>
          </a:custGeom>
          <a:solidFill>
            <a:srgbClr val="E4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7009634" y="552893"/>
            <a:ext cx="34713" cy="34715"/>
          </a:xfrm>
          <a:custGeom>
            <a:avLst/>
            <a:gdLst/>
            <a:ahLst/>
            <a:cxnLst/>
            <a:rect l="l" t="t" r="r" b="b"/>
            <a:pathLst>
              <a:path w="807" h="807" extrusionOk="0">
                <a:moveTo>
                  <a:pt x="403" y="0"/>
                </a:moveTo>
                <a:cubicBezTo>
                  <a:pt x="0" y="0"/>
                  <a:pt x="0" y="807"/>
                  <a:pt x="403" y="807"/>
                </a:cubicBezTo>
                <a:cubicBezTo>
                  <a:pt x="807" y="807"/>
                  <a:pt x="807" y="0"/>
                  <a:pt x="403" y="0"/>
                </a:cubicBezTo>
                <a:close/>
              </a:path>
            </a:pathLst>
          </a:custGeom>
          <a:solidFill>
            <a:srgbClr val="E4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5084105" y="1879587"/>
            <a:ext cx="43058" cy="34758"/>
          </a:xfrm>
          <a:custGeom>
            <a:avLst/>
            <a:gdLst/>
            <a:ahLst/>
            <a:cxnLst/>
            <a:rect l="l" t="t" r="r" b="b"/>
            <a:pathLst>
              <a:path w="1001" h="808" extrusionOk="0">
                <a:moveTo>
                  <a:pt x="404" y="1"/>
                </a:moveTo>
                <a:cubicBezTo>
                  <a:pt x="0" y="1"/>
                  <a:pt x="0" y="807"/>
                  <a:pt x="404" y="807"/>
                </a:cubicBezTo>
                <a:cubicBezTo>
                  <a:pt x="1000" y="807"/>
                  <a:pt x="1000" y="1"/>
                  <a:pt x="404" y="1"/>
                </a:cubicBezTo>
                <a:close/>
              </a:path>
            </a:pathLst>
          </a:custGeom>
          <a:solidFill>
            <a:srgbClr val="E4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5335282" y="2157135"/>
            <a:ext cx="34713" cy="34758"/>
          </a:xfrm>
          <a:custGeom>
            <a:avLst/>
            <a:gdLst/>
            <a:ahLst/>
            <a:cxnLst/>
            <a:rect l="l" t="t" r="r" b="b"/>
            <a:pathLst>
              <a:path w="807" h="808" extrusionOk="0">
                <a:moveTo>
                  <a:pt x="404" y="1"/>
                </a:moveTo>
                <a:cubicBezTo>
                  <a:pt x="0" y="1"/>
                  <a:pt x="0" y="807"/>
                  <a:pt x="404" y="807"/>
                </a:cubicBezTo>
                <a:cubicBezTo>
                  <a:pt x="807" y="807"/>
                  <a:pt x="807" y="1"/>
                  <a:pt x="404" y="1"/>
                </a:cubicBezTo>
                <a:close/>
              </a:path>
            </a:pathLst>
          </a:custGeom>
          <a:solidFill>
            <a:srgbClr val="E4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8284272" y="603696"/>
            <a:ext cx="572487" cy="711983"/>
          </a:xfrm>
          <a:custGeom>
            <a:avLst/>
            <a:gdLst/>
            <a:ahLst/>
            <a:cxnLst/>
            <a:rect l="l" t="t" r="r" b="b"/>
            <a:pathLst>
              <a:path w="13309" h="16551" extrusionOk="0">
                <a:moveTo>
                  <a:pt x="8028" y="1"/>
                </a:moveTo>
                <a:cubicBezTo>
                  <a:pt x="7979" y="1"/>
                  <a:pt x="7927" y="10"/>
                  <a:pt x="7872" y="29"/>
                </a:cubicBezTo>
                <a:cubicBezTo>
                  <a:pt x="4436" y="1029"/>
                  <a:pt x="1823" y="3658"/>
                  <a:pt x="807" y="7288"/>
                </a:cubicBezTo>
                <a:cubicBezTo>
                  <a:pt x="0" y="10111"/>
                  <a:pt x="210" y="14950"/>
                  <a:pt x="3630" y="16159"/>
                </a:cubicBezTo>
                <a:cubicBezTo>
                  <a:pt x="4290" y="16429"/>
                  <a:pt x="4950" y="16551"/>
                  <a:pt x="5595" y="16551"/>
                </a:cubicBezTo>
                <a:cubicBezTo>
                  <a:pt x="8306" y="16551"/>
                  <a:pt x="10758" y="14407"/>
                  <a:pt x="11905" y="12127"/>
                </a:cubicBezTo>
                <a:cubicBezTo>
                  <a:pt x="12711" y="10514"/>
                  <a:pt x="13308" y="8691"/>
                  <a:pt x="13308" y="7078"/>
                </a:cubicBezTo>
                <a:cubicBezTo>
                  <a:pt x="13114" y="4868"/>
                  <a:pt x="12308" y="2852"/>
                  <a:pt x="11501" y="1029"/>
                </a:cubicBezTo>
                <a:cubicBezTo>
                  <a:pt x="11414" y="779"/>
                  <a:pt x="11187" y="668"/>
                  <a:pt x="10968" y="668"/>
                </a:cubicBezTo>
                <a:cubicBezTo>
                  <a:pt x="10664" y="668"/>
                  <a:pt x="10373" y="882"/>
                  <a:pt x="10485" y="1239"/>
                </a:cubicBezTo>
                <a:cubicBezTo>
                  <a:pt x="11695" y="4255"/>
                  <a:pt x="12905" y="7078"/>
                  <a:pt x="11695" y="10304"/>
                </a:cubicBezTo>
                <a:cubicBezTo>
                  <a:pt x="10779" y="12713"/>
                  <a:pt x="8333" y="15622"/>
                  <a:pt x="5449" y="15622"/>
                </a:cubicBezTo>
                <a:cubicBezTo>
                  <a:pt x="5185" y="15622"/>
                  <a:pt x="4917" y="15598"/>
                  <a:pt x="4646" y="15546"/>
                </a:cubicBezTo>
                <a:cubicBezTo>
                  <a:pt x="1210" y="14740"/>
                  <a:pt x="1017" y="9901"/>
                  <a:pt x="1823" y="7288"/>
                </a:cubicBezTo>
                <a:cubicBezTo>
                  <a:pt x="2823" y="4255"/>
                  <a:pt x="5049" y="2045"/>
                  <a:pt x="8066" y="1029"/>
                </a:cubicBezTo>
                <a:cubicBezTo>
                  <a:pt x="8622" y="853"/>
                  <a:pt x="8501" y="1"/>
                  <a:pt x="8028" y="1"/>
                </a:cubicBezTo>
                <a:close/>
              </a:path>
            </a:pathLst>
          </a:custGeom>
          <a:solidFill>
            <a:srgbClr val="B80D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858A"/>
              </a:solidFill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8610642" y="-212900"/>
            <a:ext cx="451744" cy="854500"/>
          </a:xfrm>
          <a:custGeom>
            <a:avLst/>
            <a:gdLst/>
            <a:ahLst/>
            <a:cxnLst/>
            <a:rect l="l" t="t" r="r" b="b"/>
            <a:pathLst>
              <a:path w="10502" h="19864" extrusionOk="0">
                <a:moveTo>
                  <a:pt x="9790" y="0"/>
                </a:moveTo>
                <a:cubicBezTo>
                  <a:pt x="9632" y="0"/>
                  <a:pt x="9473" y="71"/>
                  <a:pt x="9350" y="252"/>
                </a:cubicBezTo>
                <a:cubicBezTo>
                  <a:pt x="6124" y="6301"/>
                  <a:pt x="3108" y="12753"/>
                  <a:pt x="285" y="19012"/>
                </a:cubicBezTo>
                <a:cubicBezTo>
                  <a:pt x="0" y="19434"/>
                  <a:pt x="416" y="19863"/>
                  <a:pt x="758" y="19863"/>
                </a:cubicBezTo>
                <a:cubicBezTo>
                  <a:pt x="900" y="19863"/>
                  <a:pt x="1030" y="19789"/>
                  <a:pt x="1092" y="19609"/>
                </a:cubicBezTo>
                <a:cubicBezTo>
                  <a:pt x="3914" y="13157"/>
                  <a:pt x="6931" y="6914"/>
                  <a:pt x="10367" y="656"/>
                </a:cubicBezTo>
                <a:cubicBezTo>
                  <a:pt x="10501" y="375"/>
                  <a:pt x="10151" y="0"/>
                  <a:pt x="9790" y="0"/>
                </a:cubicBezTo>
                <a:close/>
              </a:path>
            </a:pathLst>
          </a:custGeom>
          <a:solidFill>
            <a:srgbClr val="B80D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858A"/>
              </a:solidFill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8732079" y="-47843"/>
            <a:ext cx="451830" cy="724114"/>
          </a:xfrm>
          <a:custGeom>
            <a:avLst/>
            <a:gdLst/>
            <a:ahLst/>
            <a:cxnLst/>
            <a:rect l="l" t="t" r="r" b="b"/>
            <a:pathLst>
              <a:path w="10504" h="16833" extrusionOk="0">
                <a:moveTo>
                  <a:pt x="9774" y="0"/>
                </a:moveTo>
                <a:cubicBezTo>
                  <a:pt x="9622" y="0"/>
                  <a:pt x="9469" y="74"/>
                  <a:pt x="9350" y="254"/>
                </a:cubicBezTo>
                <a:cubicBezTo>
                  <a:pt x="6527" y="5690"/>
                  <a:pt x="3511" y="10933"/>
                  <a:pt x="285" y="15982"/>
                </a:cubicBezTo>
                <a:cubicBezTo>
                  <a:pt x="0" y="16403"/>
                  <a:pt x="319" y="16833"/>
                  <a:pt x="673" y="16833"/>
                </a:cubicBezTo>
                <a:cubicBezTo>
                  <a:pt x="820" y="16833"/>
                  <a:pt x="973" y="16758"/>
                  <a:pt x="1091" y="16578"/>
                </a:cubicBezTo>
                <a:cubicBezTo>
                  <a:pt x="4318" y="11336"/>
                  <a:pt x="7544" y="6094"/>
                  <a:pt x="10366" y="851"/>
                </a:cubicBezTo>
                <a:cubicBezTo>
                  <a:pt x="10503" y="430"/>
                  <a:pt x="10141" y="0"/>
                  <a:pt x="9774" y="0"/>
                </a:cubicBezTo>
                <a:close/>
              </a:path>
            </a:pathLst>
          </a:custGeom>
          <a:solidFill>
            <a:srgbClr val="B80D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858A"/>
              </a:solidFill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8327977" y="726338"/>
            <a:ext cx="312289" cy="436972"/>
          </a:xfrm>
          <a:custGeom>
            <a:avLst/>
            <a:gdLst/>
            <a:ahLst/>
            <a:cxnLst/>
            <a:rect l="l" t="t" r="r" b="b"/>
            <a:pathLst>
              <a:path w="7260" h="10158" extrusionOk="0">
                <a:moveTo>
                  <a:pt x="6856" y="1"/>
                </a:moveTo>
                <a:cubicBezTo>
                  <a:pt x="2614" y="1001"/>
                  <a:pt x="1" y="6453"/>
                  <a:pt x="2824" y="10082"/>
                </a:cubicBezTo>
                <a:cubicBezTo>
                  <a:pt x="2875" y="10134"/>
                  <a:pt x="2941" y="10158"/>
                  <a:pt x="3008" y="10158"/>
                </a:cubicBezTo>
                <a:cubicBezTo>
                  <a:pt x="3190" y="10158"/>
                  <a:pt x="3369" y="9975"/>
                  <a:pt x="3227" y="9679"/>
                </a:cubicBezTo>
                <a:cubicBezTo>
                  <a:pt x="598" y="6453"/>
                  <a:pt x="3017" y="1404"/>
                  <a:pt x="6856" y="404"/>
                </a:cubicBezTo>
                <a:cubicBezTo>
                  <a:pt x="7259" y="404"/>
                  <a:pt x="7050" y="1"/>
                  <a:pt x="6856" y="1"/>
                </a:cubicBezTo>
                <a:close/>
              </a:path>
            </a:pathLst>
          </a:custGeom>
          <a:solidFill>
            <a:srgbClr val="B80D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858A"/>
              </a:solidFill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8501465" y="1183483"/>
            <a:ext cx="93558" cy="32048"/>
          </a:xfrm>
          <a:custGeom>
            <a:avLst/>
            <a:gdLst/>
            <a:ahLst/>
            <a:cxnLst/>
            <a:rect l="l" t="t" r="r" b="b"/>
            <a:pathLst>
              <a:path w="2175" h="745" extrusionOk="0">
                <a:moveTo>
                  <a:pt x="1919" y="1"/>
                </a:moveTo>
                <a:cubicBezTo>
                  <a:pt x="1884" y="1"/>
                  <a:pt x="1846" y="16"/>
                  <a:pt x="1807" y="52"/>
                </a:cubicBezTo>
                <a:cubicBezTo>
                  <a:pt x="1508" y="157"/>
                  <a:pt x="1258" y="209"/>
                  <a:pt x="1033" y="209"/>
                </a:cubicBezTo>
                <a:cubicBezTo>
                  <a:pt x="807" y="209"/>
                  <a:pt x="605" y="157"/>
                  <a:pt x="404" y="52"/>
                </a:cubicBezTo>
                <a:cubicBezTo>
                  <a:pt x="0" y="52"/>
                  <a:pt x="0" y="455"/>
                  <a:pt x="194" y="665"/>
                </a:cubicBezTo>
                <a:cubicBezTo>
                  <a:pt x="372" y="721"/>
                  <a:pt x="549" y="745"/>
                  <a:pt x="725" y="745"/>
                </a:cubicBezTo>
                <a:cubicBezTo>
                  <a:pt x="1155" y="745"/>
                  <a:pt x="1582" y="604"/>
                  <a:pt x="2017" y="455"/>
                </a:cubicBezTo>
                <a:cubicBezTo>
                  <a:pt x="2174" y="298"/>
                  <a:pt x="2075" y="1"/>
                  <a:pt x="1919" y="1"/>
                </a:cubicBezTo>
                <a:close/>
              </a:path>
            </a:pathLst>
          </a:custGeom>
          <a:solidFill>
            <a:srgbClr val="B80D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858A"/>
              </a:solidFill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8622902" y="1110912"/>
            <a:ext cx="60393" cy="57471"/>
          </a:xfrm>
          <a:custGeom>
            <a:avLst/>
            <a:gdLst/>
            <a:ahLst/>
            <a:cxnLst/>
            <a:rect l="l" t="t" r="r" b="b"/>
            <a:pathLst>
              <a:path w="1404" h="1336" extrusionOk="0">
                <a:moveTo>
                  <a:pt x="1108" y="0"/>
                </a:moveTo>
                <a:cubicBezTo>
                  <a:pt x="1000" y="0"/>
                  <a:pt x="886" y="47"/>
                  <a:pt x="807" y="126"/>
                </a:cubicBezTo>
                <a:cubicBezTo>
                  <a:pt x="807" y="529"/>
                  <a:pt x="597" y="739"/>
                  <a:pt x="194" y="933"/>
                </a:cubicBezTo>
                <a:cubicBezTo>
                  <a:pt x="0" y="933"/>
                  <a:pt x="194" y="1336"/>
                  <a:pt x="403" y="1336"/>
                </a:cubicBezTo>
                <a:cubicBezTo>
                  <a:pt x="807" y="933"/>
                  <a:pt x="1210" y="739"/>
                  <a:pt x="1403" y="336"/>
                </a:cubicBezTo>
                <a:cubicBezTo>
                  <a:pt x="1403" y="98"/>
                  <a:pt x="1263" y="0"/>
                  <a:pt x="1108" y="0"/>
                </a:cubicBezTo>
                <a:close/>
              </a:path>
            </a:pathLst>
          </a:custGeom>
          <a:solidFill>
            <a:srgbClr val="B80D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858A"/>
              </a:solidFill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4164702" y="1502025"/>
            <a:ext cx="850019" cy="826839"/>
          </a:xfrm>
          <a:custGeom>
            <a:avLst/>
            <a:gdLst/>
            <a:ahLst/>
            <a:cxnLst/>
            <a:rect l="l" t="t" r="r" b="b"/>
            <a:pathLst>
              <a:path w="19761" h="19221" extrusionOk="0">
                <a:moveTo>
                  <a:pt x="10115" y="899"/>
                </a:moveTo>
                <a:cubicBezTo>
                  <a:pt x="11909" y="899"/>
                  <a:pt x="13743" y="1295"/>
                  <a:pt x="15115" y="2535"/>
                </a:cubicBezTo>
                <a:cubicBezTo>
                  <a:pt x="16534" y="3938"/>
                  <a:pt x="17744" y="5955"/>
                  <a:pt x="17937" y="7971"/>
                </a:cubicBezTo>
                <a:cubicBezTo>
                  <a:pt x="18744" y="12213"/>
                  <a:pt x="16131" y="16649"/>
                  <a:pt x="11889" y="17859"/>
                </a:cubicBezTo>
                <a:cubicBezTo>
                  <a:pt x="11120" y="18102"/>
                  <a:pt x="10304" y="18218"/>
                  <a:pt x="9478" y="18218"/>
                </a:cubicBezTo>
                <a:cubicBezTo>
                  <a:pt x="5533" y="18218"/>
                  <a:pt x="1370" y="15568"/>
                  <a:pt x="1210" y="11407"/>
                </a:cubicBezTo>
                <a:cubicBezTo>
                  <a:pt x="1001" y="6971"/>
                  <a:pt x="3823" y="2938"/>
                  <a:pt x="7662" y="1116"/>
                </a:cubicBezTo>
                <a:cubicBezTo>
                  <a:pt x="8436" y="987"/>
                  <a:pt x="9272" y="899"/>
                  <a:pt x="10115" y="899"/>
                </a:cubicBezTo>
                <a:close/>
                <a:moveTo>
                  <a:pt x="10520" y="0"/>
                </a:moveTo>
                <a:cubicBezTo>
                  <a:pt x="9486" y="0"/>
                  <a:pt x="8433" y="120"/>
                  <a:pt x="7441" y="279"/>
                </a:cubicBezTo>
                <a:lnTo>
                  <a:pt x="7441" y="279"/>
                </a:lnTo>
                <a:cubicBezTo>
                  <a:pt x="7383" y="279"/>
                  <a:pt x="7322" y="289"/>
                  <a:pt x="7259" y="309"/>
                </a:cubicBezTo>
                <a:cubicBezTo>
                  <a:pt x="7126" y="309"/>
                  <a:pt x="7040" y="357"/>
                  <a:pt x="6995" y="431"/>
                </a:cubicBezTo>
                <a:lnTo>
                  <a:pt x="6995" y="431"/>
                </a:lnTo>
                <a:cubicBezTo>
                  <a:pt x="3503" y="2090"/>
                  <a:pt x="986" y="5451"/>
                  <a:pt x="404" y="9181"/>
                </a:cubicBezTo>
                <a:cubicBezTo>
                  <a:pt x="1" y="11004"/>
                  <a:pt x="1" y="13213"/>
                  <a:pt x="1210" y="14826"/>
                </a:cubicBezTo>
                <a:cubicBezTo>
                  <a:pt x="2210" y="16649"/>
                  <a:pt x="4033" y="17859"/>
                  <a:pt x="5840" y="18456"/>
                </a:cubicBezTo>
                <a:cubicBezTo>
                  <a:pt x="7068" y="18972"/>
                  <a:pt x="8317" y="19221"/>
                  <a:pt x="9539" y="19221"/>
                </a:cubicBezTo>
                <a:cubicBezTo>
                  <a:pt x="12136" y="19221"/>
                  <a:pt x="14615" y="18098"/>
                  <a:pt x="16534" y="16036"/>
                </a:cubicBezTo>
                <a:cubicBezTo>
                  <a:pt x="19147" y="13213"/>
                  <a:pt x="19760" y="9181"/>
                  <a:pt x="18341" y="5551"/>
                </a:cubicBezTo>
                <a:cubicBezTo>
                  <a:pt x="17744" y="3745"/>
                  <a:pt x="16324" y="1922"/>
                  <a:pt x="14518" y="922"/>
                </a:cubicBezTo>
                <a:cubicBezTo>
                  <a:pt x="13372" y="234"/>
                  <a:pt x="11965" y="0"/>
                  <a:pt x="10520" y="0"/>
                </a:cubicBezTo>
                <a:close/>
              </a:path>
            </a:pathLst>
          </a:custGeom>
          <a:solidFill>
            <a:srgbClr val="F880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4251683" y="1595157"/>
            <a:ext cx="649914" cy="646510"/>
          </a:xfrm>
          <a:custGeom>
            <a:avLst/>
            <a:gdLst/>
            <a:ahLst/>
            <a:cxnLst/>
            <a:rect l="l" t="t" r="r" b="b"/>
            <a:pathLst>
              <a:path w="15109" h="15029" extrusionOk="0">
                <a:moveTo>
                  <a:pt x="7599" y="641"/>
                </a:moveTo>
                <a:cubicBezTo>
                  <a:pt x="9843" y="641"/>
                  <a:pt x="11980" y="1358"/>
                  <a:pt x="13093" y="3596"/>
                </a:cubicBezTo>
                <a:cubicBezTo>
                  <a:pt x="14512" y="6419"/>
                  <a:pt x="14302" y="10855"/>
                  <a:pt x="12093" y="13065"/>
                </a:cubicBezTo>
                <a:cubicBezTo>
                  <a:pt x="11027" y="13997"/>
                  <a:pt x="9718" y="14402"/>
                  <a:pt x="8384" y="14402"/>
                </a:cubicBezTo>
                <a:cubicBezTo>
                  <a:pt x="5683" y="14402"/>
                  <a:pt x="2881" y="12741"/>
                  <a:pt x="1801" y="10452"/>
                </a:cubicBezTo>
                <a:cubicBezTo>
                  <a:pt x="1" y="6625"/>
                  <a:pt x="1998" y="2415"/>
                  <a:pt x="5796" y="790"/>
                </a:cubicBezTo>
                <a:lnTo>
                  <a:pt x="5796" y="790"/>
                </a:lnTo>
                <a:cubicBezTo>
                  <a:pt x="5808" y="785"/>
                  <a:pt x="5821" y="780"/>
                  <a:pt x="5834" y="773"/>
                </a:cubicBezTo>
                <a:lnTo>
                  <a:pt x="5834" y="773"/>
                </a:lnTo>
                <a:cubicBezTo>
                  <a:pt x="5834" y="773"/>
                  <a:pt x="5834" y="773"/>
                  <a:pt x="5834" y="773"/>
                </a:cubicBezTo>
                <a:cubicBezTo>
                  <a:pt x="5868" y="773"/>
                  <a:pt x="5898" y="769"/>
                  <a:pt x="5924" y="761"/>
                </a:cubicBezTo>
                <a:lnTo>
                  <a:pt x="5924" y="761"/>
                </a:lnTo>
                <a:cubicBezTo>
                  <a:pt x="6480" y="685"/>
                  <a:pt x="7042" y="641"/>
                  <a:pt x="7599" y="641"/>
                </a:cubicBezTo>
                <a:close/>
                <a:moveTo>
                  <a:pt x="7792" y="1"/>
                </a:moveTo>
                <a:cubicBezTo>
                  <a:pt x="7094" y="1"/>
                  <a:pt x="6373" y="62"/>
                  <a:pt x="5640" y="160"/>
                </a:cubicBezTo>
                <a:cubicBezTo>
                  <a:pt x="2608" y="1370"/>
                  <a:pt x="398" y="4193"/>
                  <a:pt x="398" y="7419"/>
                </a:cubicBezTo>
                <a:cubicBezTo>
                  <a:pt x="398" y="10855"/>
                  <a:pt x="2608" y="13678"/>
                  <a:pt x="5834" y="14678"/>
                </a:cubicBezTo>
                <a:cubicBezTo>
                  <a:pt x="6578" y="14912"/>
                  <a:pt x="7334" y="15028"/>
                  <a:pt x="8073" y="15028"/>
                </a:cubicBezTo>
                <a:cubicBezTo>
                  <a:pt x="10538" y="15028"/>
                  <a:pt x="12820" y="13740"/>
                  <a:pt x="13899" y="11258"/>
                </a:cubicBezTo>
                <a:cubicBezTo>
                  <a:pt x="15109" y="8629"/>
                  <a:pt x="14915" y="5000"/>
                  <a:pt x="13302" y="2580"/>
                </a:cubicBezTo>
                <a:cubicBezTo>
                  <a:pt x="11922" y="601"/>
                  <a:pt x="9969" y="1"/>
                  <a:pt x="7792" y="1"/>
                </a:cubicBezTo>
                <a:close/>
              </a:path>
            </a:pathLst>
          </a:custGeom>
          <a:solidFill>
            <a:srgbClr val="F880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4895992" y="1645746"/>
            <a:ext cx="248498" cy="190869"/>
          </a:xfrm>
          <a:custGeom>
            <a:avLst/>
            <a:gdLst/>
            <a:ahLst/>
            <a:cxnLst/>
            <a:rect l="l" t="t" r="r" b="b"/>
            <a:pathLst>
              <a:path w="5777" h="4437" extrusionOk="0">
                <a:moveTo>
                  <a:pt x="4777" y="1"/>
                </a:moveTo>
                <a:cubicBezTo>
                  <a:pt x="3357" y="194"/>
                  <a:pt x="1954" y="597"/>
                  <a:pt x="534" y="1210"/>
                </a:cubicBezTo>
                <a:cubicBezTo>
                  <a:pt x="1" y="1383"/>
                  <a:pt x="267" y="2047"/>
                  <a:pt x="755" y="2047"/>
                </a:cubicBezTo>
                <a:cubicBezTo>
                  <a:pt x="813" y="2047"/>
                  <a:pt x="874" y="2037"/>
                  <a:pt x="937" y="2017"/>
                </a:cubicBezTo>
                <a:cubicBezTo>
                  <a:pt x="2050" y="1453"/>
                  <a:pt x="3340" y="1244"/>
                  <a:pt x="4481" y="1051"/>
                </a:cubicBezTo>
                <a:lnTo>
                  <a:pt x="4481" y="1051"/>
                </a:lnTo>
                <a:cubicBezTo>
                  <a:pt x="4553" y="1448"/>
                  <a:pt x="4593" y="1894"/>
                  <a:pt x="4675" y="2352"/>
                </a:cubicBezTo>
                <a:lnTo>
                  <a:pt x="4675" y="2352"/>
                </a:lnTo>
                <a:cubicBezTo>
                  <a:pt x="3563" y="2856"/>
                  <a:pt x="2452" y="3050"/>
                  <a:pt x="1341" y="3420"/>
                </a:cubicBezTo>
                <a:cubicBezTo>
                  <a:pt x="744" y="3420"/>
                  <a:pt x="1147" y="4436"/>
                  <a:pt x="1744" y="4436"/>
                </a:cubicBezTo>
                <a:cubicBezTo>
                  <a:pt x="2954" y="4033"/>
                  <a:pt x="4373" y="3630"/>
                  <a:pt x="5583" y="3017"/>
                </a:cubicBezTo>
                <a:cubicBezTo>
                  <a:pt x="5777" y="3017"/>
                  <a:pt x="5777" y="2614"/>
                  <a:pt x="5777" y="2420"/>
                </a:cubicBezTo>
                <a:cubicBezTo>
                  <a:pt x="5583" y="1807"/>
                  <a:pt x="5373" y="1001"/>
                  <a:pt x="5180" y="404"/>
                </a:cubicBezTo>
                <a:cubicBezTo>
                  <a:pt x="5180" y="194"/>
                  <a:pt x="4970" y="1"/>
                  <a:pt x="4777" y="1"/>
                </a:cubicBezTo>
                <a:close/>
              </a:path>
            </a:pathLst>
          </a:custGeom>
          <a:solidFill>
            <a:srgbClr val="F880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4450594" y="1755311"/>
            <a:ext cx="155628" cy="134602"/>
          </a:xfrm>
          <a:custGeom>
            <a:avLst/>
            <a:gdLst/>
            <a:ahLst/>
            <a:cxnLst/>
            <a:rect l="l" t="t" r="r" b="b"/>
            <a:pathLst>
              <a:path w="3618" h="3129" extrusionOk="0">
                <a:moveTo>
                  <a:pt x="1620" y="424"/>
                </a:moveTo>
                <a:lnTo>
                  <a:pt x="1620" y="424"/>
                </a:lnTo>
                <a:cubicBezTo>
                  <a:pt x="1671" y="452"/>
                  <a:pt x="1738" y="470"/>
                  <a:pt x="1823" y="470"/>
                </a:cubicBezTo>
                <a:cubicBezTo>
                  <a:pt x="1899" y="445"/>
                  <a:pt x="1970" y="433"/>
                  <a:pt x="2036" y="433"/>
                </a:cubicBezTo>
                <a:cubicBezTo>
                  <a:pt x="2960" y="433"/>
                  <a:pt x="2940" y="2733"/>
                  <a:pt x="1704" y="2733"/>
                </a:cubicBezTo>
                <a:cubicBezTo>
                  <a:pt x="1615" y="2733"/>
                  <a:pt x="1521" y="2721"/>
                  <a:pt x="1420" y="2696"/>
                </a:cubicBezTo>
                <a:cubicBezTo>
                  <a:pt x="0" y="2486"/>
                  <a:pt x="210" y="680"/>
                  <a:pt x="1420" y="470"/>
                </a:cubicBezTo>
                <a:cubicBezTo>
                  <a:pt x="1504" y="470"/>
                  <a:pt x="1571" y="452"/>
                  <a:pt x="1620" y="424"/>
                </a:cubicBezTo>
                <a:close/>
                <a:moveTo>
                  <a:pt x="2038" y="0"/>
                </a:moveTo>
                <a:cubicBezTo>
                  <a:pt x="1908" y="0"/>
                  <a:pt x="1766" y="21"/>
                  <a:pt x="1613" y="67"/>
                </a:cubicBezTo>
                <a:cubicBezTo>
                  <a:pt x="1589" y="67"/>
                  <a:pt x="1568" y="73"/>
                  <a:pt x="1551" y="84"/>
                </a:cubicBezTo>
                <a:lnTo>
                  <a:pt x="1551" y="84"/>
                </a:lnTo>
                <a:cubicBezTo>
                  <a:pt x="1513" y="73"/>
                  <a:pt x="1470" y="67"/>
                  <a:pt x="1420" y="67"/>
                </a:cubicBezTo>
                <a:cubicBezTo>
                  <a:pt x="613" y="67"/>
                  <a:pt x="0" y="680"/>
                  <a:pt x="0" y="1680"/>
                </a:cubicBezTo>
                <a:cubicBezTo>
                  <a:pt x="0" y="2404"/>
                  <a:pt x="495" y="3128"/>
                  <a:pt x="1320" y="3128"/>
                </a:cubicBezTo>
                <a:cubicBezTo>
                  <a:pt x="1413" y="3128"/>
                  <a:pt x="1511" y="3119"/>
                  <a:pt x="1613" y="3099"/>
                </a:cubicBezTo>
                <a:cubicBezTo>
                  <a:pt x="3476" y="3099"/>
                  <a:pt x="3618" y="0"/>
                  <a:pt x="2038" y="0"/>
                </a:cubicBezTo>
                <a:close/>
              </a:path>
            </a:pathLst>
          </a:custGeom>
          <a:solidFill>
            <a:srgbClr val="F880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4606702" y="1871285"/>
            <a:ext cx="95794" cy="104102"/>
          </a:xfrm>
          <a:custGeom>
            <a:avLst/>
            <a:gdLst/>
            <a:ahLst/>
            <a:cxnLst/>
            <a:rect l="l" t="t" r="r" b="b"/>
            <a:pathLst>
              <a:path w="2227" h="2420" extrusionOk="0">
                <a:moveTo>
                  <a:pt x="1229" y="585"/>
                </a:moveTo>
                <a:cubicBezTo>
                  <a:pt x="1414" y="739"/>
                  <a:pt x="1614" y="926"/>
                  <a:pt x="1614" y="1210"/>
                </a:cubicBezTo>
                <a:cubicBezTo>
                  <a:pt x="1614" y="1403"/>
                  <a:pt x="1420" y="1807"/>
                  <a:pt x="1210" y="1807"/>
                </a:cubicBezTo>
                <a:cubicBezTo>
                  <a:pt x="1099" y="1851"/>
                  <a:pt x="1005" y="1871"/>
                  <a:pt x="927" y="1871"/>
                </a:cubicBezTo>
                <a:cubicBezTo>
                  <a:pt x="300" y="1871"/>
                  <a:pt x="658" y="597"/>
                  <a:pt x="1017" y="597"/>
                </a:cubicBezTo>
                <a:cubicBezTo>
                  <a:pt x="1055" y="638"/>
                  <a:pt x="1093" y="656"/>
                  <a:pt x="1128" y="656"/>
                </a:cubicBezTo>
                <a:cubicBezTo>
                  <a:pt x="1171" y="656"/>
                  <a:pt x="1208" y="628"/>
                  <a:pt x="1229" y="585"/>
                </a:cubicBezTo>
                <a:close/>
                <a:moveTo>
                  <a:pt x="1210" y="0"/>
                </a:moveTo>
                <a:cubicBezTo>
                  <a:pt x="1124" y="0"/>
                  <a:pt x="995" y="81"/>
                  <a:pt x="916" y="170"/>
                </a:cubicBezTo>
                <a:lnTo>
                  <a:pt x="916" y="170"/>
                </a:lnTo>
                <a:cubicBezTo>
                  <a:pt x="889" y="166"/>
                  <a:pt x="863" y="164"/>
                  <a:pt x="838" y="164"/>
                </a:cubicBezTo>
                <a:cubicBezTo>
                  <a:pt x="365" y="164"/>
                  <a:pt x="210" y="849"/>
                  <a:pt x="210" y="1210"/>
                </a:cubicBezTo>
                <a:cubicBezTo>
                  <a:pt x="1" y="1807"/>
                  <a:pt x="404" y="2210"/>
                  <a:pt x="1017" y="2420"/>
                </a:cubicBezTo>
                <a:cubicBezTo>
                  <a:pt x="1420" y="2420"/>
                  <a:pt x="2017" y="2016"/>
                  <a:pt x="2017" y="1403"/>
                </a:cubicBezTo>
                <a:cubicBezTo>
                  <a:pt x="2227" y="807"/>
                  <a:pt x="1823" y="403"/>
                  <a:pt x="1210" y="0"/>
                </a:cubicBezTo>
                <a:close/>
              </a:path>
            </a:pathLst>
          </a:custGeom>
          <a:solidFill>
            <a:srgbClr val="F880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4468015" y="1971773"/>
            <a:ext cx="104053" cy="93434"/>
          </a:xfrm>
          <a:custGeom>
            <a:avLst/>
            <a:gdLst/>
            <a:ahLst/>
            <a:cxnLst/>
            <a:rect l="l" t="t" r="r" b="b"/>
            <a:pathLst>
              <a:path w="2419" h="2172" extrusionOk="0">
                <a:moveTo>
                  <a:pt x="1116" y="400"/>
                </a:moveTo>
                <a:cubicBezTo>
                  <a:pt x="1331" y="400"/>
                  <a:pt x="1475" y="544"/>
                  <a:pt x="1612" y="680"/>
                </a:cubicBezTo>
                <a:cubicBezTo>
                  <a:pt x="2015" y="1084"/>
                  <a:pt x="1821" y="1487"/>
                  <a:pt x="1418" y="1697"/>
                </a:cubicBezTo>
                <a:cubicBezTo>
                  <a:pt x="1357" y="1753"/>
                  <a:pt x="1280" y="1776"/>
                  <a:pt x="1196" y="1776"/>
                </a:cubicBezTo>
                <a:cubicBezTo>
                  <a:pt x="992" y="1776"/>
                  <a:pt x="749" y="1636"/>
                  <a:pt x="611" y="1487"/>
                </a:cubicBezTo>
                <a:cubicBezTo>
                  <a:pt x="611" y="1293"/>
                  <a:pt x="402" y="1084"/>
                  <a:pt x="402" y="890"/>
                </a:cubicBezTo>
                <a:cubicBezTo>
                  <a:pt x="565" y="890"/>
                  <a:pt x="601" y="647"/>
                  <a:pt x="700" y="538"/>
                </a:cubicBezTo>
                <a:lnTo>
                  <a:pt x="700" y="538"/>
                </a:lnTo>
                <a:cubicBezTo>
                  <a:pt x="734" y="538"/>
                  <a:pt x="770" y="522"/>
                  <a:pt x="805" y="487"/>
                </a:cubicBezTo>
                <a:cubicBezTo>
                  <a:pt x="850" y="487"/>
                  <a:pt x="885" y="468"/>
                  <a:pt x="911" y="440"/>
                </a:cubicBezTo>
                <a:lnTo>
                  <a:pt x="911" y="440"/>
                </a:lnTo>
                <a:cubicBezTo>
                  <a:pt x="986" y="412"/>
                  <a:pt x="1054" y="400"/>
                  <a:pt x="1116" y="400"/>
                </a:cubicBezTo>
                <a:close/>
                <a:moveTo>
                  <a:pt x="1093" y="1"/>
                </a:moveTo>
                <a:cubicBezTo>
                  <a:pt x="934" y="1"/>
                  <a:pt x="772" y="27"/>
                  <a:pt x="611" y="84"/>
                </a:cubicBezTo>
                <a:cubicBezTo>
                  <a:pt x="601" y="93"/>
                  <a:pt x="592" y="103"/>
                  <a:pt x="584" y="113"/>
                </a:cubicBezTo>
                <a:lnTo>
                  <a:pt x="584" y="113"/>
                </a:lnTo>
                <a:cubicBezTo>
                  <a:pt x="1" y="280"/>
                  <a:pt x="20" y="1124"/>
                  <a:pt x="208" y="1487"/>
                </a:cubicBezTo>
                <a:cubicBezTo>
                  <a:pt x="354" y="1948"/>
                  <a:pt x="737" y="2172"/>
                  <a:pt x="1172" y="2172"/>
                </a:cubicBezTo>
                <a:cubicBezTo>
                  <a:pt x="1315" y="2172"/>
                  <a:pt x="1464" y="2148"/>
                  <a:pt x="1612" y="2100"/>
                </a:cubicBezTo>
                <a:cubicBezTo>
                  <a:pt x="2224" y="1890"/>
                  <a:pt x="2418" y="1084"/>
                  <a:pt x="2224" y="487"/>
                </a:cubicBezTo>
                <a:cubicBezTo>
                  <a:pt x="1930" y="192"/>
                  <a:pt x="1523" y="1"/>
                  <a:pt x="1093" y="1"/>
                </a:cubicBezTo>
                <a:close/>
              </a:path>
            </a:pathLst>
          </a:custGeom>
          <a:solidFill>
            <a:srgbClr val="F880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15"/>
          <p:cNvGrpSpPr/>
          <p:nvPr/>
        </p:nvGrpSpPr>
        <p:grpSpPr>
          <a:xfrm>
            <a:off x="3198448" y="-87600"/>
            <a:ext cx="1266717" cy="1560137"/>
            <a:chOff x="2835725" y="-80126"/>
            <a:chExt cx="1342003" cy="1652863"/>
          </a:xfrm>
        </p:grpSpPr>
        <p:sp>
          <p:nvSpPr>
            <p:cNvPr id="103" name="Google Shape;103;p15"/>
            <p:cNvSpPr/>
            <p:nvPr/>
          </p:nvSpPr>
          <p:spPr>
            <a:xfrm>
              <a:off x="2835725" y="-80126"/>
              <a:ext cx="494406" cy="680965"/>
            </a:xfrm>
            <a:custGeom>
              <a:avLst/>
              <a:gdLst/>
              <a:ahLst/>
              <a:cxnLst/>
              <a:rect l="l" t="t" r="r" b="b"/>
              <a:pathLst>
                <a:path w="10847" h="14940" extrusionOk="0">
                  <a:moveTo>
                    <a:pt x="858" y="0"/>
                  </a:moveTo>
                  <a:cubicBezTo>
                    <a:pt x="440" y="0"/>
                    <a:pt x="0" y="333"/>
                    <a:pt x="291" y="775"/>
                  </a:cubicBezTo>
                  <a:cubicBezTo>
                    <a:pt x="3517" y="5405"/>
                    <a:pt x="6534" y="10050"/>
                    <a:pt x="9760" y="14680"/>
                  </a:cubicBezTo>
                  <a:cubicBezTo>
                    <a:pt x="9824" y="14866"/>
                    <a:pt x="9960" y="14939"/>
                    <a:pt x="10109" y="14939"/>
                  </a:cubicBezTo>
                  <a:cubicBezTo>
                    <a:pt x="10448" y="14939"/>
                    <a:pt x="10847" y="14557"/>
                    <a:pt x="10566" y="14276"/>
                  </a:cubicBezTo>
                  <a:cubicBezTo>
                    <a:pt x="7550" y="9437"/>
                    <a:pt x="4324" y="4808"/>
                    <a:pt x="1291" y="162"/>
                  </a:cubicBezTo>
                  <a:cubicBezTo>
                    <a:pt x="1179" y="50"/>
                    <a:pt x="1020" y="0"/>
                    <a:pt x="858" y="0"/>
                  </a:cubicBez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858A"/>
                </a:solidFill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998626" y="-38011"/>
              <a:ext cx="395452" cy="576405"/>
            </a:xfrm>
            <a:custGeom>
              <a:avLst/>
              <a:gdLst/>
              <a:ahLst/>
              <a:cxnLst/>
              <a:rect l="l" t="t" r="r" b="b"/>
              <a:pathLst>
                <a:path w="8676" h="12646" extrusionOk="0">
                  <a:moveTo>
                    <a:pt x="729" y="0"/>
                  </a:moveTo>
                  <a:cubicBezTo>
                    <a:pt x="362" y="0"/>
                    <a:pt x="0" y="430"/>
                    <a:pt x="137" y="851"/>
                  </a:cubicBezTo>
                  <a:cubicBezTo>
                    <a:pt x="2766" y="4690"/>
                    <a:pt x="5186" y="8513"/>
                    <a:pt x="7605" y="12352"/>
                  </a:cubicBezTo>
                  <a:cubicBezTo>
                    <a:pt x="7745" y="12559"/>
                    <a:pt x="7934" y="12646"/>
                    <a:pt x="8103" y="12646"/>
                  </a:cubicBezTo>
                  <a:cubicBezTo>
                    <a:pt x="8422" y="12646"/>
                    <a:pt x="8675" y="12339"/>
                    <a:pt x="8412" y="11949"/>
                  </a:cubicBezTo>
                  <a:cubicBezTo>
                    <a:pt x="5992" y="7916"/>
                    <a:pt x="3573" y="4077"/>
                    <a:pt x="1153" y="254"/>
                  </a:cubicBezTo>
                  <a:cubicBezTo>
                    <a:pt x="1035" y="74"/>
                    <a:pt x="881" y="0"/>
                    <a:pt x="729" y="0"/>
                  </a:cubicBez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858A"/>
                </a:solidFill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3133496" y="564552"/>
              <a:ext cx="524261" cy="1008184"/>
            </a:xfrm>
            <a:custGeom>
              <a:avLst/>
              <a:gdLst/>
              <a:ahLst/>
              <a:cxnLst/>
              <a:rect l="l" t="t" r="r" b="b"/>
              <a:pathLst>
                <a:path w="11502" h="22119" extrusionOk="0">
                  <a:moveTo>
                    <a:pt x="3436" y="0"/>
                  </a:moveTo>
                  <a:cubicBezTo>
                    <a:pt x="3309" y="0"/>
                    <a:pt x="3171" y="39"/>
                    <a:pt x="3033" y="132"/>
                  </a:cubicBezTo>
                  <a:cubicBezTo>
                    <a:pt x="1614" y="1342"/>
                    <a:pt x="1" y="2955"/>
                    <a:pt x="210" y="5181"/>
                  </a:cubicBezTo>
                  <a:cubicBezTo>
                    <a:pt x="210" y="7391"/>
                    <a:pt x="1614" y="9407"/>
                    <a:pt x="2630" y="11230"/>
                  </a:cubicBezTo>
                  <a:cubicBezTo>
                    <a:pt x="4033" y="13440"/>
                    <a:pt x="5453" y="15456"/>
                    <a:pt x="6856" y="17472"/>
                  </a:cubicBezTo>
                  <a:cubicBezTo>
                    <a:pt x="7663" y="18489"/>
                    <a:pt x="8276" y="19489"/>
                    <a:pt x="9082" y="20295"/>
                  </a:cubicBezTo>
                  <a:cubicBezTo>
                    <a:pt x="9485" y="20908"/>
                    <a:pt x="10082" y="21908"/>
                    <a:pt x="10889" y="22118"/>
                  </a:cubicBezTo>
                  <a:cubicBezTo>
                    <a:pt x="11098" y="22118"/>
                    <a:pt x="11292" y="22118"/>
                    <a:pt x="11502" y="21908"/>
                  </a:cubicBezTo>
                  <a:lnTo>
                    <a:pt x="11502" y="21715"/>
                  </a:lnTo>
                  <a:cubicBezTo>
                    <a:pt x="11502" y="21505"/>
                    <a:pt x="11502" y="21312"/>
                    <a:pt x="11292" y="21102"/>
                  </a:cubicBezTo>
                  <a:lnTo>
                    <a:pt x="11292" y="20908"/>
                  </a:lnTo>
                  <a:cubicBezTo>
                    <a:pt x="11225" y="20885"/>
                    <a:pt x="11158" y="20874"/>
                    <a:pt x="11093" y="20874"/>
                  </a:cubicBezTo>
                  <a:cubicBezTo>
                    <a:pt x="10991" y="20874"/>
                    <a:pt x="10893" y="20900"/>
                    <a:pt x="10805" y="20944"/>
                  </a:cubicBezTo>
                  <a:lnTo>
                    <a:pt x="10805" y="20944"/>
                  </a:lnTo>
                  <a:cubicBezTo>
                    <a:pt x="10380" y="20566"/>
                    <a:pt x="9806" y="19615"/>
                    <a:pt x="9485" y="19295"/>
                  </a:cubicBezTo>
                  <a:cubicBezTo>
                    <a:pt x="8872" y="18489"/>
                    <a:pt x="8066" y="17472"/>
                    <a:pt x="7469" y="16666"/>
                  </a:cubicBezTo>
                  <a:cubicBezTo>
                    <a:pt x="6259" y="15053"/>
                    <a:pt x="5243" y="13440"/>
                    <a:pt x="4243" y="11827"/>
                  </a:cubicBezTo>
                  <a:cubicBezTo>
                    <a:pt x="3227" y="10214"/>
                    <a:pt x="1823" y="8197"/>
                    <a:pt x="1420" y="6391"/>
                  </a:cubicBezTo>
                  <a:cubicBezTo>
                    <a:pt x="614" y="3971"/>
                    <a:pt x="2017" y="2358"/>
                    <a:pt x="3840" y="745"/>
                  </a:cubicBezTo>
                  <a:cubicBezTo>
                    <a:pt x="4150" y="435"/>
                    <a:pt x="3859" y="0"/>
                    <a:pt x="3436" y="0"/>
                  </a:cubicBez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858A"/>
                </a:solidFill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3340381" y="438935"/>
              <a:ext cx="835481" cy="814196"/>
            </a:xfrm>
            <a:custGeom>
              <a:avLst/>
              <a:gdLst/>
              <a:ahLst/>
              <a:cxnLst/>
              <a:rect l="l" t="t" r="r" b="b"/>
              <a:pathLst>
                <a:path w="18330" h="17863" extrusionOk="0">
                  <a:moveTo>
                    <a:pt x="4148" y="1"/>
                  </a:moveTo>
                  <a:cubicBezTo>
                    <a:pt x="2834" y="1"/>
                    <a:pt x="1253" y="323"/>
                    <a:pt x="301" y="1275"/>
                  </a:cubicBezTo>
                  <a:cubicBezTo>
                    <a:pt x="0" y="1576"/>
                    <a:pt x="265" y="2101"/>
                    <a:pt x="586" y="2101"/>
                  </a:cubicBezTo>
                  <a:cubicBezTo>
                    <a:pt x="695" y="2101"/>
                    <a:pt x="811" y="2040"/>
                    <a:pt x="914" y="1888"/>
                  </a:cubicBezTo>
                  <a:cubicBezTo>
                    <a:pt x="1720" y="1275"/>
                    <a:pt x="3124" y="1082"/>
                    <a:pt x="4140" y="1082"/>
                  </a:cubicBezTo>
                  <a:cubicBezTo>
                    <a:pt x="5350" y="1082"/>
                    <a:pt x="6156" y="1485"/>
                    <a:pt x="6963" y="2291"/>
                  </a:cubicBezTo>
                  <a:cubicBezTo>
                    <a:pt x="8366" y="3905"/>
                    <a:pt x="9576" y="5711"/>
                    <a:pt x="10786" y="7324"/>
                  </a:cubicBezTo>
                  <a:cubicBezTo>
                    <a:pt x="13205" y="10550"/>
                    <a:pt x="15431" y="13986"/>
                    <a:pt x="17238" y="17615"/>
                  </a:cubicBezTo>
                  <a:cubicBezTo>
                    <a:pt x="17355" y="17790"/>
                    <a:pt x="17508" y="17862"/>
                    <a:pt x="17654" y="17862"/>
                  </a:cubicBezTo>
                  <a:cubicBezTo>
                    <a:pt x="18009" y="17862"/>
                    <a:pt x="18330" y="17436"/>
                    <a:pt x="18044" y="17002"/>
                  </a:cubicBezTo>
                  <a:cubicBezTo>
                    <a:pt x="15834" y="12373"/>
                    <a:pt x="12802" y="8340"/>
                    <a:pt x="9576" y="4098"/>
                  </a:cubicBezTo>
                  <a:cubicBezTo>
                    <a:pt x="8366" y="2485"/>
                    <a:pt x="7366" y="469"/>
                    <a:pt x="5140" y="65"/>
                  </a:cubicBezTo>
                  <a:cubicBezTo>
                    <a:pt x="4841" y="24"/>
                    <a:pt x="4504" y="1"/>
                    <a:pt x="4148" y="1"/>
                  </a:cubicBez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858A"/>
                </a:solidFill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3598361" y="1208866"/>
              <a:ext cx="579367" cy="359307"/>
            </a:xfrm>
            <a:custGeom>
              <a:avLst/>
              <a:gdLst/>
              <a:ahLst/>
              <a:cxnLst/>
              <a:rect l="l" t="t" r="r" b="b"/>
              <a:pathLst>
                <a:path w="12711" h="7883" extrusionOk="0">
                  <a:moveTo>
                    <a:pt x="12104" y="0"/>
                  </a:moveTo>
                  <a:cubicBezTo>
                    <a:pt x="12008" y="0"/>
                    <a:pt x="11901" y="33"/>
                    <a:pt x="11787" y="110"/>
                  </a:cubicBezTo>
                  <a:cubicBezTo>
                    <a:pt x="7948" y="2127"/>
                    <a:pt x="4319" y="4756"/>
                    <a:pt x="496" y="6966"/>
                  </a:cubicBezTo>
                  <a:cubicBezTo>
                    <a:pt x="0" y="7292"/>
                    <a:pt x="307" y="7882"/>
                    <a:pt x="758" y="7882"/>
                  </a:cubicBezTo>
                  <a:cubicBezTo>
                    <a:pt x="864" y="7882"/>
                    <a:pt x="979" y="7849"/>
                    <a:pt x="1093" y="7772"/>
                  </a:cubicBezTo>
                  <a:cubicBezTo>
                    <a:pt x="4722" y="5562"/>
                    <a:pt x="8352" y="2933"/>
                    <a:pt x="12384" y="917"/>
                  </a:cubicBezTo>
                  <a:cubicBezTo>
                    <a:pt x="12710" y="591"/>
                    <a:pt x="12509" y="0"/>
                    <a:pt x="12104" y="0"/>
                  </a:cubicBez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858A"/>
                </a:solidFill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3325841" y="631509"/>
              <a:ext cx="552475" cy="692679"/>
            </a:xfrm>
            <a:custGeom>
              <a:avLst/>
              <a:gdLst/>
              <a:ahLst/>
              <a:cxnLst/>
              <a:rect l="l" t="t" r="r" b="b"/>
              <a:pathLst>
                <a:path w="12121" h="15197" extrusionOk="0">
                  <a:moveTo>
                    <a:pt x="1976" y="704"/>
                  </a:moveTo>
                  <a:cubicBezTo>
                    <a:pt x="3552" y="3051"/>
                    <a:pt x="5314" y="5398"/>
                    <a:pt x="6878" y="7745"/>
                  </a:cubicBezTo>
                  <a:cubicBezTo>
                    <a:pt x="7878" y="8954"/>
                    <a:pt x="8685" y="10164"/>
                    <a:pt x="9701" y="11374"/>
                  </a:cubicBezTo>
                  <a:cubicBezTo>
                    <a:pt x="10104" y="11971"/>
                    <a:pt x="10701" y="12584"/>
                    <a:pt x="10911" y="13390"/>
                  </a:cubicBezTo>
                  <a:cubicBezTo>
                    <a:pt x="11105" y="13390"/>
                    <a:pt x="11105" y="13584"/>
                    <a:pt x="11314" y="13794"/>
                  </a:cubicBezTo>
                  <a:cubicBezTo>
                    <a:pt x="11105" y="13987"/>
                    <a:pt x="10701" y="14197"/>
                    <a:pt x="10508" y="14390"/>
                  </a:cubicBezTo>
                  <a:cubicBezTo>
                    <a:pt x="10298" y="14390"/>
                    <a:pt x="10104" y="13987"/>
                    <a:pt x="10104" y="13794"/>
                  </a:cubicBezTo>
                  <a:cubicBezTo>
                    <a:pt x="8685" y="11568"/>
                    <a:pt x="7072" y="9761"/>
                    <a:pt x="5669" y="7745"/>
                  </a:cubicBezTo>
                  <a:cubicBezTo>
                    <a:pt x="5070" y="7146"/>
                    <a:pt x="1211" y="1181"/>
                    <a:pt x="1976" y="704"/>
                  </a:cubicBezTo>
                  <a:close/>
                  <a:moveTo>
                    <a:pt x="2013" y="0"/>
                  </a:moveTo>
                  <a:cubicBezTo>
                    <a:pt x="1875" y="0"/>
                    <a:pt x="1732" y="68"/>
                    <a:pt x="1701" y="186"/>
                  </a:cubicBezTo>
                  <a:lnTo>
                    <a:pt x="1701" y="186"/>
                  </a:lnTo>
                  <a:cubicBezTo>
                    <a:pt x="0" y="1013"/>
                    <a:pt x="3281" y="5562"/>
                    <a:pt x="3846" y="6325"/>
                  </a:cubicBezTo>
                  <a:cubicBezTo>
                    <a:pt x="5862" y="9148"/>
                    <a:pt x="8282" y="11971"/>
                    <a:pt x="9895" y="15003"/>
                  </a:cubicBezTo>
                  <a:cubicBezTo>
                    <a:pt x="10104" y="15197"/>
                    <a:pt x="10298" y="15197"/>
                    <a:pt x="10298" y="15197"/>
                  </a:cubicBezTo>
                  <a:cubicBezTo>
                    <a:pt x="11105" y="15003"/>
                    <a:pt x="12121" y="14794"/>
                    <a:pt x="12121" y="13794"/>
                  </a:cubicBezTo>
                  <a:cubicBezTo>
                    <a:pt x="11911" y="13181"/>
                    <a:pt x="11314" y="12584"/>
                    <a:pt x="10911" y="12181"/>
                  </a:cubicBezTo>
                  <a:cubicBezTo>
                    <a:pt x="10298" y="11374"/>
                    <a:pt x="9895" y="10358"/>
                    <a:pt x="9298" y="9551"/>
                  </a:cubicBezTo>
                  <a:cubicBezTo>
                    <a:pt x="6942" y="6614"/>
                    <a:pt x="4585" y="3661"/>
                    <a:pt x="2408" y="350"/>
                  </a:cubicBezTo>
                  <a:lnTo>
                    <a:pt x="2408" y="350"/>
                  </a:lnTo>
                  <a:cubicBezTo>
                    <a:pt x="2449" y="190"/>
                    <a:pt x="2357" y="40"/>
                    <a:pt x="2198" y="40"/>
                  </a:cubicBezTo>
                  <a:cubicBezTo>
                    <a:pt x="2191" y="40"/>
                    <a:pt x="2185" y="40"/>
                    <a:pt x="2179" y="40"/>
                  </a:cubicBezTo>
                  <a:lnTo>
                    <a:pt x="2179" y="40"/>
                  </a:lnTo>
                  <a:cubicBezTo>
                    <a:pt x="2131" y="13"/>
                    <a:pt x="2073" y="0"/>
                    <a:pt x="2013" y="0"/>
                  </a:cubicBez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858A"/>
                </a:solidFill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3301730" y="728366"/>
              <a:ext cx="436018" cy="654757"/>
            </a:xfrm>
            <a:custGeom>
              <a:avLst/>
              <a:gdLst/>
              <a:ahLst/>
              <a:cxnLst/>
              <a:rect l="l" t="t" r="r" b="b"/>
              <a:pathLst>
                <a:path w="9566" h="14365" extrusionOk="0">
                  <a:moveTo>
                    <a:pt x="430" y="1"/>
                  </a:moveTo>
                  <a:cubicBezTo>
                    <a:pt x="263" y="1"/>
                    <a:pt x="0" y="286"/>
                    <a:pt x="149" y="571"/>
                  </a:cubicBezTo>
                  <a:cubicBezTo>
                    <a:pt x="2359" y="5410"/>
                    <a:pt x="6601" y="9249"/>
                    <a:pt x="8811" y="14282"/>
                  </a:cubicBezTo>
                  <a:cubicBezTo>
                    <a:pt x="8867" y="14338"/>
                    <a:pt x="8952" y="14364"/>
                    <a:pt x="9042" y="14364"/>
                  </a:cubicBezTo>
                  <a:cubicBezTo>
                    <a:pt x="9285" y="14364"/>
                    <a:pt x="9565" y="14173"/>
                    <a:pt x="9424" y="13878"/>
                  </a:cubicBezTo>
                  <a:cubicBezTo>
                    <a:pt x="7004" y="8846"/>
                    <a:pt x="2972" y="5216"/>
                    <a:pt x="552" y="168"/>
                  </a:cubicBezTo>
                  <a:cubicBezTo>
                    <a:pt x="552" y="50"/>
                    <a:pt x="499" y="1"/>
                    <a:pt x="430" y="1"/>
                  </a:cubicBez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858A"/>
                </a:solidFill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225384" y="719569"/>
              <a:ext cx="510405" cy="684384"/>
            </a:xfrm>
            <a:custGeom>
              <a:avLst/>
              <a:gdLst/>
              <a:ahLst/>
              <a:cxnLst/>
              <a:rect l="l" t="t" r="r" b="b"/>
              <a:pathLst>
                <a:path w="11198" h="15015" extrusionOk="0">
                  <a:moveTo>
                    <a:pt x="1667" y="0"/>
                  </a:moveTo>
                  <a:cubicBezTo>
                    <a:pt x="1570" y="0"/>
                    <a:pt x="1477" y="49"/>
                    <a:pt x="1420" y="167"/>
                  </a:cubicBezTo>
                  <a:cubicBezTo>
                    <a:pt x="1" y="3183"/>
                    <a:pt x="2824" y="6410"/>
                    <a:pt x="4647" y="8636"/>
                  </a:cubicBezTo>
                  <a:cubicBezTo>
                    <a:pt x="5856" y="10249"/>
                    <a:pt x="7066" y="11652"/>
                    <a:pt x="8276" y="13265"/>
                  </a:cubicBezTo>
                  <a:cubicBezTo>
                    <a:pt x="8780" y="13783"/>
                    <a:pt x="9584" y="15015"/>
                    <a:pt x="10424" y="15015"/>
                  </a:cubicBezTo>
                  <a:cubicBezTo>
                    <a:pt x="10578" y="15015"/>
                    <a:pt x="10734" y="14973"/>
                    <a:pt x="10889" y="14878"/>
                  </a:cubicBezTo>
                  <a:cubicBezTo>
                    <a:pt x="11198" y="14569"/>
                    <a:pt x="11034" y="14147"/>
                    <a:pt x="10759" y="14147"/>
                  </a:cubicBezTo>
                  <a:cubicBezTo>
                    <a:pt x="10675" y="14147"/>
                    <a:pt x="10580" y="14187"/>
                    <a:pt x="10486" y="14281"/>
                  </a:cubicBezTo>
                  <a:cubicBezTo>
                    <a:pt x="10465" y="14295"/>
                    <a:pt x="10440" y="14302"/>
                    <a:pt x="10412" y="14302"/>
                  </a:cubicBezTo>
                  <a:cubicBezTo>
                    <a:pt x="9602" y="14302"/>
                    <a:pt x="5633" y="9011"/>
                    <a:pt x="5243" y="8232"/>
                  </a:cubicBezTo>
                  <a:cubicBezTo>
                    <a:pt x="3630" y="6410"/>
                    <a:pt x="808" y="3183"/>
                    <a:pt x="2017" y="570"/>
                  </a:cubicBezTo>
                  <a:cubicBezTo>
                    <a:pt x="2166" y="285"/>
                    <a:pt x="1903" y="0"/>
                    <a:pt x="1667" y="0"/>
                  </a:cubicBez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858A"/>
                </a:solidFill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476299" y="594726"/>
              <a:ext cx="491398" cy="650563"/>
            </a:xfrm>
            <a:custGeom>
              <a:avLst/>
              <a:gdLst/>
              <a:ahLst/>
              <a:cxnLst/>
              <a:rect l="l" t="t" r="r" b="b"/>
              <a:pathLst>
                <a:path w="10781" h="14273" extrusionOk="0">
                  <a:moveTo>
                    <a:pt x="524" y="1"/>
                  </a:moveTo>
                  <a:cubicBezTo>
                    <a:pt x="281" y="1"/>
                    <a:pt x="0" y="192"/>
                    <a:pt x="142" y="487"/>
                  </a:cubicBezTo>
                  <a:cubicBezTo>
                    <a:pt x="3368" y="5116"/>
                    <a:pt x="6594" y="9761"/>
                    <a:pt x="10030" y="14197"/>
                  </a:cubicBezTo>
                  <a:cubicBezTo>
                    <a:pt x="10081" y="14249"/>
                    <a:pt x="10162" y="14273"/>
                    <a:pt x="10250" y="14273"/>
                  </a:cubicBezTo>
                  <a:cubicBezTo>
                    <a:pt x="10491" y="14273"/>
                    <a:pt x="10780" y="14090"/>
                    <a:pt x="10626" y="13794"/>
                  </a:cubicBezTo>
                  <a:cubicBezTo>
                    <a:pt x="7207" y="9358"/>
                    <a:pt x="3981" y="4922"/>
                    <a:pt x="755" y="83"/>
                  </a:cubicBezTo>
                  <a:cubicBezTo>
                    <a:pt x="698" y="27"/>
                    <a:pt x="613" y="1"/>
                    <a:pt x="524" y="1"/>
                  </a:cubicBez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858A"/>
                </a:solidFill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476527" y="583149"/>
              <a:ext cx="530460" cy="655395"/>
            </a:xfrm>
            <a:custGeom>
              <a:avLst/>
              <a:gdLst/>
              <a:ahLst/>
              <a:cxnLst/>
              <a:rect l="l" t="t" r="r" b="b"/>
              <a:pathLst>
                <a:path w="11638" h="14379" extrusionOk="0">
                  <a:moveTo>
                    <a:pt x="1483" y="0"/>
                  </a:moveTo>
                  <a:cubicBezTo>
                    <a:pt x="1126" y="0"/>
                    <a:pt x="747" y="102"/>
                    <a:pt x="346" y="337"/>
                  </a:cubicBezTo>
                  <a:cubicBezTo>
                    <a:pt x="1" y="503"/>
                    <a:pt x="248" y="977"/>
                    <a:pt x="447" y="977"/>
                  </a:cubicBezTo>
                  <a:cubicBezTo>
                    <a:pt x="480" y="977"/>
                    <a:pt x="512" y="964"/>
                    <a:pt x="540" y="934"/>
                  </a:cubicBezTo>
                  <a:cubicBezTo>
                    <a:pt x="850" y="728"/>
                    <a:pt x="1149" y="639"/>
                    <a:pt x="1433" y="639"/>
                  </a:cubicBezTo>
                  <a:cubicBezTo>
                    <a:pt x="2818" y="639"/>
                    <a:pt x="3870" y="2753"/>
                    <a:pt x="4379" y="3757"/>
                  </a:cubicBezTo>
                  <a:cubicBezTo>
                    <a:pt x="5185" y="4967"/>
                    <a:pt x="5992" y="5983"/>
                    <a:pt x="6798" y="7193"/>
                  </a:cubicBezTo>
                  <a:lnTo>
                    <a:pt x="9218" y="10822"/>
                  </a:lnTo>
                  <a:lnTo>
                    <a:pt x="10428" y="12629"/>
                  </a:lnTo>
                  <a:cubicBezTo>
                    <a:pt x="10831" y="13435"/>
                    <a:pt x="10831" y="13242"/>
                    <a:pt x="10025" y="13838"/>
                  </a:cubicBezTo>
                  <a:cubicBezTo>
                    <a:pt x="9866" y="13997"/>
                    <a:pt x="10059" y="14378"/>
                    <a:pt x="10337" y="14378"/>
                  </a:cubicBezTo>
                  <a:cubicBezTo>
                    <a:pt x="10426" y="14378"/>
                    <a:pt x="10524" y="14339"/>
                    <a:pt x="10621" y="14242"/>
                  </a:cubicBezTo>
                  <a:cubicBezTo>
                    <a:pt x="10831" y="14048"/>
                    <a:pt x="11234" y="13838"/>
                    <a:pt x="11638" y="13435"/>
                  </a:cubicBezTo>
                  <a:lnTo>
                    <a:pt x="11638" y="13032"/>
                  </a:lnTo>
                  <a:cubicBezTo>
                    <a:pt x="9621" y="10015"/>
                    <a:pt x="7395" y="6983"/>
                    <a:pt x="5379" y="3757"/>
                  </a:cubicBezTo>
                  <a:cubicBezTo>
                    <a:pt x="4545" y="2586"/>
                    <a:pt x="3283" y="0"/>
                    <a:pt x="1483" y="0"/>
                  </a:cubicBez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858A"/>
                </a:solidFill>
              </a:endParaRPr>
            </a:p>
          </p:txBody>
        </p:sp>
      </p:grpSp>
      <p:sp>
        <p:nvSpPr>
          <p:cNvPr id="113" name="Google Shape;113;p15"/>
          <p:cNvSpPr/>
          <p:nvPr/>
        </p:nvSpPr>
        <p:spPr>
          <a:xfrm>
            <a:off x="5996153" y="3213122"/>
            <a:ext cx="464347" cy="273118"/>
          </a:xfrm>
          <a:custGeom>
            <a:avLst/>
            <a:gdLst/>
            <a:ahLst/>
            <a:cxnLst/>
            <a:rect l="l" t="t" r="r" b="b"/>
            <a:pathLst>
              <a:path w="10795" h="6349" extrusionOk="0">
                <a:moveTo>
                  <a:pt x="371" y="0"/>
                </a:moveTo>
                <a:cubicBezTo>
                  <a:pt x="108" y="0"/>
                  <a:pt x="0" y="297"/>
                  <a:pt x="171" y="455"/>
                </a:cubicBezTo>
                <a:cubicBezTo>
                  <a:pt x="1978" y="1471"/>
                  <a:pt x="3397" y="2681"/>
                  <a:pt x="4800" y="3487"/>
                </a:cubicBezTo>
                <a:cubicBezTo>
                  <a:pt x="6623" y="4487"/>
                  <a:pt x="8236" y="5504"/>
                  <a:pt x="10043" y="6310"/>
                </a:cubicBezTo>
                <a:cubicBezTo>
                  <a:pt x="10098" y="6337"/>
                  <a:pt x="10153" y="6348"/>
                  <a:pt x="10206" y="6348"/>
                </a:cubicBezTo>
                <a:cubicBezTo>
                  <a:pt x="10541" y="6348"/>
                  <a:pt x="10794" y="5878"/>
                  <a:pt x="10446" y="5697"/>
                </a:cubicBezTo>
                <a:cubicBezTo>
                  <a:pt x="8639" y="4891"/>
                  <a:pt x="6817" y="4084"/>
                  <a:pt x="5204" y="2874"/>
                </a:cubicBezTo>
                <a:cubicBezTo>
                  <a:pt x="3591" y="2068"/>
                  <a:pt x="2187" y="858"/>
                  <a:pt x="574" y="52"/>
                </a:cubicBezTo>
                <a:cubicBezTo>
                  <a:pt x="499" y="16"/>
                  <a:pt x="431" y="0"/>
                  <a:pt x="371" y="0"/>
                </a:cubicBezTo>
                <a:close/>
              </a:path>
            </a:pathLst>
          </a:custGeom>
          <a:solidFill>
            <a:srgbClr val="B80D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6103609" y="3364241"/>
            <a:ext cx="183244" cy="130558"/>
          </a:xfrm>
          <a:custGeom>
            <a:avLst/>
            <a:gdLst/>
            <a:ahLst/>
            <a:cxnLst/>
            <a:rect l="l" t="t" r="r" b="b"/>
            <a:pathLst>
              <a:path w="4260" h="3035" extrusionOk="0">
                <a:moveTo>
                  <a:pt x="447" y="1"/>
                </a:moveTo>
                <a:cubicBezTo>
                  <a:pt x="224" y="1"/>
                  <a:pt x="1" y="286"/>
                  <a:pt x="286" y="571"/>
                </a:cubicBezTo>
                <a:cubicBezTo>
                  <a:pt x="1093" y="1587"/>
                  <a:pt x="2302" y="2587"/>
                  <a:pt x="3512" y="2991"/>
                </a:cubicBezTo>
                <a:cubicBezTo>
                  <a:pt x="3571" y="3021"/>
                  <a:pt x="3630" y="3034"/>
                  <a:pt x="3686" y="3034"/>
                </a:cubicBezTo>
                <a:cubicBezTo>
                  <a:pt x="4016" y="3034"/>
                  <a:pt x="4260" y="2587"/>
                  <a:pt x="3915" y="2587"/>
                </a:cubicBezTo>
                <a:cubicBezTo>
                  <a:pt x="2706" y="1991"/>
                  <a:pt x="1706" y="1184"/>
                  <a:pt x="689" y="168"/>
                </a:cubicBezTo>
                <a:cubicBezTo>
                  <a:pt x="633" y="50"/>
                  <a:pt x="540" y="1"/>
                  <a:pt x="447" y="1"/>
                </a:cubicBezTo>
                <a:close/>
              </a:path>
            </a:pathLst>
          </a:custGeom>
          <a:solidFill>
            <a:srgbClr val="B80D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7954675" y="1242072"/>
            <a:ext cx="104139" cy="430433"/>
          </a:xfrm>
          <a:custGeom>
            <a:avLst/>
            <a:gdLst/>
            <a:ahLst/>
            <a:cxnLst/>
            <a:rect l="l" t="t" r="r" b="b"/>
            <a:pathLst>
              <a:path w="2421" h="10006" extrusionOk="0">
                <a:moveTo>
                  <a:pt x="2017" y="1"/>
                </a:moveTo>
                <a:cubicBezTo>
                  <a:pt x="1815" y="1"/>
                  <a:pt x="1614" y="102"/>
                  <a:pt x="1614" y="303"/>
                </a:cubicBezTo>
                <a:cubicBezTo>
                  <a:pt x="1614" y="3529"/>
                  <a:pt x="1210" y="6755"/>
                  <a:pt x="1" y="9578"/>
                </a:cubicBezTo>
                <a:cubicBezTo>
                  <a:pt x="1" y="9829"/>
                  <a:pt x="238" y="10005"/>
                  <a:pt x="464" y="10005"/>
                </a:cubicBezTo>
                <a:cubicBezTo>
                  <a:pt x="601" y="10005"/>
                  <a:pt x="734" y="9940"/>
                  <a:pt x="807" y="9788"/>
                </a:cubicBezTo>
                <a:cubicBezTo>
                  <a:pt x="1823" y="6755"/>
                  <a:pt x="2420" y="3529"/>
                  <a:pt x="2420" y="303"/>
                </a:cubicBezTo>
                <a:cubicBezTo>
                  <a:pt x="2420" y="102"/>
                  <a:pt x="2218" y="1"/>
                  <a:pt x="2017" y="1"/>
                </a:cubicBezTo>
                <a:close/>
              </a:path>
            </a:pathLst>
          </a:custGeom>
          <a:solidFill>
            <a:srgbClr val="F880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8024062" y="1375985"/>
            <a:ext cx="86761" cy="244468"/>
          </a:xfrm>
          <a:custGeom>
            <a:avLst/>
            <a:gdLst/>
            <a:ahLst/>
            <a:cxnLst/>
            <a:rect l="l" t="t" r="r" b="b"/>
            <a:pathLst>
              <a:path w="2017" h="5683" extrusionOk="0">
                <a:moveTo>
                  <a:pt x="1618" y="0"/>
                </a:moveTo>
                <a:cubicBezTo>
                  <a:pt x="1509" y="0"/>
                  <a:pt x="1420" y="67"/>
                  <a:pt x="1420" y="223"/>
                </a:cubicBezTo>
                <a:cubicBezTo>
                  <a:pt x="1210" y="2029"/>
                  <a:pt x="614" y="3642"/>
                  <a:pt x="1" y="5255"/>
                </a:cubicBezTo>
                <a:cubicBezTo>
                  <a:pt x="1" y="5506"/>
                  <a:pt x="238" y="5682"/>
                  <a:pt x="464" y="5682"/>
                </a:cubicBezTo>
                <a:cubicBezTo>
                  <a:pt x="601" y="5682"/>
                  <a:pt x="734" y="5617"/>
                  <a:pt x="807" y="5465"/>
                </a:cubicBezTo>
                <a:cubicBezTo>
                  <a:pt x="1420" y="3852"/>
                  <a:pt x="1823" y="2239"/>
                  <a:pt x="2017" y="416"/>
                </a:cubicBezTo>
                <a:cubicBezTo>
                  <a:pt x="2017" y="169"/>
                  <a:pt x="1792" y="0"/>
                  <a:pt x="1618" y="0"/>
                </a:cubicBezTo>
                <a:close/>
              </a:path>
            </a:pathLst>
          </a:custGeom>
          <a:solidFill>
            <a:srgbClr val="F880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8192344" y="551043"/>
            <a:ext cx="264241" cy="306113"/>
          </a:xfrm>
          <a:custGeom>
            <a:avLst/>
            <a:gdLst/>
            <a:ahLst/>
            <a:cxnLst/>
            <a:rect l="l" t="t" r="r" b="b"/>
            <a:pathLst>
              <a:path w="6143" h="7116" extrusionOk="0">
                <a:moveTo>
                  <a:pt x="5733" y="0"/>
                </a:moveTo>
                <a:cubicBezTo>
                  <a:pt x="5684" y="0"/>
                  <a:pt x="5631" y="13"/>
                  <a:pt x="5573" y="43"/>
                </a:cubicBezTo>
                <a:cubicBezTo>
                  <a:pt x="2944" y="1656"/>
                  <a:pt x="1137" y="3866"/>
                  <a:pt x="121" y="6689"/>
                </a:cubicBezTo>
                <a:cubicBezTo>
                  <a:pt x="1" y="6940"/>
                  <a:pt x="268" y="7116"/>
                  <a:pt x="486" y="7116"/>
                </a:cubicBezTo>
                <a:cubicBezTo>
                  <a:pt x="619" y="7116"/>
                  <a:pt x="734" y="7051"/>
                  <a:pt x="734" y="6899"/>
                </a:cubicBezTo>
                <a:cubicBezTo>
                  <a:pt x="1734" y="4269"/>
                  <a:pt x="3557" y="2060"/>
                  <a:pt x="5977" y="640"/>
                </a:cubicBezTo>
                <a:cubicBezTo>
                  <a:pt x="6142" y="474"/>
                  <a:pt x="6024" y="0"/>
                  <a:pt x="5733" y="0"/>
                </a:cubicBezTo>
                <a:close/>
              </a:path>
            </a:pathLst>
          </a:custGeom>
          <a:solidFill>
            <a:srgbClr val="B80D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858A"/>
              </a:solidFill>
            </a:endParaRPr>
          </a:p>
        </p:txBody>
      </p:sp>
      <p:grpSp>
        <p:nvGrpSpPr>
          <p:cNvPr id="118" name="Google Shape;118;p15"/>
          <p:cNvGrpSpPr/>
          <p:nvPr/>
        </p:nvGrpSpPr>
        <p:grpSpPr>
          <a:xfrm>
            <a:off x="8171230" y="1226774"/>
            <a:ext cx="1110132" cy="748433"/>
            <a:chOff x="8051248" y="1383348"/>
            <a:chExt cx="1230882" cy="829840"/>
          </a:xfrm>
        </p:grpSpPr>
        <p:sp>
          <p:nvSpPr>
            <p:cNvPr id="119" name="Google Shape;119;p15"/>
            <p:cNvSpPr/>
            <p:nvPr/>
          </p:nvSpPr>
          <p:spPr>
            <a:xfrm>
              <a:off x="8063648" y="1638929"/>
              <a:ext cx="564632" cy="476925"/>
            </a:xfrm>
            <a:custGeom>
              <a:avLst/>
              <a:gdLst/>
              <a:ahLst/>
              <a:cxnLst/>
              <a:rect l="l" t="t" r="r" b="b"/>
              <a:pathLst>
                <a:path w="11839" h="10000" extrusionOk="0">
                  <a:moveTo>
                    <a:pt x="6491" y="998"/>
                  </a:moveTo>
                  <a:cubicBezTo>
                    <a:pt x="10161" y="998"/>
                    <a:pt x="11699" y="6379"/>
                    <a:pt x="8209" y="8411"/>
                  </a:cubicBezTo>
                  <a:cubicBezTo>
                    <a:pt x="7554" y="8809"/>
                    <a:pt x="6931" y="8983"/>
                    <a:pt x="6359" y="8983"/>
                  </a:cubicBezTo>
                  <a:cubicBezTo>
                    <a:pt x="2869" y="8983"/>
                    <a:pt x="1229" y="2538"/>
                    <a:pt x="5386" y="1153"/>
                  </a:cubicBezTo>
                  <a:cubicBezTo>
                    <a:pt x="5772" y="1047"/>
                    <a:pt x="6141" y="998"/>
                    <a:pt x="6491" y="998"/>
                  </a:cubicBezTo>
                  <a:close/>
                  <a:moveTo>
                    <a:pt x="6300" y="0"/>
                  </a:moveTo>
                  <a:cubicBezTo>
                    <a:pt x="5952" y="0"/>
                    <a:pt x="5603" y="38"/>
                    <a:pt x="5257" y="117"/>
                  </a:cubicBezTo>
                  <a:lnTo>
                    <a:pt x="5257" y="117"/>
                  </a:lnTo>
                  <a:cubicBezTo>
                    <a:pt x="5231" y="121"/>
                    <a:pt x="5204" y="128"/>
                    <a:pt x="5176" y="136"/>
                  </a:cubicBezTo>
                  <a:cubicBezTo>
                    <a:pt x="5176" y="136"/>
                    <a:pt x="5176" y="136"/>
                    <a:pt x="5176" y="136"/>
                  </a:cubicBezTo>
                  <a:lnTo>
                    <a:pt x="5176" y="136"/>
                  </a:lnTo>
                  <a:cubicBezTo>
                    <a:pt x="5120" y="151"/>
                    <a:pt x="5069" y="170"/>
                    <a:pt x="5024" y="191"/>
                  </a:cubicBezTo>
                  <a:lnTo>
                    <a:pt x="5024" y="191"/>
                  </a:lnTo>
                  <a:cubicBezTo>
                    <a:pt x="0" y="2093"/>
                    <a:pt x="1697" y="10000"/>
                    <a:pt x="6223" y="10000"/>
                  </a:cubicBezTo>
                  <a:cubicBezTo>
                    <a:pt x="6775" y="10000"/>
                    <a:pt x="7369" y="9882"/>
                    <a:pt x="7999" y="9621"/>
                  </a:cubicBezTo>
                  <a:cubicBezTo>
                    <a:pt x="10419" y="8814"/>
                    <a:pt x="11838" y="5992"/>
                    <a:pt x="11032" y="3572"/>
                  </a:cubicBezTo>
                  <a:cubicBezTo>
                    <a:pt x="10349" y="1347"/>
                    <a:pt x="8361" y="0"/>
                    <a:pt x="6300" y="0"/>
                  </a:cubicBezTo>
                  <a:close/>
                </a:path>
              </a:pathLst>
            </a:custGeom>
            <a:solidFill>
              <a:srgbClr val="FFC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8535177" y="1384636"/>
              <a:ext cx="569019" cy="480931"/>
            </a:xfrm>
            <a:custGeom>
              <a:avLst/>
              <a:gdLst/>
              <a:ahLst/>
              <a:cxnLst/>
              <a:rect l="l" t="t" r="r" b="b"/>
              <a:pathLst>
                <a:path w="11931" h="10084" extrusionOk="0">
                  <a:moveTo>
                    <a:pt x="6311" y="925"/>
                  </a:moveTo>
                  <a:cubicBezTo>
                    <a:pt x="10126" y="925"/>
                    <a:pt x="11931" y="6438"/>
                    <a:pt x="8194" y="8501"/>
                  </a:cubicBezTo>
                  <a:cubicBezTo>
                    <a:pt x="7554" y="8891"/>
                    <a:pt x="6945" y="9061"/>
                    <a:pt x="6383" y="9061"/>
                  </a:cubicBezTo>
                  <a:cubicBezTo>
                    <a:pt x="2881" y="9061"/>
                    <a:pt x="1204" y="2439"/>
                    <a:pt x="5355" y="1038"/>
                  </a:cubicBezTo>
                  <a:lnTo>
                    <a:pt x="5355" y="1038"/>
                  </a:lnTo>
                  <a:cubicBezTo>
                    <a:pt x="5360" y="1036"/>
                    <a:pt x="5366" y="1034"/>
                    <a:pt x="5371" y="1032"/>
                  </a:cubicBezTo>
                  <a:lnTo>
                    <a:pt x="5371" y="1032"/>
                  </a:lnTo>
                  <a:cubicBezTo>
                    <a:pt x="5371" y="1032"/>
                    <a:pt x="5371" y="1032"/>
                    <a:pt x="5371" y="1032"/>
                  </a:cubicBezTo>
                  <a:cubicBezTo>
                    <a:pt x="5696" y="959"/>
                    <a:pt x="6009" y="925"/>
                    <a:pt x="6311" y="925"/>
                  </a:cubicBezTo>
                  <a:close/>
                  <a:moveTo>
                    <a:pt x="6652" y="0"/>
                  </a:moveTo>
                  <a:cubicBezTo>
                    <a:pt x="6175" y="0"/>
                    <a:pt x="5687" y="71"/>
                    <a:pt x="5199" y="219"/>
                  </a:cubicBezTo>
                  <a:lnTo>
                    <a:pt x="5199" y="219"/>
                  </a:lnTo>
                  <a:cubicBezTo>
                    <a:pt x="5192" y="221"/>
                    <a:pt x="5185" y="224"/>
                    <a:pt x="5177" y="226"/>
                  </a:cubicBezTo>
                  <a:cubicBezTo>
                    <a:pt x="5067" y="226"/>
                    <a:pt x="4983" y="259"/>
                    <a:pt x="4923" y="312"/>
                  </a:cubicBezTo>
                  <a:lnTo>
                    <a:pt x="4923" y="312"/>
                  </a:lnTo>
                  <a:cubicBezTo>
                    <a:pt x="0" y="2125"/>
                    <a:pt x="1722" y="10083"/>
                    <a:pt x="6383" y="10083"/>
                  </a:cubicBezTo>
                  <a:cubicBezTo>
                    <a:pt x="6946" y="10083"/>
                    <a:pt x="7552" y="9967"/>
                    <a:pt x="8194" y="9711"/>
                  </a:cubicBezTo>
                  <a:cubicBezTo>
                    <a:pt x="10613" y="8694"/>
                    <a:pt x="11823" y="6081"/>
                    <a:pt x="11226" y="3452"/>
                  </a:cubicBezTo>
                  <a:cubicBezTo>
                    <a:pt x="10572" y="1334"/>
                    <a:pt x="8721" y="0"/>
                    <a:pt x="6652" y="0"/>
                  </a:cubicBezTo>
                  <a:close/>
                </a:path>
              </a:pathLst>
            </a:custGeom>
            <a:solidFill>
              <a:srgbClr val="FFC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8051248" y="1906433"/>
              <a:ext cx="160438" cy="114414"/>
            </a:xfrm>
            <a:custGeom>
              <a:avLst/>
              <a:gdLst/>
              <a:ahLst/>
              <a:cxnLst/>
              <a:rect l="l" t="t" r="r" b="b"/>
              <a:pathLst>
                <a:path w="3364" h="2399" extrusionOk="0">
                  <a:moveTo>
                    <a:pt x="2649" y="1"/>
                  </a:moveTo>
                  <a:cubicBezTo>
                    <a:pt x="2384" y="1"/>
                    <a:pt x="2150" y="238"/>
                    <a:pt x="2017" y="383"/>
                  </a:cubicBezTo>
                  <a:cubicBezTo>
                    <a:pt x="1474" y="740"/>
                    <a:pt x="944" y="1249"/>
                    <a:pt x="404" y="1786"/>
                  </a:cubicBezTo>
                  <a:lnTo>
                    <a:pt x="404" y="1786"/>
                  </a:lnTo>
                  <a:cubicBezTo>
                    <a:pt x="404" y="1786"/>
                    <a:pt x="404" y="1786"/>
                    <a:pt x="404" y="1786"/>
                  </a:cubicBezTo>
                  <a:cubicBezTo>
                    <a:pt x="404" y="1786"/>
                    <a:pt x="404" y="1786"/>
                    <a:pt x="404" y="1786"/>
                  </a:cubicBezTo>
                  <a:lnTo>
                    <a:pt x="404" y="1786"/>
                  </a:lnTo>
                  <a:cubicBezTo>
                    <a:pt x="334" y="1856"/>
                    <a:pt x="264" y="1926"/>
                    <a:pt x="194" y="1996"/>
                  </a:cubicBezTo>
                  <a:cubicBezTo>
                    <a:pt x="0" y="1996"/>
                    <a:pt x="194" y="2399"/>
                    <a:pt x="404" y="2399"/>
                  </a:cubicBezTo>
                  <a:cubicBezTo>
                    <a:pt x="1210" y="2399"/>
                    <a:pt x="2210" y="2189"/>
                    <a:pt x="3017" y="1786"/>
                  </a:cubicBezTo>
                  <a:cubicBezTo>
                    <a:pt x="3364" y="1786"/>
                    <a:pt x="3269" y="1344"/>
                    <a:pt x="3102" y="1344"/>
                  </a:cubicBezTo>
                  <a:cubicBezTo>
                    <a:pt x="3075" y="1344"/>
                    <a:pt x="3046" y="1356"/>
                    <a:pt x="3017" y="1383"/>
                  </a:cubicBezTo>
                  <a:cubicBezTo>
                    <a:pt x="2430" y="1535"/>
                    <a:pt x="1741" y="1679"/>
                    <a:pt x="1099" y="1746"/>
                  </a:cubicBezTo>
                  <a:lnTo>
                    <a:pt x="1099" y="1746"/>
                  </a:lnTo>
                  <a:cubicBezTo>
                    <a:pt x="1651" y="1264"/>
                    <a:pt x="2477" y="562"/>
                    <a:pt x="2598" y="562"/>
                  </a:cubicBezTo>
                  <a:cubicBezTo>
                    <a:pt x="2608" y="562"/>
                    <a:pt x="2613" y="566"/>
                    <a:pt x="2613" y="576"/>
                  </a:cubicBezTo>
                  <a:cubicBezTo>
                    <a:pt x="2655" y="617"/>
                    <a:pt x="2703" y="635"/>
                    <a:pt x="2753" y="635"/>
                  </a:cubicBezTo>
                  <a:cubicBezTo>
                    <a:pt x="2958" y="635"/>
                    <a:pt x="3185" y="341"/>
                    <a:pt x="3017" y="173"/>
                  </a:cubicBezTo>
                  <a:cubicBezTo>
                    <a:pt x="2892" y="48"/>
                    <a:pt x="2767" y="1"/>
                    <a:pt x="2649" y="1"/>
                  </a:cubicBezTo>
                  <a:close/>
                </a:path>
              </a:pathLst>
            </a:custGeom>
            <a:solidFill>
              <a:srgbClr val="FFC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8533841" y="1674650"/>
              <a:ext cx="132871" cy="69774"/>
            </a:xfrm>
            <a:custGeom>
              <a:avLst/>
              <a:gdLst/>
              <a:ahLst/>
              <a:cxnLst/>
              <a:rect l="l" t="t" r="r" b="b"/>
              <a:pathLst>
                <a:path w="2786" h="1463" extrusionOk="0">
                  <a:moveTo>
                    <a:pt x="2173" y="0"/>
                  </a:moveTo>
                  <a:cubicBezTo>
                    <a:pt x="1576" y="404"/>
                    <a:pt x="963" y="807"/>
                    <a:pt x="156" y="1000"/>
                  </a:cubicBezTo>
                  <a:cubicBezTo>
                    <a:pt x="1" y="1169"/>
                    <a:pt x="95" y="1462"/>
                    <a:pt x="247" y="1462"/>
                  </a:cubicBezTo>
                  <a:cubicBezTo>
                    <a:pt x="284" y="1462"/>
                    <a:pt x="325" y="1445"/>
                    <a:pt x="366" y="1404"/>
                  </a:cubicBezTo>
                  <a:cubicBezTo>
                    <a:pt x="1173" y="1210"/>
                    <a:pt x="1769" y="807"/>
                    <a:pt x="2576" y="404"/>
                  </a:cubicBezTo>
                  <a:cubicBezTo>
                    <a:pt x="2786" y="404"/>
                    <a:pt x="2576" y="0"/>
                    <a:pt x="2173" y="0"/>
                  </a:cubicBezTo>
                  <a:close/>
                </a:path>
              </a:pathLst>
            </a:custGeom>
            <a:solidFill>
              <a:srgbClr val="FFC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8562456" y="1730259"/>
              <a:ext cx="132537" cy="71873"/>
            </a:xfrm>
            <a:custGeom>
              <a:avLst/>
              <a:gdLst/>
              <a:ahLst/>
              <a:cxnLst/>
              <a:rect l="l" t="t" r="r" b="b"/>
              <a:pathLst>
                <a:path w="2779" h="1507" extrusionOk="0">
                  <a:moveTo>
                    <a:pt x="2531" y="0"/>
                  </a:moveTo>
                  <a:cubicBezTo>
                    <a:pt x="2488" y="0"/>
                    <a:pt x="2438" y="13"/>
                    <a:pt x="2379" y="44"/>
                  </a:cubicBezTo>
                  <a:cubicBezTo>
                    <a:pt x="1573" y="238"/>
                    <a:pt x="976" y="641"/>
                    <a:pt x="169" y="1044"/>
                  </a:cubicBezTo>
                  <a:cubicBezTo>
                    <a:pt x="1" y="1213"/>
                    <a:pt x="103" y="1506"/>
                    <a:pt x="250" y="1506"/>
                  </a:cubicBezTo>
                  <a:cubicBezTo>
                    <a:pt x="286" y="1506"/>
                    <a:pt x="325" y="1489"/>
                    <a:pt x="363" y="1447"/>
                  </a:cubicBezTo>
                  <a:cubicBezTo>
                    <a:pt x="1169" y="1044"/>
                    <a:pt x="1782" y="641"/>
                    <a:pt x="2589" y="447"/>
                  </a:cubicBezTo>
                  <a:cubicBezTo>
                    <a:pt x="2754" y="447"/>
                    <a:pt x="2778" y="0"/>
                    <a:pt x="2531" y="0"/>
                  </a:cubicBezTo>
                  <a:close/>
                </a:path>
              </a:pathLst>
            </a:custGeom>
            <a:solidFill>
              <a:srgbClr val="FFC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8993638" y="1383348"/>
              <a:ext cx="217049" cy="118230"/>
            </a:xfrm>
            <a:custGeom>
              <a:avLst/>
              <a:gdLst/>
              <a:ahLst/>
              <a:cxnLst/>
              <a:rect l="l" t="t" r="r" b="b"/>
              <a:pathLst>
                <a:path w="4551" h="2479" extrusionOk="0">
                  <a:moveTo>
                    <a:pt x="4163" y="1"/>
                  </a:moveTo>
                  <a:cubicBezTo>
                    <a:pt x="4117" y="1"/>
                    <a:pt x="4071" y="18"/>
                    <a:pt x="4033" y="59"/>
                  </a:cubicBezTo>
                  <a:cubicBezTo>
                    <a:pt x="2823" y="656"/>
                    <a:pt x="1613" y="1269"/>
                    <a:pt x="194" y="2076"/>
                  </a:cubicBezTo>
                  <a:cubicBezTo>
                    <a:pt x="0" y="2076"/>
                    <a:pt x="194" y="2479"/>
                    <a:pt x="403" y="2479"/>
                  </a:cubicBezTo>
                  <a:cubicBezTo>
                    <a:pt x="1807" y="1672"/>
                    <a:pt x="3016" y="1059"/>
                    <a:pt x="4226" y="463"/>
                  </a:cubicBezTo>
                  <a:cubicBezTo>
                    <a:pt x="4550" y="294"/>
                    <a:pt x="4354" y="1"/>
                    <a:pt x="4163" y="1"/>
                  </a:cubicBezTo>
                  <a:close/>
                </a:path>
              </a:pathLst>
            </a:custGeom>
            <a:solidFill>
              <a:srgbClr val="FFC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9033795" y="1414634"/>
              <a:ext cx="248335" cy="127864"/>
            </a:xfrm>
            <a:custGeom>
              <a:avLst/>
              <a:gdLst/>
              <a:ahLst/>
              <a:cxnLst/>
              <a:rect l="l" t="t" r="r" b="b"/>
              <a:pathLst>
                <a:path w="5207" h="2681" extrusionOk="0">
                  <a:moveTo>
                    <a:pt x="4594" y="0"/>
                  </a:moveTo>
                  <a:cubicBezTo>
                    <a:pt x="3191" y="807"/>
                    <a:pt x="1771" y="1613"/>
                    <a:pt x="158" y="2226"/>
                  </a:cubicBezTo>
                  <a:cubicBezTo>
                    <a:pt x="0" y="2384"/>
                    <a:pt x="100" y="2681"/>
                    <a:pt x="255" y="2681"/>
                  </a:cubicBezTo>
                  <a:cubicBezTo>
                    <a:pt x="291" y="2681"/>
                    <a:pt x="329" y="2665"/>
                    <a:pt x="368" y="2629"/>
                  </a:cubicBezTo>
                  <a:cubicBezTo>
                    <a:pt x="1981" y="2017"/>
                    <a:pt x="3384" y="1210"/>
                    <a:pt x="4997" y="403"/>
                  </a:cubicBezTo>
                  <a:cubicBezTo>
                    <a:pt x="5207" y="403"/>
                    <a:pt x="4997" y="0"/>
                    <a:pt x="4594" y="0"/>
                  </a:cubicBezTo>
                  <a:close/>
                </a:path>
              </a:pathLst>
            </a:custGeom>
            <a:solidFill>
              <a:srgbClr val="FFC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8224321" y="1730259"/>
              <a:ext cx="160342" cy="280623"/>
            </a:xfrm>
            <a:custGeom>
              <a:avLst/>
              <a:gdLst/>
              <a:ahLst/>
              <a:cxnLst/>
              <a:rect l="l" t="t" r="r" b="b"/>
              <a:pathLst>
                <a:path w="3362" h="5884" extrusionOk="0">
                  <a:moveTo>
                    <a:pt x="3106" y="0"/>
                  </a:moveTo>
                  <a:cubicBezTo>
                    <a:pt x="3078" y="0"/>
                    <a:pt x="3048" y="13"/>
                    <a:pt x="3017" y="44"/>
                  </a:cubicBezTo>
                  <a:cubicBezTo>
                    <a:pt x="194" y="851"/>
                    <a:pt x="1" y="4673"/>
                    <a:pt x="2614" y="5883"/>
                  </a:cubicBezTo>
                  <a:cubicBezTo>
                    <a:pt x="3017" y="5883"/>
                    <a:pt x="3227" y="5480"/>
                    <a:pt x="3017" y="5480"/>
                  </a:cubicBezTo>
                  <a:cubicBezTo>
                    <a:pt x="598" y="4480"/>
                    <a:pt x="598" y="1254"/>
                    <a:pt x="3017" y="447"/>
                  </a:cubicBezTo>
                  <a:cubicBezTo>
                    <a:pt x="3361" y="447"/>
                    <a:pt x="3271" y="0"/>
                    <a:pt x="3106" y="0"/>
                  </a:cubicBezTo>
                  <a:close/>
                </a:path>
              </a:pathLst>
            </a:custGeom>
            <a:solidFill>
              <a:srgbClr val="FFC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8416662" y="1960325"/>
              <a:ext cx="55753" cy="41302"/>
            </a:xfrm>
            <a:custGeom>
              <a:avLst/>
              <a:gdLst/>
              <a:ahLst/>
              <a:cxnLst/>
              <a:rect l="l" t="t" r="r" b="b"/>
              <a:pathLst>
                <a:path w="1169" h="866" extrusionOk="0">
                  <a:moveTo>
                    <a:pt x="919" y="0"/>
                  </a:moveTo>
                  <a:cubicBezTo>
                    <a:pt x="883" y="0"/>
                    <a:pt x="845" y="18"/>
                    <a:pt x="807" y="59"/>
                  </a:cubicBezTo>
                  <a:cubicBezTo>
                    <a:pt x="597" y="253"/>
                    <a:pt x="404" y="253"/>
                    <a:pt x="194" y="462"/>
                  </a:cubicBezTo>
                  <a:cubicBezTo>
                    <a:pt x="0" y="462"/>
                    <a:pt x="0" y="866"/>
                    <a:pt x="404" y="866"/>
                  </a:cubicBezTo>
                  <a:cubicBezTo>
                    <a:pt x="597" y="866"/>
                    <a:pt x="807" y="656"/>
                    <a:pt x="1000" y="462"/>
                  </a:cubicBezTo>
                  <a:cubicBezTo>
                    <a:pt x="1169" y="294"/>
                    <a:pt x="1067" y="0"/>
                    <a:pt x="919" y="0"/>
                  </a:cubicBezTo>
                  <a:close/>
                </a:path>
              </a:pathLst>
            </a:custGeom>
            <a:solidFill>
              <a:srgbClr val="FFC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8695135" y="1486744"/>
              <a:ext cx="173124" cy="293357"/>
            </a:xfrm>
            <a:custGeom>
              <a:avLst/>
              <a:gdLst/>
              <a:ahLst/>
              <a:cxnLst/>
              <a:rect l="l" t="t" r="r" b="b"/>
              <a:pathLst>
                <a:path w="3630" h="6151" extrusionOk="0">
                  <a:moveTo>
                    <a:pt x="2800" y="1"/>
                  </a:moveTo>
                  <a:cubicBezTo>
                    <a:pt x="1708" y="1"/>
                    <a:pt x="589" y="1832"/>
                    <a:pt x="404" y="2731"/>
                  </a:cubicBezTo>
                  <a:cubicBezTo>
                    <a:pt x="0" y="4134"/>
                    <a:pt x="807" y="5747"/>
                    <a:pt x="2226" y="6150"/>
                  </a:cubicBezTo>
                  <a:cubicBezTo>
                    <a:pt x="2420" y="6150"/>
                    <a:pt x="2630" y="5747"/>
                    <a:pt x="2420" y="5747"/>
                  </a:cubicBezTo>
                  <a:cubicBezTo>
                    <a:pt x="1210" y="5344"/>
                    <a:pt x="404" y="3940"/>
                    <a:pt x="807" y="2731"/>
                  </a:cubicBezTo>
                  <a:cubicBezTo>
                    <a:pt x="998" y="2173"/>
                    <a:pt x="2018" y="452"/>
                    <a:pt x="2953" y="452"/>
                  </a:cubicBezTo>
                  <a:cubicBezTo>
                    <a:pt x="3045" y="452"/>
                    <a:pt x="3137" y="468"/>
                    <a:pt x="3227" y="505"/>
                  </a:cubicBezTo>
                  <a:cubicBezTo>
                    <a:pt x="3436" y="505"/>
                    <a:pt x="3630" y="101"/>
                    <a:pt x="3227" y="101"/>
                  </a:cubicBezTo>
                  <a:cubicBezTo>
                    <a:pt x="3086" y="32"/>
                    <a:pt x="2944" y="1"/>
                    <a:pt x="2800" y="1"/>
                  </a:cubicBezTo>
                  <a:close/>
                </a:path>
              </a:pathLst>
            </a:custGeom>
            <a:solidFill>
              <a:srgbClr val="FFC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8829960" y="1737747"/>
              <a:ext cx="83891" cy="42351"/>
            </a:xfrm>
            <a:custGeom>
              <a:avLst/>
              <a:gdLst/>
              <a:ahLst/>
              <a:cxnLst/>
              <a:rect l="l" t="t" r="r" b="b"/>
              <a:pathLst>
                <a:path w="1759" h="888" extrusionOk="0">
                  <a:moveTo>
                    <a:pt x="1578" y="1"/>
                  </a:moveTo>
                  <a:cubicBezTo>
                    <a:pt x="1530" y="1"/>
                    <a:pt x="1472" y="24"/>
                    <a:pt x="1416" y="81"/>
                  </a:cubicBezTo>
                  <a:cubicBezTo>
                    <a:pt x="1013" y="290"/>
                    <a:pt x="609" y="484"/>
                    <a:pt x="206" y="484"/>
                  </a:cubicBezTo>
                  <a:cubicBezTo>
                    <a:pt x="177" y="457"/>
                    <a:pt x="152" y="445"/>
                    <a:pt x="130" y="445"/>
                  </a:cubicBezTo>
                  <a:cubicBezTo>
                    <a:pt x="0" y="445"/>
                    <a:pt x="26" y="887"/>
                    <a:pt x="206" y="887"/>
                  </a:cubicBezTo>
                  <a:cubicBezTo>
                    <a:pt x="803" y="887"/>
                    <a:pt x="1416" y="694"/>
                    <a:pt x="1609" y="290"/>
                  </a:cubicBezTo>
                  <a:cubicBezTo>
                    <a:pt x="1758" y="142"/>
                    <a:pt x="1696" y="1"/>
                    <a:pt x="1578" y="1"/>
                  </a:cubicBezTo>
                  <a:close/>
                </a:path>
              </a:pathLst>
            </a:custGeom>
            <a:solidFill>
              <a:srgbClr val="FFC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8938649" y="1667163"/>
              <a:ext cx="40396" cy="59377"/>
            </a:xfrm>
            <a:custGeom>
              <a:avLst/>
              <a:gdLst/>
              <a:ahLst/>
              <a:cxnLst/>
              <a:rect l="l" t="t" r="r" b="b"/>
              <a:pathLst>
                <a:path w="847" h="1245" extrusionOk="0">
                  <a:moveTo>
                    <a:pt x="621" y="0"/>
                  </a:moveTo>
                  <a:cubicBezTo>
                    <a:pt x="496" y="0"/>
                    <a:pt x="347" y="52"/>
                    <a:pt x="347" y="157"/>
                  </a:cubicBezTo>
                  <a:cubicBezTo>
                    <a:pt x="347" y="561"/>
                    <a:pt x="137" y="754"/>
                    <a:pt x="137" y="964"/>
                  </a:cubicBezTo>
                  <a:cubicBezTo>
                    <a:pt x="0" y="1100"/>
                    <a:pt x="56" y="1245"/>
                    <a:pt x="175" y="1245"/>
                  </a:cubicBezTo>
                  <a:cubicBezTo>
                    <a:pt x="224" y="1245"/>
                    <a:pt x="285" y="1219"/>
                    <a:pt x="347" y="1157"/>
                  </a:cubicBezTo>
                  <a:cubicBezTo>
                    <a:pt x="750" y="964"/>
                    <a:pt x="750" y="561"/>
                    <a:pt x="750" y="157"/>
                  </a:cubicBezTo>
                  <a:cubicBezTo>
                    <a:pt x="847" y="52"/>
                    <a:pt x="746" y="0"/>
                    <a:pt x="621" y="0"/>
                  </a:cubicBezTo>
                  <a:close/>
                </a:path>
              </a:pathLst>
            </a:custGeom>
            <a:solidFill>
              <a:srgbClr val="FFC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8522061" y="2038921"/>
              <a:ext cx="144651" cy="145033"/>
            </a:xfrm>
            <a:custGeom>
              <a:avLst/>
              <a:gdLst/>
              <a:ahLst/>
              <a:cxnLst/>
              <a:rect l="l" t="t" r="r" b="b"/>
              <a:pathLst>
                <a:path w="3033" h="3041" extrusionOk="0">
                  <a:moveTo>
                    <a:pt x="2616" y="1"/>
                  </a:moveTo>
                  <a:cubicBezTo>
                    <a:pt x="2507" y="1"/>
                    <a:pt x="2420" y="65"/>
                    <a:pt x="2420" y="218"/>
                  </a:cubicBezTo>
                  <a:cubicBezTo>
                    <a:pt x="2226" y="1234"/>
                    <a:pt x="1420" y="2234"/>
                    <a:pt x="403" y="2444"/>
                  </a:cubicBezTo>
                  <a:cubicBezTo>
                    <a:pt x="0" y="2444"/>
                    <a:pt x="0" y="3041"/>
                    <a:pt x="613" y="3041"/>
                  </a:cubicBezTo>
                  <a:cubicBezTo>
                    <a:pt x="1823" y="2847"/>
                    <a:pt x="2823" y="1637"/>
                    <a:pt x="3033" y="427"/>
                  </a:cubicBezTo>
                  <a:cubicBezTo>
                    <a:pt x="3033" y="177"/>
                    <a:pt x="2795" y="1"/>
                    <a:pt x="2616" y="1"/>
                  </a:cubicBezTo>
                  <a:close/>
                </a:path>
              </a:pathLst>
            </a:custGeom>
            <a:solidFill>
              <a:srgbClr val="FFC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8628223" y="2145465"/>
              <a:ext cx="96196" cy="67723"/>
            </a:xfrm>
            <a:custGeom>
              <a:avLst/>
              <a:gdLst/>
              <a:ahLst/>
              <a:cxnLst/>
              <a:rect l="l" t="t" r="r" b="b"/>
              <a:pathLst>
                <a:path w="2017" h="1420" extrusionOk="0">
                  <a:moveTo>
                    <a:pt x="1613" y="0"/>
                  </a:moveTo>
                  <a:cubicBezTo>
                    <a:pt x="1403" y="0"/>
                    <a:pt x="1403" y="0"/>
                    <a:pt x="1210" y="210"/>
                  </a:cubicBezTo>
                  <a:cubicBezTo>
                    <a:pt x="1000" y="613"/>
                    <a:pt x="807" y="807"/>
                    <a:pt x="403" y="807"/>
                  </a:cubicBezTo>
                  <a:cubicBezTo>
                    <a:pt x="0" y="807"/>
                    <a:pt x="0" y="1420"/>
                    <a:pt x="403" y="1420"/>
                  </a:cubicBezTo>
                  <a:cubicBezTo>
                    <a:pt x="1000" y="1420"/>
                    <a:pt x="1613" y="1016"/>
                    <a:pt x="1807" y="403"/>
                  </a:cubicBezTo>
                  <a:cubicBezTo>
                    <a:pt x="2016" y="210"/>
                    <a:pt x="1807" y="0"/>
                    <a:pt x="1613" y="0"/>
                  </a:cubicBezTo>
                  <a:close/>
                </a:path>
              </a:pathLst>
            </a:custGeom>
            <a:solidFill>
              <a:srgbClr val="FFC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5"/>
          <p:cNvSpPr/>
          <p:nvPr/>
        </p:nvSpPr>
        <p:spPr>
          <a:xfrm>
            <a:off x="4060601" y="1669792"/>
            <a:ext cx="144788" cy="427594"/>
          </a:xfrm>
          <a:custGeom>
            <a:avLst/>
            <a:gdLst/>
            <a:ahLst/>
            <a:cxnLst/>
            <a:rect l="l" t="t" r="r" b="b"/>
            <a:pathLst>
              <a:path w="3366" h="9940" extrusionOk="0">
                <a:moveTo>
                  <a:pt x="2777" y="0"/>
                </a:moveTo>
                <a:cubicBezTo>
                  <a:pt x="2724" y="0"/>
                  <a:pt x="2669" y="12"/>
                  <a:pt x="2614" y="38"/>
                </a:cubicBezTo>
                <a:cubicBezTo>
                  <a:pt x="1404" y="845"/>
                  <a:pt x="807" y="2861"/>
                  <a:pt x="404" y="4281"/>
                </a:cubicBezTo>
                <a:cubicBezTo>
                  <a:pt x="1" y="6087"/>
                  <a:pt x="195" y="7910"/>
                  <a:pt x="598" y="9717"/>
                </a:cubicBezTo>
                <a:cubicBezTo>
                  <a:pt x="679" y="9872"/>
                  <a:pt x="817" y="9939"/>
                  <a:pt x="957" y="9939"/>
                </a:cubicBezTo>
                <a:cubicBezTo>
                  <a:pt x="1179" y="9939"/>
                  <a:pt x="1404" y="9771"/>
                  <a:pt x="1404" y="9523"/>
                </a:cubicBezTo>
                <a:cubicBezTo>
                  <a:pt x="807" y="7910"/>
                  <a:pt x="807" y="6491"/>
                  <a:pt x="1001" y="4878"/>
                </a:cubicBezTo>
                <a:cubicBezTo>
                  <a:pt x="1211" y="3668"/>
                  <a:pt x="1808" y="1248"/>
                  <a:pt x="3017" y="651"/>
                </a:cubicBezTo>
                <a:cubicBezTo>
                  <a:pt x="3366" y="470"/>
                  <a:pt x="3112" y="0"/>
                  <a:pt x="2777" y="0"/>
                </a:cubicBezTo>
                <a:close/>
              </a:path>
            </a:pathLst>
          </a:custGeom>
          <a:solidFill>
            <a:srgbClr val="F880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" name="Google Shape;134;p15"/>
          <p:cNvGrpSpPr/>
          <p:nvPr/>
        </p:nvGrpSpPr>
        <p:grpSpPr>
          <a:xfrm>
            <a:off x="5509400" y="1402188"/>
            <a:ext cx="3348452" cy="2571508"/>
            <a:chOff x="5284027" y="1498206"/>
            <a:chExt cx="3547465" cy="2724344"/>
          </a:xfrm>
        </p:grpSpPr>
        <p:sp>
          <p:nvSpPr>
            <p:cNvPr id="135" name="Google Shape;135;p15"/>
            <p:cNvSpPr/>
            <p:nvPr/>
          </p:nvSpPr>
          <p:spPr>
            <a:xfrm>
              <a:off x="5492553" y="1560833"/>
              <a:ext cx="891636" cy="1311884"/>
            </a:xfrm>
            <a:custGeom>
              <a:avLst/>
              <a:gdLst/>
              <a:ahLst/>
              <a:cxnLst/>
              <a:rect l="l" t="t" r="r" b="b"/>
              <a:pathLst>
                <a:path w="19562" h="28782" extrusionOk="0">
                  <a:moveTo>
                    <a:pt x="18851" y="1"/>
                  </a:moveTo>
                  <a:cubicBezTo>
                    <a:pt x="18693" y="1"/>
                    <a:pt x="18533" y="74"/>
                    <a:pt x="18411" y="260"/>
                  </a:cubicBezTo>
                  <a:cubicBezTo>
                    <a:pt x="12765" y="9729"/>
                    <a:pt x="6523" y="19004"/>
                    <a:pt x="264" y="28085"/>
                  </a:cubicBezTo>
                  <a:cubicBezTo>
                    <a:pt x="1" y="28475"/>
                    <a:pt x="253" y="28782"/>
                    <a:pt x="573" y="28782"/>
                  </a:cubicBezTo>
                  <a:cubicBezTo>
                    <a:pt x="742" y="28782"/>
                    <a:pt x="931" y="28695"/>
                    <a:pt x="1071" y="28488"/>
                  </a:cubicBezTo>
                  <a:cubicBezTo>
                    <a:pt x="7329" y="19407"/>
                    <a:pt x="13572" y="10342"/>
                    <a:pt x="19427" y="663"/>
                  </a:cubicBezTo>
                  <a:cubicBezTo>
                    <a:pt x="19562" y="383"/>
                    <a:pt x="19212" y="1"/>
                    <a:pt x="18851" y="1"/>
                  </a:cubicBez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858A"/>
                </a:solidFill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5412652" y="2829087"/>
              <a:ext cx="1943941" cy="1210878"/>
            </a:xfrm>
            <a:custGeom>
              <a:avLst/>
              <a:gdLst/>
              <a:ahLst/>
              <a:cxnLst/>
              <a:rect l="l" t="t" r="r" b="b"/>
              <a:pathLst>
                <a:path w="42649" h="26566" extrusionOk="0">
                  <a:moveTo>
                    <a:pt x="2452" y="0"/>
                  </a:moveTo>
                  <a:cubicBezTo>
                    <a:pt x="2300" y="0"/>
                    <a:pt x="2140" y="74"/>
                    <a:pt x="2017" y="260"/>
                  </a:cubicBezTo>
                  <a:cubicBezTo>
                    <a:pt x="1" y="3486"/>
                    <a:pt x="2824" y="6502"/>
                    <a:pt x="5453" y="8115"/>
                  </a:cubicBezTo>
                  <a:cubicBezTo>
                    <a:pt x="9276" y="10535"/>
                    <a:pt x="13308" y="12551"/>
                    <a:pt x="17341" y="14777"/>
                  </a:cubicBezTo>
                  <a:cubicBezTo>
                    <a:pt x="25213" y="18810"/>
                    <a:pt x="33471" y="22843"/>
                    <a:pt x="41746" y="26472"/>
                  </a:cubicBezTo>
                  <a:cubicBezTo>
                    <a:pt x="41812" y="26538"/>
                    <a:pt x="41883" y="26566"/>
                    <a:pt x="41953" y="26566"/>
                  </a:cubicBezTo>
                  <a:cubicBezTo>
                    <a:pt x="42312" y="26566"/>
                    <a:pt x="42649" y="25827"/>
                    <a:pt x="42149" y="25665"/>
                  </a:cubicBezTo>
                  <a:cubicBezTo>
                    <a:pt x="34891" y="22230"/>
                    <a:pt x="27632" y="18810"/>
                    <a:pt x="20373" y="15181"/>
                  </a:cubicBezTo>
                  <a:cubicBezTo>
                    <a:pt x="16744" y="13358"/>
                    <a:pt x="13308" y="11342"/>
                    <a:pt x="9889" y="9535"/>
                  </a:cubicBezTo>
                  <a:cubicBezTo>
                    <a:pt x="7066" y="7922"/>
                    <a:pt x="211" y="4889"/>
                    <a:pt x="2824" y="663"/>
                  </a:cubicBezTo>
                  <a:cubicBezTo>
                    <a:pt x="3104" y="383"/>
                    <a:pt x="2799" y="0"/>
                    <a:pt x="2452" y="0"/>
                  </a:cubicBez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858A"/>
                </a:solidFill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7630915" y="2085774"/>
              <a:ext cx="1200577" cy="2025712"/>
            </a:xfrm>
            <a:custGeom>
              <a:avLst/>
              <a:gdLst/>
              <a:ahLst/>
              <a:cxnLst/>
              <a:rect l="l" t="t" r="r" b="b"/>
              <a:pathLst>
                <a:path w="26340" h="44443" extrusionOk="0">
                  <a:moveTo>
                    <a:pt x="742" y="0"/>
                  </a:moveTo>
                  <a:cubicBezTo>
                    <a:pt x="259" y="0"/>
                    <a:pt x="0" y="676"/>
                    <a:pt x="530" y="1034"/>
                  </a:cubicBezTo>
                  <a:cubicBezTo>
                    <a:pt x="5176" y="3664"/>
                    <a:pt x="10015" y="6277"/>
                    <a:pt x="14451" y="9100"/>
                  </a:cubicBezTo>
                  <a:cubicBezTo>
                    <a:pt x="16871" y="10519"/>
                    <a:pt x="19080" y="12132"/>
                    <a:pt x="21306" y="13745"/>
                  </a:cubicBezTo>
                  <a:cubicBezTo>
                    <a:pt x="22306" y="14342"/>
                    <a:pt x="23516" y="15148"/>
                    <a:pt x="24323" y="15955"/>
                  </a:cubicBezTo>
                  <a:cubicBezTo>
                    <a:pt x="25533" y="17374"/>
                    <a:pt x="24936" y="18584"/>
                    <a:pt x="24323" y="19988"/>
                  </a:cubicBezTo>
                  <a:cubicBezTo>
                    <a:pt x="19484" y="28666"/>
                    <a:pt x="12435" y="35715"/>
                    <a:pt x="6983" y="43780"/>
                  </a:cubicBezTo>
                  <a:cubicBezTo>
                    <a:pt x="6702" y="44061"/>
                    <a:pt x="7109" y="44443"/>
                    <a:pt x="7447" y="44443"/>
                  </a:cubicBezTo>
                  <a:cubicBezTo>
                    <a:pt x="7595" y="44443"/>
                    <a:pt x="7730" y="44370"/>
                    <a:pt x="7789" y="44183"/>
                  </a:cubicBezTo>
                  <a:cubicBezTo>
                    <a:pt x="12628" y="37328"/>
                    <a:pt x="18274" y="31279"/>
                    <a:pt x="22919" y="24423"/>
                  </a:cubicBezTo>
                  <a:cubicBezTo>
                    <a:pt x="23919" y="22617"/>
                    <a:pt x="25129" y="21004"/>
                    <a:pt x="25936" y="19181"/>
                  </a:cubicBezTo>
                  <a:cubicBezTo>
                    <a:pt x="26339" y="17778"/>
                    <a:pt x="26145" y="16358"/>
                    <a:pt x="25129" y="15358"/>
                  </a:cubicBezTo>
                  <a:cubicBezTo>
                    <a:pt x="23726" y="13939"/>
                    <a:pt x="21903" y="12939"/>
                    <a:pt x="20290" y="11729"/>
                  </a:cubicBezTo>
                  <a:cubicBezTo>
                    <a:pt x="18484" y="10519"/>
                    <a:pt x="16467" y="9309"/>
                    <a:pt x="14645" y="8100"/>
                  </a:cubicBezTo>
                  <a:cubicBezTo>
                    <a:pt x="10209" y="5277"/>
                    <a:pt x="5579" y="2647"/>
                    <a:pt x="934" y="34"/>
                  </a:cubicBezTo>
                  <a:cubicBezTo>
                    <a:pt x="867" y="11"/>
                    <a:pt x="803" y="0"/>
                    <a:pt x="742" y="0"/>
                  </a:cubicBez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858A"/>
                </a:solidFill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6318681" y="1498206"/>
              <a:ext cx="1122544" cy="498600"/>
            </a:xfrm>
            <a:custGeom>
              <a:avLst/>
              <a:gdLst/>
              <a:ahLst/>
              <a:cxnLst/>
              <a:rect l="l" t="t" r="r" b="b"/>
              <a:pathLst>
                <a:path w="24628" h="10939" extrusionOk="0">
                  <a:moveTo>
                    <a:pt x="3672" y="1"/>
                  </a:moveTo>
                  <a:cubicBezTo>
                    <a:pt x="2375" y="1"/>
                    <a:pt x="1179" y="488"/>
                    <a:pt x="286" y="1828"/>
                  </a:cubicBezTo>
                  <a:cubicBezTo>
                    <a:pt x="0" y="2262"/>
                    <a:pt x="426" y="2687"/>
                    <a:pt x="768" y="2687"/>
                  </a:cubicBezTo>
                  <a:cubicBezTo>
                    <a:pt x="909" y="2687"/>
                    <a:pt x="1036" y="2615"/>
                    <a:pt x="1092" y="2441"/>
                  </a:cubicBezTo>
                  <a:cubicBezTo>
                    <a:pt x="1804" y="1430"/>
                    <a:pt x="2816" y="1076"/>
                    <a:pt x="3878" y="1076"/>
                  </a:cubicBezTo>
                  <a:cubicBezTo>
                    <a:pt x="4934" y="1076"/>
                    <a:pt x="6039" y="1425"/>
                    <a:pt x="6948" y="1828"/>
                  </a:cubicBezTo>
                  <a:lnTo>
                    <a:pt x="12384" y="4860"/>
                  </a:lnTo>
                  <a:cubicBezTo>
                    <a:pt x="16223" y="6876"/>
                    <a:pt x="19852" y="8893"/>
                    <a:pt x="23675" y="10909"/>
                  </a:cubicBezTo>
                  <a:cubicBezTo>
                    <a:pt x="23739" y="10929"/>
                    <a:pt x="23801" y="10939"/>
                    <a:pt x="23859" y="10939"/>
                  </a:cubicBezTo>
                  <a:cubicBezTo>
                    <a:pt x="24361" y="10939"/>
                    <a:pt x="24627" y="10254"/>
                    <a:pt x="24078" y="9893"/>
                  </a:cubicBezTo>
                  <a:cubicBezTo>
                    <a:pt x="19449" y="7473"/>
                    <a:pt x="14803" y="4860"/>
                    <a:pt x="10174" y="2441"/>
                  </a:cubicBezTo>
                  <a:cubicBezTo>
                    <a:pt x="8393" y="1423"/>
                    <a:pt x="5887" y="1"/>
                    <a:pt x="3672" y="1"/>
                  </a:cubicBez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858A"/>
                </a:solidFill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6014302" y="2233862"/>
              <a:ext cx="608994" cy="793821"/>
            </a:xfrm>
            <a:custGeom>
              <a:avLst/>
              <a:gdLst/>
              <a:ahLst/>
              <a:cxnLst/>
              <a:rect l="l" t="t" r="r" b="b"/>
              <a:pathLst>
                <a:path w="13361" h="17416" extrusionOk="0">
                  <a:moveTo>
                    <a:pt x="10163" y="0"/>
                  </a:moveTo>
                  <a:cubicBezTo>
                    <a:pt x="5320" y="0"/>
                    <a:pt x="659" y="3935"/>
                    <a:pt x="318" y="8883"/>
                  </a:cubicBezTo>
                  <a:cubicBezTo>
                    <a:pt x="0" y="13650"/>
                    <a:pt x="4812" y="17415"/>
                    <a:pt x="9337" y="17415"/>
                  </a:cubicBezTo>
                  <a:cubicBezTo>
                    <a:pt x="10553" y="17415"/>
                    <a:pt x="11749" y="17143"/>
                    <a:pt x="12819" y="16545"/>
                  </a:cubicBezTo>
                  <a:cubicBezTo>
                    <a:pt x="13354" y="16184"/>
                    <a:pt x="12931" y="15499"/>
                    <a:pt x="12396" y="15499"/>
                  </a:cubicBezTo>
                  <a:cubicBezTo>
                    <a:pt x="12334" y="15499"/>
                    <a:pt x="12270" y="15509"/>
                    <a:pt x="12206" y="15529"/>
                  </a:cubicBezTo>
                  <a:cubicBezTo>
                    <a:pt x="11243" y="16116"/>
                    <a:pt x="10166" y="16381"/>
                    <a:pt x="9075" y="16381"/>
                  </a:cubicBezTo>
                  <a:cubicBezTo>
                    <a:pt x="4923" y="16381"/>
                    <a:pt x="570" y="12547"/>
                    <a:pt x="1528" y="8077"/>
                  </a:cubicBezTo>
                  <a:cubicBezTo>
                    <a:pt x="2358" y="4061"/>
                    <a:pt x="6109" y="1012"/>
                    <a:pt x="10126" y="1012"/>
                  </a:cubicBezTo>
                  <a:cubicBezTo>
                    <a:pt x="10950" y="1012"/>
                    <a:pt x="11786" y="1140"/>
                    <a:pt x="12609" y="1415"/>
                  </a:cubicBezTo>
                  <a:cubicBezTo>
                    <a:pt x="12666" y="1434"/>
                    <a:pt x="12719" y="1443"/>
                    <a:pt x="12769" y="1443"/>
                  </a:cubicBezTo>
                  <a:cubicBezTo>
                    <a:pt x="13251" y="1443"/>
                    <a:pt x="13361" y="590"/>
                    <a:pt x="12819" y="415"/>
                  </a:cubicBezTo>
                  <a:cubicBezTo>
                    <a:pt x="11945" y="132"/>
                    <a:pt x="11051" y="0"/>
                    <a:pt x="10163" y="0"/>
                  </a:cubicBez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858A"/>
                </a:solidFill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6555148" y="2221510"/>
              <a:ext cx="594865" cy="796419"/>
            </a:xfrm>
            <a:custGeom>
              <a:avLst/>
              <a:gdLst/>
              <a:ahLst/>
              <a:cxnLst/>
              <a:rect l="l" t="t" r="r" b="b"/>
              <a:pathLst>
                <a:path w="13051" h="17473" extrusionOk="0">
                  <a:moveTo>
                    <a:pt x="5568" y="1"/>
                  </a:moveTo>
                  <a:cubicBezTo>
                    <a:pt x="4065" y="1"/>
                    <a:pt x="2507" y="466"/>
                    <a:pt x="953" y="1089"/>
                  </a:cubicBezTo>
                  <a:cubicBezTo>
                    <a:pt x="405" y="1262"/>
                    <a:pt x="515" y="1925"/>
                    <a:pt x="971" y="1925"/>
                  </a:cubicBezTo>
                  <a:cubicBezTo>
                    <a:pt x="1025" y="1925"/>
                    <a:pt x="1084" y="1916"/>
                    <a:pt x="1147" y="1895"/>
                  </a:cubicBezTo>
                  <a:cubicBezTo>
                    <a:pt x="2603" y="1371"/>
                    <a:pt x="4007" y="959"/>
                    <a:pt x="5384" y="959"/>
                  </a:cubicBezTo>
                  <a:cubicBezTo>
                    <a:pt x="6677" y="959"/>
                    <a:pt x="7947" y="1322"/>
                    <a:pt x="9212" y="2299"/>
                  </a:cubicBezTo>
                  <a:cubicBezTo>
                    <a:pt x="11035" y="3912"/>
                    <a:pt x="12035" y="6525"/>
                    <a:pt x="12035" y="8944"/>
                  </a:cubicBezTo>
                  <a:cubicBezTo>
                    <a:pt x="12244" y="11574"/>
                    <a:pt x="11035" y="13784"/>
                    <a:pt x="8615" y="14993"/>
                  </a:cubicBezTo>
                  <a:cubicBezTo>
                    <a:pt x="7219" y="15884"/>
                    <a:pt x="5511" y="16451"/>
                    <a:pt x="3835" y="16451"/>
                  </a:cubicBezTo>
                  <a:cubicBezTo>
                    <a:pt x="2839" y="16451"/>
                    <a:pt x="1855" y="16251"/>
                    <a:pt x="953" y="15800"/>
                  </a:cubicBezTo>
                  <a:cubicBezTo>
                    <a:pt x="889" y="15780"/>
                    <a:pt x="827" y="15770"/>
                    <a:pt x="769" y="15770"/>
                  </a:cubicBezTo>
                  <a:cubicBezTo>
                    <a:pt x="267" y="15770"/>
                    <a:pt x="1" y="16455"/>
                    <a:pt x="550" y="16816"/>
                  </a:cubicBezTo>
                  <a:cubicBezTo>
                    <a:pt x="1544" y="17276"/>
                    <a:pt x="2600" y="17473"/>
                    <a:pt x="3669" y="17473"/>
                  </a:cubicBezTo>
                  <a:cubicBezTo>
                    <a:pt x="5410" y="17473"/>
                    <a:pt x="7190" y="16952"/>
                    <a:pt x="8809" y="16203"/>
                  </a:cubicBezTo>
                  <a:cubicBezTo>
                    <a:pt x="11631" y="14800"/>
                    <a:pt x="13051" y="12380"/>
                    <a:pt x="13051" y="9348"/>
                  </a:cubicBezTo>
                  <a:cubicBezTo>
                    <a:pt x="13051" y="6525"/>
                    <a:pt x="12035" y="3299"/>
                    <a:pt x="9615" y="1492"/>
                  </a:cubicBezTo>
                  <a:cubicBezTo>
                    <a:pt x="8348" y="413"/>
                    <a:pt x="6982" y="1"/>
                    <a:pt x="5568" y="1"/>
                  </a:cubicBez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858A"/>
                </a:solidFill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6147895" y="2338969"/>
              <a:ext cx="438525" cy="591401"/>
            </a:xfrm>
            <a:custGeom>
              <a:avLst/>
              <a:gdLst/>
              <a:ahLst/>
              <a:cxnLst/>
              <a:rect l="l" t="t" r="r" b="b"/>
              <a:pathLst>
                <a:path w="9621" h="12975" extrusionOk="0">
                  <a:moveTo>
                    <a:pt x="6955" y="1"/>
                  </a:moveTo>
                  <a:cubicBezTo>
                    <a:pt x="5603" y="1"/>
                    <a:pt x="4283" y="405"/>
                    <a:pt x="3226" y="1335"/>
                  </a:cubicBezTo>
                  <a:cubicBezTo>
                    <a:pt x="1613" y="2738"/>
                    <a:pt x="0" y="4561"/>
                    <a:pt x="0" y="6771"/>
                  </a:cubicBezTo>
                  <a:cubicBezTo>
                    <a:pt x="210" y="8997"/>
                    <a:pt x="1420" y="10610"/>
                    <a:pt x="3033" y="11819"/>
                  </a:cubicBezTo>
                  <a:cubicBezTo>
                    <a:pt x="4134" y="12624"/>
                    <a:pt x="5140" y="12975"/>
                    <a:pt x="6145" y="12975"/>
                  </a:cubicBezTo>
                  <a:cubicBezTo>
                    <a:pt x="7156" y="12975"/>
                    <a:pt x="8167" y="12620"/>
                    <a:pt x="9275" y="12013"/>
                  </a:cubicBezTo>
                  <a:cubicBezTo>
                    <a:pt x="9621" y="11847"/>
                    <a:pt x="9374" y="11373"/>
                    <a:pt x="9042" y="11373"/>
                  </a:cubicBezTo>
                  <a:cubicBezTo>
                    <a:pt x="8987" y="11373"/>
                    <a:pt x="8930" y="11386"/>
                    <a:pt x="8872" y="11416"/>
                  </a:cubicBezTo>
                  <a:cubicBezTo>
                    <a:pt x="8065" y="12013"/>
                    <a:pt x="7065" y="12416"/>
                    <a:pt x="6049" y="12416"/>
                  </a:cubicBezTo>
                  <a:cubicBezTo>
                    <a:pt x="5049" y="12416"/>
                    <a:pt x="4242" y="11819"/>
                    <a:pt x="3436" y="11207"/>
                  </a:cubicBezTo>
                  <a:cubicBezTo>
                    <a:pt x="2017" y="10206"/>
                    <a:pt x="613" y="8384"/>
                    <a:pt x="807" y="6367"/>
                  </a:cubicBezTo>
                  <a:cubicBezTo>
                    <a:pt x="807" y="4754"/>
                    <a:pt x="2017" y="3141"/>
                    <a:pt x="3436" y="2141"/>
                  </a:cubicBezTo>
                  <a:cubicBezTo>
                    <a:pt x="4416" y="1150"/>
                    <a:pt x="5695" y="654"/>
                    <a:pt x="7064" y="654"/>
                  </a:cubicBezTo>
                  <a:cubicBezTo>
                    <a:pt x="7656" y="654"/>
                    <a:pt x="8264" y="747"/>
                    <a:pt x="8872" y="931"/>
                  </a:cubicBezTo>
                  <a:cubicBezTo>
                    <a:pt x="8927" y="958"/>
                    <a:pt x="8978" y="970"/>
                    <a:pt x="9025" y="970"/>
                  </a:cubicBezTo>
                  <a:cubicBezTo>
                    <a:pt x="9321" y="970"/>
                    <a:pt x="9430" y="500"/>
                    <a:pt x="9082" y="319"/>
                  </a:cubicBezTo>
                  <a:cubicBezTo>
                    <a:pt x="8386" y="113"/>
                    <a:pt x="7666" y="1"/>
                    <a:pt x="6955" y="1"/>
                  </a:cubicBez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858A"/>
                </a:solidFill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6620554" y="2333408"/>
              <a:ext cx="461178" cy="573442"/>
            </a:xfrm>
            <a:custGeom>
              <a:avLst/>
              <a:gdLst/>
              <a:ahLst/>
              <a:cxnLst/>
              <a:rect l="l" t="t" r="r" b="b"/>
              <a:pathLst>
                <a:path w="10118" h="12581" extrusionOk="0">
                  <a:moveTo>
                    <a:pt x="2692" y="0"/>
                  </a:moveTo>
                  <a:cubicBezTo>
                    <a:pt x="1844" y="0"/>
                    <a:pt x="1028" y="232"/>
                    <a:pt x="325" y="844"/>
                  </a:cubicBezTo>
                  <a:cubicBezTo>
                    <a:pt x="1" y="1012"/>
                    <a:pt x="322" y="1306"/>
                    <a:pt x="570" y="1306"/>
                  </a:cubicBezTo>
                  <a:cubicBezTo>
                    <a:pt x="631" y="1306"/>
                    <a:pt x="687" y="1288"/>
                    <a:pt x="728" y="1247"/>
                  </a:cubicBezTo>
                  <a:cubicBezTo>
                    <a:pt x="1244" y="802"/>
                    <a:pt x="1925" y="630"/>
                    <a:pt x="2650" y="630"/>
                  </a:cubicBezTo>
                  <a:cubicBezTo>
                    <a:pt x="3898" y="630"/>
                    <a:pt x="5276" y="1140"/>
                    <a:pt x="6164" y="1650"/>
                  </a:cubicBezTo>
                  <a:cubicBezTo>
                    <a:pt x="7777" y="2667"/>
                    <a:pt x="8793" y="4280"/>
                    <a:pt x="8987" y="6086"/>
                  </a:cubicBezTo>
                  <a:cubicBezTo>
                    <a:pt x="9168" y="9233"/>
                    <a:pt x="5701" y="11931"/>
                    <a:pt x="2673" y="11931"/>
                  </a:cubicBezTo>
                  <a:cubicBezTo>
                    <a:pt x="2208" y="11931"/>
                    <a:pt x="1754" y="11867"/>
                    <a:pt x="1325" y="11732"/>
                  </a:cubicBezTo>
                  <a:cubicBezTo>
                    <a:pt x="1270" y="11705"/>
                    <a:pt x="1219" y="11694"/>
                    <a:pt x="1173" y="11694"/>
                  </a:cubicBezTo>
                  <a:cubicBezTo>
                    <a:pt x="880" y="11694"/>
                    <a:pt x="783" y="12164"/>
                    <a:pt x="1131" y="12345"/>
                  </a:cubicBezTo>
                  <a:cubicBezTo>
                    <a:pt x="1638" y="12505"/>
                    <a:pt x="2171" y="12581"/>
                    <a:pt x="2711" y="12581"/>
                  </a:cubicBezTo>
                  <a:cubicBezTo>
                    <a:pt x="6242" y="12581"/>
                    <a:pt x="10117" y="9362"/>
                    <a:pt x="9600" y="5683"/>
                  </a:cubicBezTo>
                  <a:cubicBezTo>
                    <a:pt x="9390" y="3473"/>
                    <a:pt x="7777" y="1860"/>
                    <a:pt x="5970" y="844"/>
                  </a:cubicBezTo>
                  <a:cubicBezTo>
                    <a:pt x="4942" y="389"/>
                    <a:pt x="3790" y="0"/>
                    <a:pt x="2692" y="0"/>
                  </a:cubicBez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858A"/>
                </a:solidFill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6386823" y="2358066"/>
              <a:ext cx="198911" cy="529548"/>
            </a:xfrm>
            <a:custGeom>
              <a:avLst/>
              <a:gdLst/>
              <a:ahLst/>
              <a:cxnLst/>
              <a:rect l="l" t="t" r="r" b="b"/>
              <a:pathLst>
                <a:path w="4364" h="11618" extrusionOk="0">
                  <a:moveTo>
                    <a:pt x="3709" y="0"/>
                  </a:moveTo>
                  <a:cubicBezTo>
                    <a:pt x="3533" y="0"/>
                    <a:pt x="3331" y="101"/>
                    <a:pt x="3227" y="303"/>
                  </a:cubicBezTo>
                  <a:cubicBezTo>
                    <a:pt x="3227" y="1319"/>
                    <a:pt x="3436" y="3739"/>
                    <a:pt x="2630" y="4545"/>
                  </a:cubicBezTo>
                  <a:cubicBezTo>
                    <a:pt x="1823" y="5142"/>
                    <a:pt x="1017" y="5545"/>
                    <a:pt x="210" y="6158"/>
                  </a:cubicBezTo>
                  <a:cubicBezTo>
                    <a:pt x="1" y="6352"/>
                    <a:pt x="210" y="6561"/>
                    <a:pt x="404" y="6755"/>
                  </a:cubicBezTo>
                  <a:cubicBezTo>
                    <a:pt x="1035" y="6755"/>
                    <a:pt x="1547" y="7002"/>
                    <a:pt x="2126" y="7302"/>
                  </a:cubicBezTo>
                  <a:lnTo>
                    <a:pt x="2126" y="7302"/>
                  </a:lnTo>
                  <a:cubicBezTo>
                    <a:pt x="1687" y="7605"/>
                    <a:pt x="1251" y="7936"/>
                    <a:pt x="807" y="8368"/>
                  </a:cubicBezTo>
                  <a:cubicBezTo>
                    <a:pt x="614" y="8578"/>
                    <a:pt x="807" y="8771"/>
                    <a:pt x="807" y="8771"/>
                  </a:cubicBezTo>
                  <a:cubicBezTo>
                    <a:pt x="1420" y="9174"/>
                    <a:pt x="2017" y="9174"/>
                    <a:pt x="2630" y="9384"/>
                  </a:cubicBezTo>
                  <a:cubicBezTo>
                    <a:pt x="3436" y="9787"/>
                    <a:pt x="3227" y="10788"/>
                    <a:pt x="3630" y="11400"/>
                  </a:cubicBezTo>
                  <a:cubicBezTo>
                    <a:pt x="3709" y="11553"/>
                    <a:pt x="3844" y="11618"/>
                    <a:pt x="3970" y="11618"/>
                  </a:cubicBezTo>
                  <a:cubicBezTo>
                    <a:pt x="4178" y="11618"/>
                    <a:pt x="4363" y="11442"/>
                    <a:pt x="4243" y="11191"/>
                  </a:cubicBezTo>
                  <a:cubicBezTo>
                    <a:pt x="3840" y="10384"/>
                    <a:pt x="4033" y="9578"/>
                    <a:pt x="3436" y="9174"/>
                  </a:cubicBezTo>
                  <a:cubicBezTo>
                    <a:pt x="2975" y="8725"/>
                    <a:pt x="2294" y="8724"/>
                    <a:pt x="1724" y="8496"/>
                  </a:cubicBezTo>
                  <a:lnTo>
                    <a:pt x="1724" y="8496"/>
                  </a:lnTo>
                  <a:cubicBezTo>
                    <a:pt x="2096" y="8184"/>
                    <a:pt x="2560" y="7873"/>
                    <a:pt x="3033" y="7561"/>
                  </a:cubicBezTo>
                  <a:cubicBezTo>
                    <a:pt x="3227" y="7368"/>
                    <a:pt x="3227" y="7158"/>
                    <a:pt x="3033" y="6965"/>
                  </a:cubicBezTo>
                  <a:cubicBezTo>
                    <a:pt x="2454" y="6675"/>
                    <a:pt x="1875" y="6386"/>
                    <a:pt x="1296" y="6168"/>
                  </a:cubicBezTo>
                  <a:lnTo>
                    <a:pt x="1296" y="6168"/>
                  </a:lnTo>
                  <a:cubicBezTo>
                    <a:pt x="2143" y="5594"/>
                    <a:pt x="3298" y="5173"/>
                    <a:pt x="3630" y="4335"/>
                  </a:cubicBezTo>
                  <a:cubicBezTo>
                    <a:pt x="3840" y="3932"/>
                    <a:pt x="3840" y="3335"/>
                    <a:pt x="3840" y="2932"/>
                  </a:cubicBezTo>
                  <a:cubicBezTo>
                    <a:pt x="3840" y="2126"/>
                    <a:pt x="4033" y="1109"/>
                    <a:pt x="4033" y="303"/>
                  </a:cubicBezTo>
                  <a:cubicBezTo>
                    <a:pt x="4033" y="101"/>
                    <a:pt x="3884" y="0"/>
                    <a:pt x="3709" y="0"/>
                  </a:cubicBez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858A"/>
                </a:solidFill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6616953" y="2369826"/>
              <a:ext cx="147087" cy="521663"/>
            </a:xfrm>
            <a:custGeom>
              <a:avLst/>
              <a:gdLst/>
              <a:ahLst/>
              <a:cxnLst/>
              <a:rect l="l" t="t" r="r" b="b"/>
              <a:pathLst>
                <a:path w="3227" h="11445" extrusionOk="0">
                  <a:moveTo>
                    <a:pt x="428" y="0"/>
                  </a:moveTo>
                  <a:cubicBezTo>
                    <a:pt x="250" y="0"/>
                    <a:pt x="97" y="150"/>
                    <a:pt x="194" y="448"/>
                  </a:cubicBezTo>
                  <a:cubicBezTo>
                    <a:pt x="194" y="1658"/>
                    <a:pt x="0" y="3271"/>
                    <a:pt x="404" y="4481"/>
                  </a:cubicBezTo>
                  <a:cubicBezTo>
                    <a:pt x="712" y="5098"/>
                    <a:pt x="1257" y="5243"/>
                    <a:pt x="1857" y="5371"/>
                  </a:cubicBezTo>
                  <a:lnTo>
                    <a:pt x="1857" y="5371"/>
                  </a:lnTo>
                  <a:cubicBezTo>
                    <a:pt x="1559" y="5745"/>
                    <a:pt x="1232" y="6072"/>
                    <a:pt x="807" y="6497"/>
                  </a:cubicBezTo>
                  <a:cubicBezTo>
                    <a:pt x="638" y="6665"/>
                    <a:pt x="741" y="6959"/>
                    <a:pt x="997" y="6959"/>
                  </a:cubicBezTo>
                  <a:cubicBezTo>
                    <a:pt x="1059" y="6959"/>
                    <a:pt x="1131" y="6941"/>
                    <a:pt x="1210" y="6900"/>
                  </a:cubicBezTo>
                  <a:cubicBezTo>
                    <a:pt x="1679" y="6900"/>
                    <a:pt x="2028" y="7029"/>
                    <a:pt x="2453" y="7179"/>
                  </a:cubicBezTo>
                  <a:lnTo>
                    <a:pt x="2453" y="7179"/>
                  </a:lnTo>
                  <a:cubicBezTo>
                    <a:pt x="2096" y="7596"/>
                    <a:pt x="1336" y="7842"/>
                    <a:pt x="1000" y="8513"/>
                  </a:cubicBezTo>
                  <a:cubicBezTo>
                    <a:pt x="807" y="9320"/>
                    <a:pt x="807" y="10336"/>
                    <a:pt x="1000" y="11142"/>
                  </a:cubicBezTo>
                  <a:cubicBezTo>
                    <a:pt x="1000" y="11344"/>
                    <a:pt x="1154" y="11445"/>
                    <a:pt x="1307" y="11445"/>
                  </a:cubicBezTo>
                  <a:cubicBezTo>
                    <a:pt x="1460" y="11445"/>
                    <a:pt x="1613" y="11344"/>
                    <a:pt x="1613" y="11142"/>
                  </a:cubicBezTo>
                  <a:cubicBezTo>
                    <a:pt x="1613" y="10126"/>
                    <a:pt x="1404" y="8916"/>
                    <a:pt x="2017" y="8110"/>
                  </a:cubicBezTo>
                  <a:cubicBezTo>
                    <a:pt x="2614" y="7707"/>
                    <a:pt x="3017" y="7707"/>
                    <a:pt x="3226" y="7110"/>
                  </a:cubicBezTo>
                  <a:cubicBezTo>
                    <a:pt x="3226" y="6900"/>
                    <a:pt x="3226" y="6707"/>
                    <a:pt x="3017" y="6707"/>
                  </a:cubicBezTo>
                  <a:cubicBezTo>
                    <a:pt x="2654" y="6462"/>
                    <a:pt x="2286" y="6366"/>
                    <a:pt x="1919" y="6328"/>
                  </a:cubicBezTo>
                  <a:lnTo>
                    <a:pt x="1919" y="6328"/>
                  </a:lnTo>
                  <a:cubicBezTo>
                    <a:pt x="2176" y="6036"/>
                    <a:pt x="2464" y="5733"/>
                    <a:pt x="2823" y="5497"/>
                  </a:cubicBezTo>
                  <a:cubicBezTo>
                    <a:pt x="3017" y="5287"/>
                    <a:pt x="2823" y="4884"/>
                    <a:pt x="2614" y="4884"/>
                  </a:cubicBezTo>
                  <a:cubicBezTo>
                    <a:pt x="1404" y="4690"/>
                    <a:pt x="1000" y="4077"/>
                    <a:pt x="1000" y="2868"/>
                  </a:cubicBezTo>
                  <a:cubicBezTo>
                    <a:pt x="807" y="2061"/>
                    <a:pt x="807" y="1255"/>
                    <a:pt x="807" y="448"/>
                  </a:cubicBezTo>
                  <a:cubicBezTo>
                    <a:pt x="807" y="150"/>
                    <a:pt x="605" y="0"/>
                    <a:pt x="428" y="0"/>
                  </a:cubicBez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858A"/>
                </a:solidFill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6451545" y="2112255"/>
              <a:ext cx="189248" cy="197407"/>
            </a:xfrm>
            <a:custGeom>
              <a:avLst/>
              <a:gdLst/>
              <a:ahLst/>
              <a:cxnLst/>
              <a:rect l="l" t="t" r="r" b="b"/>
              <a:pathLst>
                <a:path w="4152" h="4331" extrusionOk="0">
                  <a:moveTo>
                    <a:pt x="1260" y="613"/>
                  </a:moveTo>
                  <a:cubicBezTo>
                    <a:pt x="1877" y="613"/>
                    <a:pt x="2658" y="1556"/>
                    <a:pt x="2823" y="1873"/>
                  </a:cubicBezTo>
                  <a:cubicBezTo>
                    <a:pt x="3226" y="2470"/>
                    <a:pt x="3226" y="3083"/>
                    <a:pt x="3420" y="3679"/>
                  </a:cubicBezTo>
                  <a:cubicBezTo>
                    <a:pt x="2823" y="3276"/>
                    <a:pt x="194" y="2066"/>
                    <a:pt x="807" y="857"/>
                  </a:cubicBezTo>
                  <a:cubicBezTo>
                    <a:pt x="935" y="683"/>
                    <a:pt x="1091" y="613"/>
                    <a:pt x="1260" y="613"/>
                  </a:cubicBezTo>
                  <a:close/>
                  <a:moveTo>
                    <a:pt x="1199" y="0"/>
                  </a:moveTo>
                  <a:cubicBezTo>
                    <a:pt x="988" y="0"/>
                    <a:pt x="783" y="73"/>
                    <a:pt x="597" y="260"/>
                  </a:cubicBezTo>
                  <a:cubicBezTo>
                    <a:pt x="0" y="857"/>
                    <a:pt x="0" y="1663"/>
                    <a:pt x="403" y="2276"/>
                  </a:cubicBezTo>
                  <a:cubicBezTo>
                    <a:pt x="1210" y="3083"/>
                    <a:pt x="2210" y="3889"/>
                    <a:pt x="3016" y="4292"/>
                  </a:cubicBezTo>
                  <a:cubicBezTo>
                    <a:pt x="3071" y="4319"/>
                    <a:pt x="3126" y="4331"/>
                    <a:pt x="3179" y="4331"/>
                  </a:cubicBezTo>
                  <a:cubicBezTo>
                    <a:pt x="3418" y="4331"/>
                    <a:pt x="3615" y="4093"/>
                    <a:pt x="3583" y="3890"/>
                  </a:cubicBezTo>
                  <a:lnTo>
                    <a:pt x="3583" y="3890"/>
                  </a:lnTo>
                  <a:cubicBezTo>
                    <a:pt x="3613" y="3898"/>
                    <a:pt x="3644" y="3902"/>
                    <a:pt x="3677" y="3902"/>
                  </a:cubicBezTo>
                  <a:cubicBezTo>
                    <a:pt x="3893" y="3902"/>
                    <a:pt x="4151" y="3733"/>
                    <a:pt x="4033" y="3486"/>
                  </a:cubicBezTo>
                  <a:cubicBezTo>
                    <a:pt x="3823" y="2470"/>
                    <a:pt x="3420" y="1470"/>
                    <a:pt x="2613" y="663"/>
                  </a:cubicBezTo>
                  <a:cubicBezTo>
                    <a:pt x="2198" y="382"/>
                    <a:pt x="1681" y="0"/>
                    <a:pt x="1199" y="0"/>
                  </a:cubicBez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858A"/>
                </a:solidFill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6598950" y="2078663"/>
              <a:ext cx="137150" cy="212631"/>
            </a:xfrm>
            <a:custGeom>
              <a:avLst/>
              <a:gdLst/>
              <a:ahLst/>
              <a:cxnLst/>
              <a:rect l="l" t="t" r="r" b="b"/>
              <a:pathLst>
                <a:path w="3009" h="4665" extrusionOk="0">
                  <a:moveTo>
                    <a:pt x="1702" y="840"/>
                  </a:moveTo>
                  <a:cubicBezTo>
                    <a:pt x="1803" y="840"/>
                    <a:pt x="1904" y="892"/>
                    <a:pt x="2008" y="997"/>
                  </a:cubicBezTo>
                  <a:cubicBezTo>
                    <a:pt x="2605" y="1400"/>
                    <a:pt x="2202" y="2400"/>
                    <a:pt x="1799" y="2803"/>
                  </a:cubicBezTo>
                  <a:cubicBezTo>
                    <a:pt x="1649" y="3277"/>
                    <a:pt x="1249" y="3626"/>
                    <a:pt x="799" y="3849"/>
                  </a:cubicBezTo>
                  <a:lnTo>
                    <a:pt x="799" y="3849"/>
                  </a:lnTo>
                  <a:lnTo>
                    <a:pt x="799" y="2400"/>
                  </a:lnTo>
                  <a:cubicBezTo>
                    <a:pt x="992" y="1997"/>
                    <a:pt x="992" y="1803"/>
                    <a:pt x="1202" y="1594"/>
                  </a:cubicBezTo>
                  <a:cubicBezTo>
                    <a:pt x="1202" y="1400"/>
                    <a:pt x="1395" y="1190"/>
                    <a:pt x="1395" y="997"/>
                  </a:cubicBezTo>
                  <a:cubicBezTo>
                    <a:pt x="1500" y="892"/>
                    <a:pt x="1601" y="840"/>
                    <a:pt x="1702" y="840"/>
                  </a:cubicBezTo>
                  <a:close/>
                  <a:moveTo>
                    <a:pt x="1912" y="0"/>
                  </a:moveTo>
                  <a:cubicBezTo>
                    <a:pt x="1348" y="0"/>
                    <a:pt x="904" y="724"/>
                    <a:pt x="589" y="1190"/>
                  </a:cubicBezTo>
                  <a:cubicBezTo>
                    <a:pt x="194" y="2185"/>
                    <a:pt x="1" y="3163"/>
                    <a:pt x="174" y="4338"/>
                  </a:cubicBezTo>
                  <a:lnTo>
                    <a:pt x="174" y="4338"/>
                  </a:lnTo>
                  <a:cubicBezTo>
                    <a:pt x="170" y="4390"/>
                    <a:pt x="178" y="4440"/>
                    <a:pt x="195" y="4486"/>
                  </a:cubicBezTo>
                  <a:lnTo>
                    <a:pt x="195" y="4486"/>
                  </a:lnTo>
                  <a:cubicBezTo>
                    <a:pt x="203" y="4513"/>
                    <a:pt x="215" y="4537"/>
                    <a:pt x="232" y="4556"/>
                  </a:cubicBezTo>
                  <a:lnTo>
                    <a:pt x="232" y="4556"/>
                  </a:lnTo>
                  <a:cubicBezTo>
                    <a:pt x="278" y="4621"/>
                    <a:pt x="348" y="4664"/>
                    <a:pt x="437" y="4664"/>
                  </a:cubicBezTo>
                  <a:cubicBezTo>
                    <a:pt x="483" y="4664"/>
                    <a:pt x="534" y="4653"/>
                    <a:pt x="589" y="4626"/>
                  </a:cubicBezTo>
                  <a:cubicBezTo>
                    <a:pt x="1395" y="4223"/>
                    <a:pt x="2412" y="3820"/>
                    <a:pt x="2815" y="2803"/>
                  </a:cubicBezTo>
                  <a:cubicBezTo>
                    <a:pt x="3009" y="1997"/>
                    <a:pt x="3009" y="787"/>
                    <a:pt x="2412" y="190"/>
                  </a:cubicBezTo>
                  <a:cubicBezTo>
                    <a:pt x="2236" y="57"/>
                    <a:pt x="2069" y="0"/>
                    <a:pt x="1912" y="0"/>
                  </a:cubicBez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858A"/>
                </a:solidFill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6974980" y="2708027"/>
              <a:ext cx="781606" cy="500560"/>
            </a:xfrm>
            <a:custGeom>
              <a:avLst/>
              <a:gdLst/>
              <a:ahLst/>
              <a:cxnLst/>
              <a:rect l="l" t="t" r="r" b="b"/>
              <a:pathLst>
                <a:path w="17148" h="10982" extrusionOk="0">
                  <a:moveTo>
                    <a:pt x="14672" y="789"/>
                  </a:moveTo>
                  <a:cubicBezTo>
                    <a:pt x="14961" y="789"/>
                    <a:pt x="15047" y="1007"/>
                    <a:pt x="15325" y="1706"/>
                  </a:cubicBezTo>
                  <a:cubicBezTo>
                    <a:pt x="15938" y="2706"/>
                    <a:pt x="15938" y="2513"/>
                    <a:pt x="14921" y="3110"/>
                  </a:cubicBezTo>
                  <a:cubicBezTo>
                    <a:pt x="14728" y="3319"/>
                    <a:pt x="14518" y="3513"/>
                    <a:pt x="14115" y="3722"/>
                  </a:cubicBezTo>
                  <a:cubicBezTo>
                    <a:pt x="13712" y="4126"/>
                    <a:pt x="13115" y="4319"/>
                    <a:pt x="12502" y="4723"/>
                  </a:cubicBezTo>
                  <a:cubicBezTo>
                    <a:pt x="11292" y="5336"/>
                    <a:pt x="10082" y="5932"/>
                    <a:pt x="8873" y="6739"/>
                  </a:cubicBezTo>
                  <a:cubicBezTo>
                    <a:pt x="7872" y="7352"/>
                    <a:pt x="6663" y="7949"/>
                    <a:pt x="5647" y="8755"/>
                  </a:cubicBezTo>
                  <a:cubicBezTo>
                    <a:pt x="5050" y="8965"/>
                    <a:pt x="4437" y="9562"/>
                    <a:pt x="3840" y="9771"/>
                  </a:cubicBezTo>
                  <a:cubicBezTo>
                    <a:pt x="3452" y="10059"/>
                    <a:pt x="2690" y="10349"/>
                    <a:pt x="2026" y="10349"/>
                  </a:cubicBezTo>
                  <a:cubicBezTo>
                    <a:pt x="1310" y="10349"/>
                    <a:pt x="707" y="10011"/>
                    <a:pt x="807" y="8965"/>
                  </a:cubicBezTo>
                  <a:cubicBezTo>
                    <a:pt x="837" y="8908"/>
                    <a:pt x="846" y="8860"/>
                    <a:pt x="841" y="8819"/>
                  </a:cubicBezTo>
                  <a:lnTo>
                    <a:pt x="841" y="8819"/>
                  </a:lnTo>
                  <a:cubicBezTo>
                    <a:pt x="2989" y="7436"/>
                    <a:pt x="5319" y="5884"/>
                    <a:pt x="7469" y="4529"/>
                  </a:cubicBezTo>
                  <a:cubicBezTo>
                    <a:pt x="8679" y="3722"/>
                    <a:pt x="10082" y="3110"/>
                    <a:pt x="11292" y="2303"/>
                  </a:cubicBezTo>
                  <a:cubicBezTo>
                    <a:pt x="11905" y="2109"/>
                    <a:pt x="12502" y="1706"/>
                    <a:pt x="13115" y="1496"/>
                  </a:cubicBezTo>
                  <a:cubicBezTo>
                    <a:pt x="13518" y="1303"/>
                    <a:pt x="13712" y="1093"/>
                    <a:pt x="14115" y="900"/>
                  </a:cubicBezTo>
                  <a:cubicBezTo>
                    <a:pt x="14367" y="834"/>
                    <a:pt x="14540" y="789"/>
                    <a:pt x="14672" y="789"/>
                  </a:cubicBezTo>
                  <a:close/>
                  <a:moveTo>
                    <a:pt x="15245" y="0"/>
                  </a:moveTo>
                  <a:cubicBezTo>
                    <a:pt x="14018" y="0"/>
                    <a:pt x="12745" y="788"/>
                    <a:pt x="11905" y="1303"/>
                  </a:cubicBezTo>
                  <a:cubicBezTo>
                    <a:pt x="7872" y="3319"/>
                    <a:pt x="4033" y="5932"/>
                    <a:pt x="211" y="8352"/>
                  </a:cubicBezTo>
                  <a:cubicBezTo>
                    <a:pt x="89" y="8473"/>
                    <a:pt x="108" y="8725"/>
                    <a:pt x="225" y="8877"/>
                  </a:cubicBezTo>
                  <a:lnTo>
                    <a:pt x="225" y="8877"/>
                  </a:lnTo>
                  <a:cubicBezTo>
                    <a:pt x="216" y="8904"/>
                    <a:pt x="211" y="8933"/>
                    <a:pt x="211" y="8965"/>
                  </a:cubicBezTo>
                  <a:cubicBezTo>
                    <a:pt x="1" y="10175"/>
                    <a:pt x="1211" y="10981"/>
                    <a:pt x="2420" y="10981"/>
                  </a:cubicBezTo>
                  <a:cubicBezTo>
                    <a:pt x="4033" y="10981"/>
                    <a:pt x="5453" y="9562"/>
                    <a:pt x="6663" y="8755"/>
                  </a:cubicBezTo>
                  <a:cubicBezTo>
                    <a:pt x="8469" y="7545"/>
                    <a:pt x="10486" y="6739"/>
                    <a:pt x="12308" y="5529"/>
                  </a:cubicBezTo>
                  <a:cubicBezTo>
                    <a:pt x="13712" y="4932"/>
                    <a:pt x="15938" y="3916"/>
                    <a:pt x="16744" y="2513"/>
                  </a:cubicBezTo>
                  <a:cubicBezTo>
                    <a:pt x="17147" y="1496"/>
                    <a:pt x="16938" y="496"/>
                    <a:pt x="15938" y="93"/>
                  </a:cubicBezTo>
                  <a:cubicBezTo>
                    <a:pt x="15711" y="29"/>
                    <a:pt x="15478" y="0"/>
                    <a:pt x="15245" y="0"/>
                  </a:cubicBez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858A"/>
                </a:solidFill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7139613" y="2988342"/>
              <a:ext cx="644182" cy="341303"/>
            </a:xfrm>
            <a:custGeom>
              <a:avLst/>
              <a:gdLst/>
              <a:ahLst/>
              <a:cxnLst/>
              <a:rect l="l" t="t" r="r" b="b"/>
              <a:pathLst>
                <a:path w="14133" h="7488" extrusionOk="0">
                  <a:moveTo>
                    <a:pt x="12806" y="815"/>
                  </a:moveTo>
                  <a:cubicBezTo>
                    <a:pt x="12965" y="815"/>
                    <a:pt x="13017" y="951"/>
                    <a:pt x="13132" y="1395"/>
                  </a:cubicBezTo>
                  <a:cubicBezTo>
                    <a:pt x="13326" y="1799"/>
                    <a:pt x="13326" y="2605"/>
                    <a:pt x="13132" y="3008"/>
                  </a:cubicBezTo>
                  <a:cubicBezTo>
                    <a:pt x="12729" y="3412"/>
                    <a:pt x="11519" y="3815"/>
                    <a:pt x="10906" y="4025"/>
                  </a:cubicBezTo>
                  <a:cubicBezTo>
                    <a:pt x="9906" y="4428"/>
                    <a:pt x="8696" y="4831"/>
                    <a:pt x="7680" y="5025"/>
                  </a:cubicBezTo>
                  <a:cubicBezTo>
                    <a:pt x="6470" y="5428"/>
                    <a:pt x="5470" y="5831"/>
                    <a:pt x="4260" y="6041"/>
                  </a:cubicBezTo>
                  <a:cubicBezTo>
                    <a:pt x="3869" y="6165"/>
                    <a:pt x="2575" y="6624"/>
                    <a:pt x="1691" y="6624"/>
                  </a:cubicBezTo>
                  <a:cubicBezTo>
                    <a:pt x="1193" y="6624"/>
                    <a:pt x="825" y="6478"/>
                    <a:pt x="825" y="6041"/>
                  </a:cubicBezTo>
                  <a:cubicBezTo>
                    <a:pt x="825" y="5893"/>
                    <a:pt x="716" y="5800"/>
                    <a:pt x="579" y="5760"/>
                  </a:cubicBezTo>
                  <a:lnTo>
                    <a:pt x="579" y="5760"/>
                  </a:lnTo>
                  <a:cubicBezTo>
                    <a:pt x="2752" y="4774"/>
                    <a:pt x="4914" y="3602"/>
                    <a:pt x="7277" y="2815"/>
                  </a:cubicBezTo>
                  <a:cubicBezTo>
                    <a:pt x="8293" y="2412"/>
                    <a:pt x="9293" y="1799"/>
                    <a:pt x="10503" y="1605"/>
                  </a:cubicBezTo>
                  <a:cubicBezTo>
                    <a:pt x="10906" y="1395"/>
                    <a:pt x="11519" y="1202"/>
                    <a:pt x="12116" y="992"/>
                  </a:cubicBezTo>
                  <a:cubicBezTo>
                    <a:pt x="12478" y="905"/>
                    <a:pt x="12678" y="815"/>
                    <a:pt x="12806" y="815"/>
                  </a:cubicBezTo>
                  <a:close/>
                  <a:moveTo>
                    <a:pt x="12693" y="0"/>
                  </a:moveTo>
                  <a:cubicBezTo>
                    <a:pt x="11848" y="0"/>
                    <a:pt x="10729" y="678"/>
                    <a:pt x="10100" y="992"/>
                  </a:cubicBezTo>
                  <a:cubicBezTo>
                    <a:pt x="6680" y="2202"/>
                    <a:pt x="3454" y="3621"/>
                    <a:pt x="228" y="5428"/>
                  </a:cubicBezTo>
                  <a:cubicBezTo>
                    <a:pt x="1" y="5546"/>
                    <a:pt x="29" y="5726"/>
                    <a:pt x="132" y="5822"/>
                  </a:cubicBezTo>
                  <a:lnTo>
                    <a:pt x="132" y="5822"/>
                  </a:lnTo>
                  <a:cubicBezTo>
                    <a:pt x="63" y="5873"/>
                    <a:pt x="18" y="5945"/>
                    <a:pt x="18" y="6041"/>
                  </a:cubicBezTo>
                  <a:cubicBezTo>
                    <a:pt x="228" y="6638"/>
                    <a:pt x="421" y="7251"/>
                    <a:pt x="1034" y="7444"/>
                  </a:cubicBezTo>
                  <a:cubicBezTo>
                    <a:pt x="1150" y="7474"/>
                    <a:pt x="1277" y="7487"/>
                    <a:pt x="1413" y="7487"/>
                  </a:cubicBezTo>
                  <a:cubicBezTo>
                    <a:pt x="2230" y="7487"/>
                    <a:pt x="3359" y="7013"/>
                    <a:pt x="4051" y="6847"/>
                  </a:cubicBezTo>
                  <a:lnTo>
                    <a:pt x="6470" y="6235"/>
                  </a:lnTo>
                  <a:cubicBezTo>
                    <a:pt x="8083" y="5638"/>
                    <a:pt x="9906" y="5025"/>
                    <a:pt x="11519" y="4428"/>
                  </a:cubicBezTo>
                  <a:cubicBezTo>
                    <a:pt x="12326" y="4025"/>
                    <a:pt x="13939" y="3815"/>
                    <a:pt x="14132" y="2815"/>
                  </a:cubicBezTo>
                  <a:cubicBezTo>
                    <a:pt x="14132" y="2202"/>
                    <a:pt x="13939" y="395"/>
                    <a:pt x="13326" y="186"/>
                  </a:cubicBezTo>
                  <a:cubicBezTo>
                    <a:pt x="13148" y="54"/>
                    <a:pt x="12932" y="0"/>
                    <a:pt x="12693" y="0"/>
                  </a:cubicBez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858A"/>
                </a:solidFill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7256251" y="3290854"/>
              <a:ext cx="463549" cy="216368"/>
            </a:xfrm>
            <a:custGeom>
              <a:avLst/>
              <a:gdLst/>
              <a:ahLst/>
              <a:cxnLst/>
              <a:rect l="l" t="t" r="r" b="b"/>
              <a:pathLst>
                <a:path w="10170" h="4747" extrusionOk="0">
                  <a:moveTo>
                    <a:pt x="8849" y="700"/>
                  </a:moveTo>
                  <a:cubicBezTo>
                    <a:pt x="9339" y="2558"/>
                    <a:pt x="7267" y="3849"/>
                    <a:pt x="5734" y="4033"/>
                  </a:cubicBezTo>
                  <a:cubicBezTo>
                    <a:pt x="5366" y="4076"/>
                    <a:pt x="4989" y="4101"/>
                    <a:pt x="4614" y="4101"/>
                  </a:cubicBezTo>
                  <a:cubicBezTo>
                    <a:pt x="3247" y="4101"/>
                    <a:pt x="1884" y="3767"/>
                    <a:pt x="924" y="2709"/>
                  </a:cubicBezTo>
                  <a:lnTo>
                    <a:pt x="924" y="2709"/>
                  </a:lnTo>
                  <a:cubicBezTo>
                    <a:pt x="3670" y="1988"/>
                    <a:pt x="6263" y="1426"/>
                    <a:pt x="8849" y="700"/>
                  </a:cubicBezTo>
                  <a:close/>
                  <a:moveTo>
                    <a:pt x="8960" y="1"/>
                  </a:moveTo>
                  <a:cubicBezTo>
                    <a:pt x="6137" y="614"/>
                    <a:pt x="3315" y="1420"/>
                    <a:pt x="282" y="2227"/>
                  </a:cubicBezTo>
                  <a:cubicBezTo>
                    <a:pt x="60" y="2227"/>
                    <a:pt x="24" y="2407"/>
                    <a:pt x="103" y="2570"/>
                  </a:cubicBezTo>
                  <a:lnTo>
                    <a:pt x="103" y="2570"/>
                  </a:lnTo>
                  <a:cubicBezTo>
                    <a:pt x="20" y="2695"/>
                    <a:pt x="0" y="2864"/>
                    <a:pt x="88" y="3033"/>
                  </a:cubicBezTo>
                  <a:cubicBezTo>
                    <a:pt x="1180" y="4256"/>
                    <a:pt x="2914" y="4747"/>
                    <a:pt x="4611" y="4747"/>
                  </a:cubicBezTo>
                  <a:cubicBezTo>
                    <a:pt x="5422" y="4747"/>
                    <a:pt x="6224" y="4635"/>
                    <a:pt x="6944" y="4437"/>
                  </a:cubicBezTo>
                  <a:cubicBezTo>
                    <a:pt x="8750" y="3840"/>
                    <a:pt x="10170" y="2227"/>
                    <a:pt x="9363" y="210"/>
                  </a:cubicBezTo>
                  <a:cubicBezTo>
                    <a:pt x="9363" y="1"/>
                    <a:pt x="9154" y="1"/>
                    <a:pt x="8960" y="1"/>
                  </a:cubicBez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858A"/>
                </a:solidFill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6386823" y="2466956"/>
              <a:ext cx="88516" cy="55562"/>
            </a:xfrm>
            <a:custGeom>
              <a:avLst/>
              <a:gdLst/>
              <a:ahLst/>
              <a:cxnLst/>
              <a:rect l="l" t="t" r="r" b="b"/>
              <a:pathLst>
                <a:path w="1942" h="1219" extrusionOk="0">
                  <a:moveTo>
                    <a:pt x="1069" y="404"/>
                  </a:moveTo>
                  <a:cubicBezTo>
                    <a:pt x="1168" y="404"/>
                    <a:pt x="1258" y="429"/>
                    <a:pt x="1333" y="475"/>
                  </a:cubicBezTo>
                  <a:lnTo>
                    <a:pt x="1333" y="475"/>
                  </a:lnTo>
                  <a:cubicBezTo>
                    <a:pt x="1336" y="527"/>
                    <a:pt x="1352" y="587"/>
                    <a:pt x="1377" y="639"/>
                  </a:cubicBezTo>
                  <a:lnTo>
                    <a:pt x="1377" y="639"/>
                  </a:lnTo>
                  <a:cubicBezTo>
                    <a:pt x="1272" y="737"/>
                    <a:pt x="1017" y="737"/>
                    <a:pt x="1017" y="737"/>
                  </a:cubicBezTo>
                  <a:cubicBezTo>
                    <a:pt x="875" y="737"/>
                    <a:pt x="741" y="648"/>
                    <a:pt x="669" y="526"/>
                  </a:cubicBezTo>
                  <a:lnTo>
                    <a:pt x="669" y="526"/>
                  </a:lnTo>
                  <a:cubicBezTo>
                    <a:pt x="811" y="442"/>
                    <a:pt x="947" y="404"/>
                    <a:pt x="1069" y="404"/>
                  </a:cubicBezTo>
                  <a:close/>
                  <a:moveTo>
                    <a:pt x="1420" y="712"/>
                  </a:moveTo>
                  <a:cubicBezTo>
                    <a:pt x="1427" y="721"/>
                    <a:pt x="1434" y="729"/>
                    <a:pt x="1441" y="737"/>
                  </a:cubicBezTo>
                  <a:lnTo>
                    <a:pt x="1420" y="737"/>
                  </a:lnTo>
                  <a:lnTo>
                    <a:pt x="1420" y="712"/>
                  </a:lnTo>
                  <a:close/>
                  <a:moveTo>
                    <a:pt x="1033" y="1"/>
                  </a:moveTo>
                  <a:cubicBezTo>
                    <a:pt x="744" y="1"/>
                    <a:pt x="445" y="99"/>
                    <a:pt x="210" y="333"/>
                  </a:cubicBezTo>
                  <a:cubicBezTo>
                    <a:pt x="1" y="333"/>
                    <a:pt x="1" y="543"/>
                    <a:pt x="210" y="543"/>
                  </a:cubicBezTo>
                  <a:cubicBezTo>
                    <a:pt x="355" y="989"/>
                    <a:pt x="617" y="1219"/>
                    <a:pt x="996" y="1219"/>
                  </a:cubicBezTo>
                  <a:cubicBezTo>
                    <a:pt x="1124" y="1219"/>
                    <a:pt x="1265" y="1193"/>
                    <a:pt x="1420" y="1140"/>
                  </a:cubicBezTo>
                  <a:cubicBezTo>
                    <a:pt x="1614" y="1140"/>
                    <a:pt x="1823" y="946"/>
                    <a:pt x="1823" y="737"/>
                  </a:cubicBezTo>
                  <a:cubicBezTo>
                    <a:pt x="1942" y="618"/>
                    <a:pt x="1915" y="421"/>
                    <a:pt x="1785" y="331"/>
                  </a:cubicBezTo>
                  <a:lnTo>
                    <a:pt x="1785" y="331"/>
                  </a:lnTo>
                  <a:cubicBezTo>
                    <a:pt x="1775" y="262"/>
                    <a:pt x="1725" y="193"/>
                    <a:pt x="1614" y="140"/>
                  </a:cubicBezTo>
                  <a:cubicBezTo>
                    <a:pt x="1445" y="52"/>
                    <a:pt x="1242" y="1"/>
                    <a:pt x="1033" y="1"/>
                  </a:cubicBez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858A"/>
                </a:solidFill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6286092" y="2555654"/>
              <a:ext cx="100777" cy="56838"/>
            </a:xfrm>
            <a:custGeom>
              <a:avLst/>
              <a:gdLst/>
              <a:ahLst/>
              <a:cxnLst/>
              <a:rect l="l" t="t" r="r" b="b"/>
              <a:pathLst>
                <a:path w="2211" h="1247" extrusionOk="0">
                  <a:moveTo>
                    <a:pt x="1310" y="394"/>
                  </a:moveTo>
                  <a:cubicBezTo>
                    <a:pt x="1336" y="400"/>
                    <a:pt x="1368" y="404"/>
                    <a:pt x="1404" y="404"/>
                  </a:cubicBezTo>
                  <a:lnTo>
                    <a:pt x="1807" y="404"/>
                  </a:lnTo>
                  <a:cubicBezTo>
                    <a:pt x="1807" y="613"/>
                    <a:pt x="1404" y="807"/>
                    <a:pt x="1210" y="807"/>
                  </a:cubicBezTo>
                  <a:cubicBezTo>
                    <a:pt x="1073" y="807"/>
                    <a:pt x="853" y="807"/>
                    <a:pt x="663" y="753"/>
                  </a:cubicBezTo>
                  <a:lnTo>
                    <a:pt x="663" y="753"/>
                  </a:lnTo>
                  <a:cubicBezTo>
                    <a:pt x="786" y="522"/>
                    <a:pt x="1053" y="404"/>
                    <a:pt x="1210" y="404"/>
                  </a:cubicBezTo>
                  <a:cubicBezTo>
                    <a:pt x="1247" y="404"/>
                    <a:pt x="1280" y="400"/>
                    <a:pt x="1310" y="394"/>
                  </a:cubicBezTo>
                  <a:close/>
                  <a:moveTo>
                    <a:pt x="1210" y="0"/>
                  </a:moveTo>
                  <a:cubicBezTo>
                    <a:pt x="807" y="0"/>
                    <a:pt x="404" y="210"/>
                    <a:pt x="194" y="613"/>
                  </a:cubicBezTo>
                  <a:cubicBezTo>
                    <a:pt x="1" y="807"/>
                    <a:pt x="1" y="1017"/>
                    <a:pt x="194" y="1017"/>
                  </a:cubicBezTo>
                  <a:cubicBezTo>
                    <a:pt x="550" y="1129"/>
                    <a:pt x="901" y="1247"/>
                    <a:pt x="1253" y="1247"/>
                  </a:cubicBezTo>
                  <a:cubicBezTo>
                    <a:pt x="1506" y="1247"/>
                    <a:pt x="1760" y="1186"/>
                    <a:pt x="2017" y="1017"/>
                  </a:cubicBezTo>
                  <a:cubicBezTo>
                    <a:pt x="2211" y="807"/>
                    <a:pt x="2211" y="613"/>
                    <a:pt x="2211" y="210"/>
                  </a:cubicBezTo>
                  <a:cubicBezTo>
                    <a:pt x="2211" y="0"/>
                    <a:pt x="1807" y="0"/>
                    <a:pt x="1404" y="0"/>
                  </a:cubicBezTo>
                  <a:cubicBezTo>
                    <a:pt x="1381" y="0"/>
                    <a:pt x="1358" y="6"/>
                    <a:pt x="1336" y="16"/>
                  </a:cubicBezTo>
                  <a:lnTo>
                    <a:pt x="1336" y="16"/>
                  </a:lnTo>
                  <a:cubicBezTo>
                    <a:pt x="1300" y="6"/>
                    <a:pt x="1258" y="0"/>
                    <a:pt x="1210" y="0"/>
                  </a:cubicBez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858A"/>
                </a:solidFill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6286092" y="2689886"/>
              <a:ext cx="100777" cy="63949"/>
            </a:xfrm>
            <a:custGeom>
              <a:avLst/>
              <a:gdLst/>
              <a:ahLst/>
              <a:cxnLst/>
              <a:rect l="l" t="t" r="r" b="b"/>
              <a:pathLst>
                <a:path w="2211" h="1403" extrusionOk="0">
                  <a:moveTo>
                    <a:pt x="1437" y="490"/>
                  </a:moveTo>
                  <a:cubicBezTo>
                    <a:pt x="1481" y="522"/>
                    <a:pt x="1538" y="542"/>
                    <a:pt x="1606" y="542"/>
                  </a:cubicBezTo>
                  <a:cubicBezTo>
                    <a:pt x="1626" y="542"/>
                    <a:pt x="1647" y="541"/>
                    <a:pt x="1669" y="537"/>
                  </a:cubicBezTo>
                  <a:lnTo>
                    <a:pt x="1669" y="537"/>
                  </a:lnTo>
                  <a:cubicBezTo>
                    <a:pt x="1593" y="594"/>
                    <a:pt x="1548" y="685"/>
                    <a:pt x="1404" y="685"/>
                  </a:cubicBezTo>
                  <a:cubicBezTo>
                    <a:pt x="1210" y="894"/>
                    <a:pt x="1210" y="894"/>
                    <a:pt x="1001" y="894"/>
                  </a:cubicBezTo>
                  <a:cubicBezTo>
                    <a:pt x="904" y="991"/>
                    <a:pt x="803" y="1040"/>
                    <a:pt x="702" y="1040"/>
                  </a:cubicBezTo>
                  <a:cubicBezTo>
                    <a:pt x="655" y="1040"/>
                    <a:pt x="607" y="1029"/>
                    <a:pt x="560" y="1007"/>
                  </a:cubicBezTo>
                  <a:lnTo>
                    <a:pt x="560" y="1007"/>
                  </a:lnTo>
                  <a:cubicBezTo>
                    <a:pt x="865" y="837"/>
                    <a:pt x="1056" y="658"/>
                    <a:pt x="1404" y="491"/>
                  </a:cubicBezTo>
                  <a:cubicBezTo>
                    <a:pt x="1415" y="491"/>
                    <a:pt x="1426" y="491"/>
                    <a:pt x="1437" y="490"/>
                  </a:cubicBezTo>
                  <a:close/>
                  <a:moveTo>
                    <a:pt x="1710" y="1"/>
                  </a:moveTo>
                  <a:cubicBezTo>
                    <a:pt x="1649" y="1"/>
                    <a:pt x="1579" y="14"/>
                    <a:pt x="1500" y="44"/>
                  </a:cubicBezTo>
                  <a:lnTo>
                    <a:pt x="1500" y="44"/>
                  </a:lnTo>
                  <a:cubicBezTo>
                    <a:pt x="1497" y="44"/>
                    <a:pt x="1495" y="44"/>
                    <a:pt x="1493" y="44"/>
                  </a:cubicBezTo>
                  <a:cubicBezTo>
                    <a:pt x="1465" y="44"/>
                    <a:pt x="1435" y="57"/>
                    <a:pt x="1404" y="88"/>
                  </a:cubicBezTo>
                  <a:cubicBezTo>
                    <a:pt x="807" y="281"/>
                    <a:pt x="404" y="491"/>
                    <a:pt x="1" y="894"/>
                  </a:cubicBezTo>
                  <a:lnTo>
                    <a:pt x="1" y="1088"/>
                  </a:lnTo>
                  <a:cubicBezTo>
                    <a:pt x="222" y="1315"/>
                    <a:pt x="471" y="1402"/>
                    <a:pt x="718" y="1402"/>
                  </a:cubicBezTo>
                  <a:cubicBezTo>
                    <a:pt x="1139" y="1402"/>
                    <a:pt x="1553" y="1148"/>
                    <a:pt x="1807" y="894"/>
                  </a:cubicBezTo>
                  <a:cubicBezTo>
                    <a:pt x="2017" y="894"/>
                    <a:pt x="2211" y="491"/>
                    <a:pt x="2017" y="281"/>
                  </a:cubicBezTo>
                  <a:cubicBezTo>
                    <a:pt x="2017" y="145"/>
                    <a:pt x="1913" y="1"/>
                    <a:pt x="1710" y="1"/>
                  </a:cubicBez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858A"/>
                </a:solidFill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6380168" y="2794583"/>
              <a:ext cx="89793" cy="86420"/>
            </a:xfrm>
            <a:custGeom>
              <a:avLst/>
              <a:gdLst/>
              <a:ahLst/>
              <a:cxnLst/>
              <a:rect l="l" t="t" r="r" b="b"/>
              <a:pathLst>
                <a:path w="1970" h="1896" extrusionOk="0">
                  <a:moveTo>
                    <a:pt x="1356" y="614"/>
                  </a:moveTo>
                  <a:cubicBezTo>
                    <a:pt x="1566" y="614"/>
                    <a:pt x="1356" y="1017"/>
                    <a:pt x="1163" y="1211"/>
                  </a:cubicBezTo>
                  <a:cubicBezTo>
                    <a:pt x="1163" y="1211"/>
                    <a:pt x="953" y="1420"/>
                    <a:pt x="550" y="1420"/>
                  </a:cubicBezTo>
                  <a:cubicBezTo>
                    <a:pt x="760" y="1211"/>
                    <a:pt x="760" y="1211"/>
                    <a:pt x="760" y="1017"/>
                  </a:cubicBezTo>
                  <a:cubicBezTo>
                    <a:pt x="953" y="807"/>
                    <a:pt x="1163" y="807"/>
                    <a:pt x="1356" y="614"/>
                  </a:cubicBezTo>
                  <a:close/>
                  <a:moveTo>
                    <a:pt x="1356" y="1"/>
                  </a:moveTo>
                  <a:cubicBezTo>
                    <a:pt x="1173" y="1"/>
                    <a:pt x="1073" y="128"/>
                    <a:pt x="1056" y="266"/>
                  </a:cubicBezTo>
                  <a:lnTo>
                    <a:pt x="1056" y="266"/>
                  </a:lnTo>
                  <a:cubicBezTo>
                    <a:pt x="690" y="475"/>
                    <a:pt x="338" y="843"/>
                    <a:pt x="147" y="1211"/>
                  </a:cubicBezTo>
                  <a:cubicBezTo>
                    <a:pt x="1" y="1672"/>
                    <a:pt x="193" y="1896"/>
                    <a:pt x="469" y="1896"/>
                  </a:cubicBezTo>
                  <a:cubicBezTo>
                    <a:pt x="560" y="1896"/>
                    <a:pt x="660" y="1871"/>
                    <a:pt x="760" y="1823"/>
                  </a:cubicBezTo>
                  <a:cubicBezTo>
                    <a:pt x="1356" y="1823"/>
                    <a:pt x="1566" y="1420"/>
                    <a:pt x="1760" y="1017"/>
                  </a:cubicBezTo>
                  <a:cubicBezTo>
                    <a:pt x="1969" y="614"/>
                    <a:pt x="1760" y="1"/>
                    <a:pt x="1356" y="1"/>
                  </a:cubicBez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858A"/>
                </a:solidFill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6711212" y="2439608"/>
              <a:ext cx="98407" cy="64724"/>
            </a:xfrm>
            <a:custGeom>
              <a:avLst/>
              <a:gdLst/>
              <a:ahLst/>
              <a:cxnLst/>
              <a:rect l="l" t="t" r="r" b="b"/>
              <a:pathLst>
                <a:path w="2159" h="1420" extrusionOk="0">
                  <a:moveTo>
                    <a:pt x="1507" y="444"/>
                  </a:moveTo>
                  <a:cubicBezTo>
                    <a:pt x="1538" y="444"/>
                    <a:pt x="1562" y="466"/>
                    <a:pt x="1562" y="530"/>
                  </a:cubicBezTo>
                  <a:cubicBezTo>
                    <a:pt x="1562" y="740"/>
                    <a:pt x="1158" y="740"/>
                    <a:pt x="1158" y="740"/>
                  </a:cubicBezTo>
                  <a:cubicBezTo>
                    <a:pt x="1072" y="819"/>
                    <a:pt x="953" y="866"/>
                    <a:pt x="830" y="894"/>
                  </a:cubicBezTo>
                  <a:lnTo>
                    <a:pt x="830" y="894"/>
                  </a:lnTo>
                  <a:cubicBezTo>
                    <a:pt x="861" y="842"/>
                    <a:pt x="898" y="790"/>
                    <a:pt x="949" y="740"/>
                  </a:cubicBezTo>
                  <a:cubicBezTo>
                    <a:pt x="1158" y="740"/>
                    <a:pt x="1158" y="530"/>
                    <a:pt x="1352" y="530"/>
                  </a:cubicBezTo>
                  <a:cubicBezTo>
                    <a:pt x="1352" y="530"/>
                    <a:pt x="1445" y="444"/>
                    <a:pt x="1507" y="444"/>
                  </a:cubicBezTo>
                  <a:close/>
                  <a:moveTo>
                    <a:pt x="1474" y="1"/>
                  </a:moveTo>
                  <a:cubicBezTo>
                    <a:pt x="1352" y="1"/>
                    <a:pt x="1238" y="48"/>
                    <a:pt x="1158" y="127"/>
                  </a:cubicBezTo>
                  <a:cubicBezTo>
                    <a:pt x="755" y="337"/>
                    <a:pt x="352" y="740"/>
                    <a:pt x="142" y="933"/>
                  </a:cubicBezTo>
                  <a:cubicBezTo>
                    <a:pt x="1" y="1228"/>
                    <a:pt x="178" y="1419"/>
                    <a:pt x="359" y="1419"/>
                  </a:cubicBezTo>
                  <a:cubicBezTo>
                    <a:pt x="426" y="1419"/>
                    <a:pt x="493" y="1393"/>
                    <a:pt x="546" y="1337"/>
                  </a:cubicBezTo>
                  <a:cubicBezTo>
                    <a:pt x="546" y="1336"/>
                    <a:pt x="546" y="1336"/>
                    <a:pt x="546" y="1336"/>
                  </a:cubicBezTo>
                  <a:lnTo>
                    <a:pt x="546" y="1336"/>
                  </a:lnTo>
                  <a:cubicBezTo>
                    <a:pt x="885" y="1332"/>
                    <a:pt x="1223" y="1305"/>
                    <a:pt x="1562" y="1143"/>
                  </a:cubicBezTo>
                  <a:cubicBezTo>
                    <a:pt x="1965" y="933"/>
                    <a:pt x="2159" y="740"/>
                    <a:pt x="1965" y="337"/>
                  </a:cubicBezTo>
                  <a:cubicBezTo>
                    <a:pt x="1841" y="98"/>
                    <a:pt x="1650" y="1"/>
                    <a:pt x="1474" y="1"/>
                  </a:cubicBez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858A"/>
                </a:solidFill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6764403" y="2528443"/>
              <a:ext cx="109893" cy="55197"/>
            </a:xfrm>
            <a:custGeom>
              <a:avLst/>
              <a:gdLst/>
              <a:ahLst/>
              <a:cxnLst/>
              <a:rect l="l" t="t" r="r" b="b"/>
              <a:pathLst>
                <a:path w="2411" h="1211" extrusionOk="0">
                  <a:moveTo>
                    <a:pt x="1678" y="545"/>
                  </a:moveTo>
                  <a:cubicBezTo>
                    <a:pt x="1753" y="545"/>
                    <a:pt x="1798" y="560"/>
                    <a:pt x="1798" y="597"/>
                  </a:cubicBezTo>
                  <a:cubicBezTo>
                    <a:pt x="1798" y="597"/>
                    <a:pt x="1260" y="777"/>
                    <a:pt x="902" y="777"/>
                  </a:cubicBezTo>
                  <a:cubicBezTo>
                    <a:pt x="823" y="777"/>
                    <a:pt x="752" y="768"/>
                    <a:pt x="698" y="746"/>
                  </a:cubicBezTo>
                  <a:lnTo>
                    <a:pt x="698" y="746"/>
                  </a:lnTo>
                  <a:cubicBezTo>
                    <a:pt x="1011" y="669"/>
                    <a:pt x="1465" y="545"/>
                    <a:pt x="1678" y="545"/>
                  </a:cubicBezTo>
                  <a:close/>
                  <a:moveTo>
                    <a:pt x="1798" y="1"/>
                  </a:moveTo>
                  <a:cubicBezTo>
                    <a:pt x="1604" y="1"/>
                    <a:pt x="1395" y="194"/>
                    <a:pt x="1201" y="194"/>
                  </a:cubicBezTo>
                  <a:cubicBezTo>
                    <a:pt x="798" y="194"/>
                    <a:pt x="588" y="404"/>
                    <a:pt x="185" y="404"/>
                  </a:cubicBezTo>
                  <a:cubicBezTo>
                    <a:pt x="33" y="404"/>
                    <a:pt x="0" y="771"/>
                    <a:pt x="188" y="836"/>
                  </a:cubicBezTo>
                  <a:lnTo>
                    <a:pt x="188" y="836"/>
                  </a:lnTo>
                  <a:cubicBezTo>
                    <a:pt x="225" y="1021"/>
                    <a:pt x="608" y="1210"/>
                    <a:pt x="992" y="1210"/>
                  </a:cubicBezTo>
                  <a:lnTo>
                    <a:pt x="1604" y="1210"/>
                  </a:lnTo>
                  <a:cubicBezTo>
                    <a:pt x="1798" y="1001"/>
                    <a:pt x="2201" y="1001"/>
                    <a:pt x="2201" y="807"/>
                  </a:cubicBezTo>
                  <a:cubicBezTo>
                    <a:pt x="2411" y="597"/>
                    <a:pt x="2201" y="194"/>
                    <a:pt x="1798" y="1"/>
                  </a:cubicBez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858A"/>
                </a:solidFill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6804240" y="2631544"/>
              <a:ext cx="115682" cy="61624"/>
            </a:xfrm>
            <a:custGeom>
              <a:avLst/>
              <a:gdLst/>
              <a:ahLst/>
              <a:cxnLst/>
              <a:rect l="l" t="t" r="r" b="b"/>
              <a:pathLst>
                <a:path w="2538" h="1352" extrusionOk="0">
                  <a:moveTo>
                    <a:pt x="1327" y="561"/>
                  </a:moveTo>
                  <a:cubicBezTo>
                    <a:pt x="1537" y="561"/>
                    <a:pt x="2134" y="561"/>
                    <a:pt x="1731" y="755"/>
                  </a:cubicBezTo>
                  <a:cubicBezTo>
                    <a:pt x="1612" y="873"/>
                    <a:pt x="1478" y="922"/>
                    <a:pt x="1341" y="922"/>
                  </a:cubicBezTo>
                  <a:cubicBezTo>
                    <a:pt x="1094" y="922"/>
                    <a:pt x="840" y="762"/>
                    <a:pt x="665" y="561"/>
                  </a:cubicBezTo>
                  <a:close/>
                  <a:moveTo>
                    <a:pt x="1206" y="1"/>
                  </a:moveTo>
                  <a:cubicBezTo>
                    <a:pt x="928" y="1"/>
                    <a:pt x="626" y="53"/>
                    <a:pt x="327" y="158"/>
                  </a:cubicBezTo>
                  <a:cubicBezTo>
                    <a:pt x="251" y="158"/>
                    <a:pt x="230" y="212"/>
                    <a:pt x="244" y="280"/>
                  </a:cubicBezTo>
                  <a:lnTo>
                    <a:pt x="244" y="280"/>
                  </a:lnTo>
                  <a:cubicBezTo>
                    <a:pt x="102" y="313"/>
                    <a:pt x="0" y="434"/>
                    <a:pt x="118" y="561"/>
                  </a:cubicBezTo>
                  <a:cubicBezTo>
                    <a:pt x="382" y="953"/>
                    <a:pt x="994" y="1351"/>
                    <a:pt x="1556" y="1351"/>
                  </a:cubicBezTo>
                  <a:cubicBezTo>
                    <a:pt x="1851" y="1351"/>
                    <a:pt x="2133" y="1242"/>
                    <a:pt x="2344" y="965"/>
                  </a:cubicBezTo>
                  <a:cubicBezTo>
                    <a:pt x="2537" y="755"/>
                    <a:pt x="2344" y="352"/>
                    <a:pt x="1940" y="158"/>
                  </a:cubicBezTo>
                  <a:cubicBezTo>
                    <a:pt x="1739" y="53"/>
                    <a:pt x="1485" y="1"/>
                    <a:pt x="1206" y="1"/>
                  </a:cubicBez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858A"/>
                </a:solidFill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760210" y="2735831"/>
              <a:ext cx="104561" cy="70467"/>
            </a:xfrm>
            <a:custGeom>
              <a:avLst/>
              <a:gdLst/>
              <a:ahLst/>
              <a:cxnLst/>
              <a:rect l="l" t="t" r="r" b="b"/>
              <a:pathLst>
                <a:path w="2294" h="1546" extrusionOk="0">
                  <a:moveTo>
                    <a:pt x="1084" y="483"/>
                  </a:moveTo>
                  <a:cubicBezTo>
                    <a:pt x="1084" y="693"/>
                    <a:pt x="1696" y="886"/>
                    <a:pt x="1696" y="1096"/>
                  </a:cubicBezTo>
                  <a:cubicBezTo>
                    <a:pt x="1487" y="1096"/>
                    <a:pt x="1084" y="886"/>
                    <a:pt x="890" y="886"/>
                  </a:cubicBezTo>
                  <a:cubicBezTo>
                    <a:pt x="680" y="886"/>
                    <a:pt x="680" y="693"/>
                    <a:pt x="487" y="483"/>
                  </a:cubicBezTo>
                  <a:close/>
                  <a:moveTo>
                    <a:pt x="671" y="0"/>
                  </a:moveTo>
                  <a:cubicBezTo>
                    <a:pt x="529" y="0"/>
                    <a:pt x="394" y="24"/>
                    <a:pt x="277" y="80"/>
                  </a:cubicBezTo>
                  <a:cubicBezTo>
                    <a:pt x="179" y="80"/>
                    <a:pt x="131" y="183"/>
                    <a:pt x="132" y="285"/>
                  </a:cubicBezTo>
                  <a:lnTo>
                    <a:pt x="132" y="285"/>
                  </a:lnTo>
                  <a:cubicBezTo>
                    <a:pt x="46" y="328"/>
                    <a:pt x="1" y="407"/>
                    <a:pt x="83" y="483"/>
                  </a:cubicBezTo>
                  <a:cubicBezTo>
                    <a:pt x="277" y="886"/>
                    <a:pt x="487" y="1290"/>
                    <a:pt x="890" y="1499"/>
                  </a:cubicBezTo>
                  <a:cubicBezTo>
                    <a:pt x="1087" y="1499"/>
                    <a:pt x="1285" y="1546"/>
                    <a:pt x="1483" y="1546"/>
                  </a:cubicBezTo>
                  <a:cubicBezTo>
                    <a:pt x="1688" y="1546"/>
                    <a:pt x="1894" y="1495"/>
                    <a:pt x="2100" y="1290"/>
                  </a:cubicBezTo>
                  <a:cubicBezTo>
                    <a:pt x="2293" y="886"/>
                    <a:pt x="1890" y="483"/>
                    <a:pt x="1696" y="290"/>
                  </a:cubicBezTo>
                  <a:cubicBezTo>
                    <a:pt x="1410" y="141"/>
                    <a:pt x="1019" y="0"/>
                    <a:pt x="671" y="0"/>
                  </a:cubicBez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858A"/>
                </a:solidFill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7059713" y="2847410"/>
              <a:ext cx="474533" cy="289980"/>
            </a:xfrm>
            <a:custGeom>
              <a:avLst/>
              <a:gdLst/>
              <a:ahLst/>
              <a:cxnLst/>
              <a:rect l="l" t="t" r="r" b="b"/>
              <a:pathLst>
                <a:path w="10411" h="6362" extrusionOk="0">
                  <a:moveTo>
                    <a:pt x="10153" y="0"/>
                  </a:moveTo>
                  <a:cubicBezTo>
                    <a:pt x="10118" y="0"/>
                    <a:pt x="10082" y="16"/>
                    <a:pt x="10046" y="52"/>
                  </a:cubicBezTo>
                  <a:cubicBezTo>
                    <a:pt x="6820" y="2068"/>
                    <a:pt x="3384" y="4084"/>
                    <a:pt x="158" y="5907"/>
                  </a:cubicBezTo>
                  <a:cubicBezTo>
                    <a:pt x="0" y="6065"/>
                    <a:pt x="100" y="6361"/>
                    <a:pt x="255" y="6361"/>
                  </a:cubicBezTo>
                  <a:cubicBezTo>
                    <a:pt x="291" y="6361"/>
                    <a:pt x="329" y="6346"/>
                    <a:pt x="368" y="6310"/>
                  </a:cubicBezTo>
                  <a:cubicBezTo>
                    <a:pt x="3594" y="4487"/>
                    <a:pt x="7014" y="2471"/>
                    <a:pt x="10240" y="455"/>
                  </a:cubicBezTo>
                  <a:cubicBezTo>
                    <a:pt x="10410" y="297"/>
                    <a:pt x="10303" y="0"/>
                    <a:pt x="10153" y="0"/>
                  </a:cubicBez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858A"/>
                </a:solidFill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7564505" y="2792258"/>
              <a:ext cx="80038" cy="50457"/>
            </a:xfrm>
            <a:custGeom>
              <a:avLst/>
              <a:gdLst/>
              <a:ahLst/>
              <a:cxnLst/>
              <a:rect l="l" t="t" r="r" b="b"/>
              <a:pathLst>
                <a:path w="1756" h="1107" extrusionOk="0">
                  <a:moveTo>
                    <a:pt x="1384" y="0"/>
                  </a:moveTo>
                  <a:cubicBezTo>
                    <a:pt x="1324" y="0"/>
                    <a:pt x="1256" y="16"/>
                    <a:pt x="1181" y="52"/>
                  </a:cubicBezTo>
                  <a:cubicBezTo>
                    <a:pt x="987" y="261"/>
                    <a:pt x="584" y="455"/>
                    <a:pt x="181" y="665"/>
                  </a:cubicBezTo>
                  <a:cubicBezTo>
                    <a:pt x="0" y="665"/>
                    <a:pt x="131" y="1107"/>
                    <a:pt x="427" y="1107"/>
                  </a:cubicBezTo>
                  <a:cubicBezTo>
                    <a:pt x="475" y="1107"/>
                    <a:pt x="528" y="1095"/>
                    <a:pt x="584" y="1068"/>
                  </a:cubicBezTo>
                  <a:cubicBezTo>
                    <a:pt x="778" y="858"/>
                    <a:pt x="1181" y="665"/>
                    <a:pt x="1584" y="455"/>
                  </a:cubicBezTo>
                  <a:cubicBezTo>
                    <a:pt x="1755" y="297"/>
                    <a:pt x="1648" y="0"/>
                    <a:pt x="1384" y="0"/>
                  </a:cubicBez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858A"/>
                </a:solidFill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7530002" y="2268457"/>
              <a:ext cx="308713" cy="142164"/>
            </a:xfrm>
            <a:custGeom>
              <a:avLst/>
              <a:gdLst/>
              <a:ahLst/>
              <a:cxnLst/>
              <a:rect l="l" t="t" r="r" b="b"/>
              <a:pathLst>
                <a:path w="6773" h="3119" extrusionOk="0">
                  <a:moveTo>
                    <a:pt x="396" y="0"/>
                  </a:moveTo>
                  <a:cubicBezTo>
                    <a:pt x="198" y="0"/>
                    <a:pt x="1" y="294"/>
                    <a:pt x="325" y="462"/>
                  </a:cubicBezTo>
                  <a:cubicBezTo>
                    <a:pt x="2341" y="1269"/>
                    <a:pt x="4357" y="2269"/>
                    <a:pt x="6374" y="3075"/>
                  </a:cubicBezTo>
                  <a:cubicBezTo>
                    <a:pt x="6433" y="3106"/>
                    <a:pt x="6483" y="3119"/>
                    <a:pt x="6525" y="3119"/>
                  </a:cubicBezTo>
                  <a:cubicBezTo>
                    <a:pt x="6773" y="3119"/>
                    <a:pt x="6749" y="2672"/>
                    <a:pt x="6583" y="2672"/>
                  </a:cubicBezTo>
                  <a:cubicBezTo>
                    <a:pt x="4567" y="1866"/>
                    <a:pt x="2551" y="865"/>
                    <a:pt x="535" y="59"/>
                  </a:cubicBezTo>
                  <a:cubicBezTo>
                    <a:pt x="493" y="18"/>
                    <a:pt x="445" y="0"/>
                    <a:pt x="396" y="0"/>
                  </a:cubicBez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858A"/>
                </a:solidFill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6811441" y="1937594"/>
              <a:ext cx="603023" cy="289934"/>
            </a:xfrm>
            <a:custGeom>
              <a:avLst/>
              <a:gdLst/>
              <a:ahLst/>
              <a:cxnLst/>
              <a:rect l="l" t="t" r="r" b="b"/>
              <a:pathLst>
                <a:path w="13230" h="6361" extrusionOk="0">
                  <a:moveTo>
                    <a:pt x="250" y="0"/>
                  </a:moveTo>
                  <a:cubicBezTo>
                    <a:pt x="103" y="0"/>
                    <a:pt x="1" y="294"/>
                    <a:pt x="169" y="462"/>
                  </a:cubicBezTo>
                  <a:cubicBezTo>
                    <a:pt x="4395" y="2479"/>
                    <a:pt x="8428" y="4495"/>
                    <a:pt x="12670" y="6302"/>
                  </a:cubicBezTo>
                  <a:cubicBezTo>
                    <a:pt x="12749" y="6343"/>
                    <a:pt x="12821" y="6360"/>
                    <a:pt x="12882" y="6360"/>
                  </a:cubicBezTo>
                  <a:cubicBezTo>
                    <a:pt x="13135" y="6360"/>
                    <a:pt x="13229" y="6067"/>
                    <a:pt x="13074" y="5898"/>
                  </a:cubicBezTo>
                  <a:cubicBezTo>
                    <a:pt x="8831" y="4092"/>
                    <a:pt x="4605" y="2076"/>
                    <a:pt x="363" y="59"/>
                  </a:cubicBezTo>
                  <a:cubicBezTo>
                    <a:pt x="325" y="18"/>
                    <a:pt x="286" y="0"/>
                    <a:pt x="250" y="0"/>
                  </a:cubicBez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858A"/>
                </a:solidFill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7997191" y="2489017"/>
              <a:ext cx="182138" cy="112993"/>
            </a:xfrm>
            <a:custGeom>
              <a:avLst/>
              <a:gdLst/>
              <a:ahLst/>
              <a:cxnLst/>
              <a:rect l="l" t="t" r="r" b="b"/>
              <a:pathLst>
                <a:path w="3996" h="2479" extrusionOk="0">
                  <a:moveTo>
                    <a:pt x="247" y="0"/>
                  </a:moveTo>
                  <a:cubicBezTo>
                    <a:pt x="95" y="0"/>
                    <a:pt x="1" y="294"/>
                    <a:pt x="156" y="462"/>
                  </a:cubicBezTo>
                  <a:cubicBezTo>
                    <a:pt x="1366" y="1059"/>
                    <a:pt x="2382" y="1672"/>
                    <a:pt x="3592" y="2479"/>
                  </a:cubicBezTo>
                  <a:cubicBezTo>
                    <a:pt x="3786" y="2479"/>
                    <a:pt x="3995" y="2075"/>
                    <a:pt x="3786" y="2075"/>
                  </a:cubicBezTo>
                  <a:cubicBezTo>
                    <a:pt x="2576" y="1269"/>
                    <a:pt x="1576" y="656"/>
                    <a:pt x="366" y="59"/>
                  </a:cubicBezTo>
                  <a:cubicBezTo>
                    <a:pt x="325" y="18"/>
                    <a:pt x="284" y="0"/>
                    <a:pt x="247" y="0"/>
                  </a:cubicBez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858A"/>
                </a:solidFill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7774900" y="2822614"/>
              <a:ext cx="680145" cy="330820"/>
            </a:xfrm>
            <a:custGeom>
              <a:avLst/>
              <a:gdLst/>
              <a:ahLst/>
              <a:cxnLst/>
              <a:rect l="l" t="t" r="r" b="b"/>
              <a:pathLst>
                <a:path w="14922" h="7258" extrusionOk="0">
                  <a:moveTo>
                    <a:pt x="4084" y="0"/>
                  </a:moveTo>
                  <a:cubicBezTo>
                    <a:pt x="3101" y="0"/>
                    <a:pt x="2208" y="211"/>
                    <a:pt x="1614" y="805"/>
                  </a:cubicBezTo>
                  <a:cubicBezTo>
                    <a:pt x="1" y="2418"/>
                    <a:pt x="3420" y="3822"/>
                    <a:pt x="4437" y="4435"/>
                  </a:cubicBezTo>
                  <a:cubicBezTo>
                    <a:pt x="7050" y="5838"/>
                    <a:pt x="9679" y="7048"/>
                    <a:pt x="12502" y="7257"/>
                  </a:cubicBezTo>
                  <a:cubicBezTo>
                    <a:pt x="12905" y="7257"/>
                    <a:pt x="12905" y="6854"/>
                    <a:pt x="12502" y="6854"/>
                  </a:cubicBezTo>
                  <a:cubicBezTo>
                    <a:pt x="10276" y="6644"/>
                    <a:pt x="8259" y="5838"/>
                    <a:pt x="6243" y="4838"/>
                  </a:cubicBezTo>
                  <a:lnTo>
                    <a:pt x="3824" y="3628"/>
                  </a:lnTo>
                  <a:cubicBezTo>
                    <a:pt x="3420" y="3225"/>
                    <a:pt x="3017" y="3015"/>
                    <a:pt x="2614" y="2822"/>
                  </a:cubicBezTo>
                  <a:cubicBezTo>
                    <a:pt x="1807" y="2209"/>
                    <a:pt x="1614" y="999"/>
                    <a:pt x="2824" y="596"/>
                  </a:cubicBezTo>
                  <a:cubicBezTo>
                    <a:pt x="3300" y="467"/>
                    <a:pt x="3787" y="412"/>
                    <a:pt x="4277" y="412"/>
                  </a:cubicBezTo>
                  <a:cubicBezTo>
                    <a:pt x="6059" y="412"/>
                    <a:pt x="7888" y="1131"/>
                    <a:pt x="9469" y="1612"/>
                  </a:cubicBezTo>
                  <a:cubicBezTo>
                    <a:pt x="11292" y="2418"/>
                    <a:pt x="13308" y="3225"/>
                    <a:pt x="14518" y="5241"/>
                  </a:cubicBezTo>
                  <a:cubicBezTo>
                    <a:pt x="14518" y="5297"/>
                    <a:pt x="14552" y="5321"/>
                    <a:pt x="14600" y="5321"/>
                  </a:cubicBezTo>
                  <a:cubicBezTo>
                    <a:pt x="14718" y="5321"/>
                    <a:pt x="14921" y="5180"/>
                    <a:pt x="14921" y="5031"/>
                  </a:cubicBezTo>
                  <a:cubicBezTo>
                    <a:pt x="13712" y="2822"/>
                    <a:pt x="11082" y="1805"/>
                    <a:pt x="8872" y="999"/>
                  </a:cubicBezTo>
                  <a:cubicBezTo>
                    <a:pt x="7721" y="622"/>
                    <a:pt x="5771" y="0"/>
                    <a:pt x="4084" y="0"/>
                  </a:cubicBez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858A"/>
                </a:solidFill>
              </a:endParaRPr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8050611" y="2951195"/>
              <a:ext cx="211035" cy="119146"/>
            </a:xfrm>
            <a:custGeom>
              <a:avLst/>
              <a:gdLst/>
              <a:ahLst/>
              <a:cxnLst/>
              <a:rect l="l" t="t" r="r" b="b"/>
              <a:pathLst>
                <a:path w="4630" h="2614" extrusionOk="0">
                  <a:moveTo>
                    <a:pt x="1614" y="1"/>
                  </a:moveTo>
                  <a:cubicBezTo>
                    <a:pt x="1210" y="1"/>
                    <a:pt x="194" y="1"/>
                    <a:pt x="194" y="404"/>
                  </a:cubicBezTo>
                  <a:cubicBezTo>
                    <a:pt x="1" y="1001"/>
                    <a:pt x="597" y="1404"/>
                    <a:pt x="807" y="1614"/>
                  </a:cubicBezTo>
                  <a:cubicBezTo>
                    <a:pt x="1807" y="2017"/>
                    <a:pt x="2823" y="2420"/>
                    <a:pt x="3823" y="2614"/>
                  </a:cubicBezTo>
                  <a:cubicBezTo>
                    <a:pt x="4227" y="2614"/>
                    <a:pt x="4436" y="2210"/>
                    <a:pt x="4033" y="2017"/>
                  </a:cubicBezTo>
                  <a:cubicBezTo>
                    <a:pt x="3420" y="2017"/>
                    <a:pt x="3017" y="1807"/>
                    <a:pt x="2420" y="1614"/>
                  </a:cubicBezTo>
                  <a:cubicBezTo>
                    <a:pt x="2210" y="1614"/>
                    <a:pt x="2017" y="1614"/>
                    <a:pt x="1807" y="1404"/>
                  </a:cubicBezTo>
                  <a:cubicBezTo>
                    <a:pt x="1404" y="1210"/>
                    <a:pt x="1001" y="1210"/>
                    <a:pt x="807" y="807"/>
                  </a:cubicBezTo>
                  <a:cubicBezTo>
                    <a:pt x="683" y="443"/>
                    <a:pt x="774" y="369"/>
                    <a:pt x="954" y="369"/>
                  </a:cubicBezTo>
                  <a:cubicBezTo>
                    <a:pt x="1076" y="369"/>
                    <a:pt x="1240" y="404"/>
                    <a:pt x="1404" y="404"/>
                  </a:cubicBezTo>
                  <a:lnTo>
                    <a:pt x="2210" y="404"/>
                  </a:lnTo>
                  <a:cubicBezTo>
                    <a:pt x="2823" y="404"/>
                    <a:pt x="3420" y="597"/>
                    <a:pt x="4033" y="1001"/>
                  </a:cubicBezTo>
                  <a:cubicBezTo>
                    <a:pt x="4227" y="1001"/>
                    <a:pt x="4630" y="597"/>
                    <a:pt x="4227" y="597"/>
                  </a:cubicBezTo>
                  <a:cubicBezTo>
                    <a:pt x="3420" y="194"/>
                    <a:pt x="2614" y="1"/>
                    <a:pt x="1614" y="1"/>
                  </a:cubicBez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858A"/>
                </a:solidFill>
              </a:endParaRPr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8107494" y="3261000"/>
              <a:ext cx="200187" cy="96949"/>
            </a:xfrm>
            <a:custGeom>
              <a:avLst/>
              <a:gdLst/>
              <a:ahLst/>
              <a:cxnLst/>
              <a:rect l="l" t="t" r="r" b="b"/>
              <a:pathLst>
                <a:path w="4392" h="2127" extrusionOk="0">
                  <a:moveTo>
                    <a:pt x="247" y="0"/>
                  </a:moveTo>
                  <a:cubicBezTo>
                    <a:pt x="95" y="0"/>
                    <a:pt x="0" y="294"/>
                    <a:pt x="156" y="462"/>
                  </a:cubicBezTo>
                  <a:cubicBezTo>
                    <a:pt x="1366" y="1059"/>
                    <a:pt x="2575" y="1672"/>
                    <a:pt x="3995" y="2075"/>
                  </a:cubicBezTo>
                  <a:cubicBezTo>
                    <a:pt x="4070" y="2111"/>
                    <a:pt x="4131" y="2126"/>
                    <a:pt x="4179" y="2126"/>
                  </a:cubicBezTo>
                  <a:cubicBezTo>
                    <a:pt x="4391" y="2126"/>
                    <a:pt x="4359" y="1830"/>
                    <a:pt x="4189" y="1672"/>
                  </a:cubicBezTo>
                  <a:cubicBezTo>
                    <a:pt x="2785" y="1269"/>
                    <a:pt x="1575" y="656"/>
                    <a:pt x="366" y="59"/>
                  </a:cubicBezTo>
                  <a:cubicBezTo>
                    <a:pt x="324" y="18"/>
                    <a:pt x="284" y="0"/>
                    <a:pt x="247" y="0"/>
                  </a:cubicBez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858A"/>
                </a:solidFill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6214304" y="3205848"/>
              <a:ext cx="940954" cy="400192"/>
            </a:xfrm>
            <a:custGeom>
              <a:avLst/>
              <a:gdLst/>
              <a:ahLst/>
              <a:cxnLst/>
              <a:rect l="l" t="t" r="r" b="b"/>
              <a:pathLst>
                <a:path w="20644" h="8780" extrusionOk="0">
                  <a:moveTo>
                    <a:pt x="247" y="0"/>
                  </a:moveTo>
                  <a:cubicBezTo>
                    <a:pt x="95" y="0"/>
                    <a:pt x="1" y="294"/>
                    <a:pt x="156" y="462"/>
                  </a:cubicBezTo>
                  <a:cubicBezTo>
                    <a:pt x="6818" y="3479"/>
                    <a:pt x="13464" y="6108"/>
                    <a:pt x="20319" y="8721"/>
                  </a:cubicBezTo>
                  <a:cubicBezTo>
                    <a:pt x="20360" y="8762"/>
                    <a:pt x="20401" y="8780"/>
                    <a:pt x="20437" y="8780"/>
                  </a:cubicBezTo>
                  <a:cubicBezTo>
                    <a:pt x="20582" y="8780"/>
                    <a:pt x="20643" y="8486"/>
                    <a:pt x="20319" y="8318"/>
                  </a:cubicBezTo>
                  <a:cubicBezTo>
                    <a:pt x="13673" y="5705"/>
                    <a:pt x="7012" y="3076"/>
                    <a:pt x="366" y="59"/>
                  </a:cubicBezTo>
                  <a:cubicBezTo>
                    <a:pt x="325" y="18"/>
                    <a:pt x="284" y="0"/>
                    <a:pt x="247" y="0"/>
                  </a:cubicBez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858A"/>
                </a:solidFill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6765725" y="3316105"/>
              <a:ext cx="178491" cy="124525"/>
            </a:xfrm>
            <a:custGeom>
              <a:avLst/>
              <a:gdLst/>
              <a:ahLst/>
              <a:cxnLst/>
              <a:rect l="l" t="t" r="r" b="b"/>
              <a:pathLst>
                <a:path w="3916" h="2732" extrusionOk="0">
                  <a:moveTo>
                    <a:pt x="347" y="1"/>
                  </a:moveTo>
                  <a:cubicBezTo>
                    <a:pt x="95" y="1"/>
                    <a:pt x="0" y="294"/>
                    <a:pt x="156" y="463"/>
                  </a:cubicBezTo>
                  <a:cubicBezTo>
                    <a:pt x="1172" y="1269"/>
                    <a:pt x="2172" y="2076"/>
                    <a:pt x="3382" y="2673"/>
                  </a:cubicBezTo>
                  <a:cubicBezTo>
                    <a:pt x="3423" y="2714"/>
                    <a:pt x="3472" y="2732"/>
                    <a:pt x="3520" y="2732"/>
                  </a:cubicBezTo>
                  <a:cubicBezTo>
                    <a:pt x="3719" y="2732"/>
                    <a:pt x="3916" y="2438"/>
                    <a:pt x="3592" y="2270"/>
                  </a:cubicBezTo>
                  <a:cubicBezTo>
                    <a:pt x="2576" y="1673"/>
                    <a:pt x="1575" y="866"/>
                    <a:pt x="559" y="60"/>
                  </a:cubicBezTo>
                  <a:cubicBezTo>
                    <a:pt x="480" y="19"/>
                    <a:pt x="409" y="1"/>
                    <a:pt x="347" y="1"/>
                  </a:cubicBez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858A"/>
                </a:solidFill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5773095" y="2884147"/>
              <a:ext cx="182229" cy="122246"/>
            </a:xfrm>
            <a:custGeom>
              <a:avLst/>
              <a:gdLst/>
              <a:ahLst/>
              <a:cxnLst/>
              <a:rect l="l" t="t" r="r" b="b"/>
              <a:pathLst>
                <a:path w="3998" h="2682" extrusionOk="0">
                  <a:moveTo>
                    <a:pt x="437" y="1"/>
                  </a:moveTo>
                  <a:cubicBezTo>
                    <a:pt x="239" y="1"/>
                    <a:pt x="0" y="298"/>
                    <a:pt x="158" y="455"/>
                  </a:cubicBezTo>
                  <a:cubicBezTo>
                    <a:pt x="1174" y="1262"/>
                    <a:pt x="2384" y="2068"/>
                    <a:pt x="3594" y="2681"/>
                  </a:cubicBezTo>
                  <a:cubicBezTo>
                    <a:pt x="3787" y="2681"/>
                    <a:pt x="3997" y="2278"/>
                    <a:pt x="3787" y="2278"/>
                  </a:cubicBezTo>
                  <a:cubicBezTo>
                    <a:pt x="2578" y="1665"/>
                    <a:pt x="1577" y="859"/>
                    <a:pt x="561" y="52"/>
                  </a:cubicBezTo>
                  <a:cubicBezTo>
                    <a:pt x="525" y="16"/>
                    <a:pt x="482" y="1"/>
                    <a:pt x="437" y="1"/>
                  </a:cubicBez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858A"/>
                </a:solidFill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5865895" y="2864502"/>
              <a:ext cx="96493" cy="79856"/>
            </a:xfrm>
            <a:custGeom>
              <a:avLst/>
              <a:gdLst/>
              <a:ahLst/>
              <a:cxnLst/>
              <a:rect l="l" t="t" r="r" b="b"/>
              <a:pathLst>
                <a:path w="2117" h="1752" extrusionOk="0">
                  <a:moveTo>
                    <a:pt x="340" y="0"/>
                  </a:moveTo>
                  <a:cubicBezTo>
                    <a:pt x="164" y="0"/>
                    <a:pt x="1" y="141"/>
                    <a:pt x="138" y="289"/>
                  </a:cubicBezTo>
                  <a:cubicBezTo>
                    <a:pt x="751" y="693"/>
                    <a:pt x="1155" y="1096"/>
                    <a:pt x="1558" y="1693"/>
                  </a:cubicBezTo>
                  <a:cubicBezTo>
                    <a:pt x="1637" y="1734"/>
                    <a:pt x="1708" y="1752"/>
                    <a:pt x="1770" y="1752"/>
                  </a:cubicBezTo>
                  <a:cubicBezTo>
                    <a:pt x="2022" y="1752"/>
                    <a:pt x="2117" y="1458"/>
                    <a:pt x="1961" y="1290"/>
                  </a:cubicBezTo>
                  <a:cubicBezTo>
                    <a:pt x="1558" y="886"/>
                    <a:pt x="945" y="483"/>
                    <a:pt x="542" y="80"/>
                  </a:cubicBezTo>
                  <a:cubicBezTo>
                    <a:pt x="485" y="24"/>
                    <a:pt x="411" y="0"/>
                    <a:pt x="340" y="0"/>
                  </a:cubicBez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858A"/>
                </a:solidFill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7296999" y="2463766"/>
              <a:ext cx="329042" cy="186513"/>
            </a:xfrm>
            <a:custGeom>
              <a:avLst/>
              <a:gdLst/>
              <a:ahLst/>
              <a:cxnLst/>
              <a:rect l="l" t="t" r="r" b="b"/>
              <a:pathLst>
                <a:path w="7219" h="4092" extrusionOk="0">
                  <a:moveTo>
                    <a:pt x="404" y="0"/>
                  </a:moveTo>
                  <a:cubicBezTo>
                    <a:pt x="195" y="0"/>
                    <a:pt x="1" y="403"/>
                    <a:pt x="195" y="403"/>
                  </a:cubicBezTo>
                  <a:lnTo>
                    <a:pt x="6856" y="4033"/>
                  </a:lnTo>
                  <a:cubicBezTo>
                    <a:pt x="6894" y="4074"/>
                    <a:pt x="6933" y="4091"/>
                    <a:pt x="6969" y="4091"/>
                  </a:cubicBezTo>
                  <a:cubicBezTo>
                    <a:pt x="7116" y="4091"/>
                    <a:pt x="7218" y="3798"/>
                    <a:pt x="7050" y="3629"/>
                  </a:cubicBezTo>
                  <a:lnTo>
                    <a:pt x="404" y="0"/>
                  </a:ln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858A"/>
                </a:solidFill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7620067" y="3784801"/>
              <a:ext cx="182092" cy="122246"/>
            </a:xfrm>
            <a:custGeom>
              <a:avLst/>
              <a:gdLst/>
              <a:ahLst/>
              <a:cxnLst/>
              <a:rect l="l" t="t" r="r" b="b"/>
              <a:pathLst>
                <a:path w="3995" h="2682" extrusionOk="0">
                  <a:moveTo>
                    <a:pt x="372" y="1"/>
                  </a:moveTo>
                  <a:cubicBezTo>
                    <a:pt x="108" y="1"/>
                    <a:pt x="1" y="297"/>
                    <a:pt x="172" y="455"/>
                  </a:cubicBezTo>
                  <a:cubicBezTo>
                    <a:pt x="1172" y="1471"/>
                    <a:pt x="2381" y="2068"/>
                    <a:pt x="3591" y="2681"/>
                  </a:cubicBezTo>
                  <a:cubicBezTo>
                    <a:pt x="3995" y="2681"/>
                    <a:pt x="3995" y="2278"/>
                    <a:pt x="3801" y="2278"/>
                  </a:cubicBezTo>
                  <a:cubicBezTo>
                    <a:pt x="2591" y="1665"/>
                    <a:pt x="1381" y="1068"/>
                    <a:pt x="575" y="52"/>
                  </a:cubicBezTo>
                  <a:cubicBezTo>
                    <a:pt x="500" y="16"/>
                    <a:pt x="432" y="1"/>
                    <a:pt x="372" y="1"/>
                  </a:cubicBez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858A"/>
                </a:solidFill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7292077" y="3994559"/>
              <a:ext cx="705897" cy="227991"/>
            </a:xfrm>
            <a:custGeom>
              <a:avLst/>
              <a:gdLst/>
              <a:ahLst/>
              <a:cxnLst/>
              <a:rect l="l" t="t" r="r" b="b"/>
              <a:pathLst>
                <a:path w="15487" h="5002" extrusionOk="0">
                  <a:moveTo>
                    <a:pt x="633" y="0"/>
                  </a:moveTo>
                  <a:cubicBezTo>
                    <a:pt x="197" y="0"/>
                    <a:pt x="0" y="727"/>
                    <a:pt x="512" y="902"/>
                  </a:cubicBezTo>
                  <a:cubicBezTo>
                    <a:pt x="3125" y="2515"/>
                    <a:pt x="6158" y="3918"/>
                    <a:pt x="9384" y="4725"/>
                  </a:cubicBezTo>
                  <a:cubicBezTo>
                    <a:pt x="9990" y="4912"/>
                    <a:pt x="10553" y="5002"/>
                    <a:pt x="11079" y="5002"/>
                  </a:cubicBezTo>
                  <a:cubicBezTo>
                    <a:pt x="12820" y="5002"/>
                    <a:pt x="14145" y="4015"/>
                    <a:pt x="15223" y="2305"/>
                  </a:cubicBezTo>
                  <a:cubicBezTo>
                    <a:pt x="15486" y="1915"/>
                    <a:pt x="15234" y="1608"/>
                    <a:pt x="14915" y="1608"/>
                  </a:cubicBezTo>
                  <a:cubicBezTo>
                    <a:pt x="14745" y="1608"/>
                    <a:pt x="14557" y="1695"/>
                    <a:pt x="14417" y="1902"/>
                  </a:cubicBezTo>
                  <a:cubicBezTo>
                    <a:pt x="13610" y="2918"/>
                    <a:pt x="12804" y="3918"/>
                    <a:pt x="11400" y="4128"/>
                  </a:cubicBezTo>
                  <a:cubicBezTo>
                    <a:pt x="10190" y="4128"/>
                    <a:pt x="8981" y="3725"/>
                    <a:pt x="7771" y="3321"/>
                  </a:cubicBezTo>
                  <a:cubicBezTo>
                    <a:pt x="5351" y="2515"/>
                    <a:pt x="3125" y="1305"/>
                    <a:pt x="915" y="95"/>
                  </a:cubicBezTo>
                  <a:cubicBezTo>
                    <a:pt x="814" y="29"/>
                    <a:pt x="719" y="0"/>
                    <a:pt x="633" y="0"/>
                  </a:cubicBez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858A"/>
                </a:solidFill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284027" y="1771912"/>
              <a:ext cx="888354" cy="754668"/>
            </a:xfrm>
            <a:custGeom>
              <a:avLst/>
              <a:gdLst/>
              <a:ahLst/>
              <a:cxnLst/>
              <a:rect l="l" t="t" r="r" b="b"/>
              <a:pathLst>
                <a:path w="19490" h="16557" extrusionOk="0">
                  <a:moveTo>
                    <a:pt x="5314" y="1"/>
                  </a:moveTo>
                  <a:cubicBezTo>
                    <a:pt x="3869" y="1"/>
                    <a:pt x="2479" y="386"/>
                    <a:pt x="1613" y="1468"/>
                  </a:cubicBezTo>
                  <a:cubicBezTo>
                    <a:pt x="0" y="3485"/>
                    <a:pt x="2629" y="6307"/>
                    <a:pt x="4033" y="7727"/>
                  </a:cubicBezTo>
                  <a:cubicBezTo>
                    <a:pt x="6259" y="9937"/>
                    <a:pt x="11098" y="12163"/>
                    <a:pt x="10082" y="15986"/>
                  </a:cubicBezTo>
                  <a:cubicBezTo>
                    <a:pt x="10082" y="16342"/>
                    <a:pt x="10354" y="16556"/>
                    <a:pt x="10623" y="16556"/>
                  </a:cubicBezTo>
                  <a:cubicBezTo>
                    <a:pt x="10817" y="16556"/>
                    <a:pt x="11010" y="16445"/>
                    <a:pt x="11098" y="16195"/>
                  </a:cubicBezTo>
                  <a:cubicBezTo>
                    <a:pt x="11904" y="13372"/>
                    <a:pt x="9888" y="11356"/>
                    <a:pt x="7872" y="9743"/>
                  </a:cubicBezTo>
                  <a:cubicBezTo>
                    <a:pt x="6452" y="8533"/>
                    <a:pt x="0" y="3694"/>
                    <a:pt x="2823" y="1678"/>
                  </a:cubicBezTo>
                  <a:cubicBezTo>
                    <a:pt x="3486" y="1203"/>
                    <a:pt x="4279" y="1038"/>
                    <a:pt x="5100" y="1038"/>
                  </a:cubicBezTo>
                  <a:cubicBezTo>
                    <a:pt x="6038" y="1038"/>
                    <a:pt x="7012" y="1253"/>
                    <a:pt x="7872" y="1468"/>
                  </a:cubicBezTo>
                  <a:cubicBezTo>
                    <a:pt x="9485" y="1871"/>
                    <a:pt x="10888" y="2888"/>
                    <a:pt x="12501" y="3694"/>
                  </a:cubicBezTo>
                  <a:cubicBezTo>
                    <a:pt x="13706" y="4292"/>
                    <a:pt x="15129" y="4895"/>
                    <a:pt x="16510" y="4895"/>
                  </a:cubicBezTo>
                  <a:cubicBezTo>
                    <a:pt x="17441" y="4895"/>
                    <a:pt x="18351" y="4621"/>
                    <a:pt x="19163" y="3888"/>
                  </a:cubicBezTo>
                  <a:cubicBezTo>
                    <a:pt x="19489" y="3562"/>
                    <a:pt x="19150" y="2971"/>
                    <a:pt x="18693" y="2971"/>
                  </a:cubicBezTo>
                  <a:cubicBezTo>
                    <a:pt x="18585" y="2971"/>
                    <a:pt x="18470" y="3004"/>
                    <a:pt x="18356" y="3081"/>
                  </a:cubicBezTo>
                  <a:cubicBezTo>
                    <a:pt x="17698" y="3646"/>
                    <a:pt x="16974" y="3870"/>
                    <a:pt x="16217" y="3870"/>
                  </a:cubicBezTo>
                  <a:cubicBezTo>
                    <a:pt x="13729" y="3870"/>
                    <a:pt x="10888" y="1441"/>
                    <a:pt x="8872" y="662"/>
                  </a:cubicBezTo>
                  <a:cubicBezTo>
                    <a:pt x="7848" y="288"/>
                    <a:pt x="6561" y="1"/>
                    <a:pt x="5314" y="1"/>
                  </a:cubicBez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858A"/>
                </a:solidFill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5480110" y="1875515"/>
              <a:ext cx="338978" cy="238110"/>
            </a:xfrm>
            <a:custGeom>
              <a:avLst/>
              <a:gdLst/>
              <a:ahLst/>
              <a:cxnLst/>
              <a:rect l="l" t="t" r="r" b="b"/>
              <a:pathLst>
                <a:path w="7437" h="5224" extrusionOk="0">
                  <a:moveTo>
                    <a:pt x="1867" y="639"/>
                  </a:moveTo>
                  <a:cubicBezTo>
                    <a:pt x="2388" y="639"/>
                    <a:pt x="3019" y="847"/>
                    <a:pt x="3360" y="1018"/>
                  </a:cubicBezTo>
                  <a:cubicBezTo>
                    <a:pt x="4166" y="1212"/>
                    <a:pt x="4973" y="1615"/>
                    <a:pt x="5586" y="2421"/>
                  </a:cubicBezTo>
                  <a:cubicBezTo>
                    <a:pt x="6305" y="3141"/>
                    <a:pt x="6704" y="4501"/>
                    <a:pt x="5637" y="4501"/>
                  </a:cubicBezTo>
                  <a:cubicBezTo>
                    <a:pt x="5508" y="4501"/>
                    <a:pt x="5357" y="4481"/>
                    <a:pt x="5183" y="4438"/>
                  </a:cubicBezTo>
                  <a:cubicBezTo>
                    <a:pt x="4166" y="4244"/>
                    <a:pt x="3360" y="3841"/>
                    <a:pt x="2360" y="3438"/>
                  </a:cubicBezTo>
                  <a:cubicBezTo>
                    <a:pt x="2150" y="3034"/>
                    <a:pt x="1553" y="2825"/>
                    <a:pt x="1344" y="2421"/>
                  </a:cubicBezTo>
                  <a:cubicBezTo>
                    <a:pt x="646" y="1026"/>
                    <a:pt x="1155" y="639"/>
                    <a:pt x="1867" y="639"/>
                  </a:cubicBezTo>
                  <a:close/>
                  <a:moveTo>
                    <a:pt x="2145" y="1"/>
                  </a:moveTo>
                  <a:cubicBezTo>
                    <a:pt x="1114" y="1"/>
                    <a:pt x="0" y="431"/>
                    <a:pt x="134" y="1824"/>
                  </a:cubicBezTo>
                  <a:cubicBezTo>
                    <a:pt x="344" y="3631"/>
                    <a:pt x="3166" y="4647"/>
                    <a:pt x="4570" y="5051"/>
                  </a:cubicBezTo>
                  <a:cubicBezTo>
                    <a:pt x="4953" y="5160"/>
                    <a:pt x="5351" y="5224"/>
                    <a:pt x="5715" y="5224"/>
                  </a:cubicBezTo>
                  <a:cubicBezTo>
                    <a:pt x="6699" y="5224"/>
                    <a:pt x="7437" y="4756"/>
                    <a:pt x="6989" y="3438"/>
                  </a:cubicBezTo>
                  <a:cubicBezTo>
                    <a:pt x="6593" y="1854"/>
                    <a:pt x="5031" y="845"/>
                    <a:pt x="3448" y="244"/>
                  </a:cubicBezTo>
                  <a:lnTo>
                    <a:pt x="3448" y="244"/>
                  </a:lnTo>
                  <a:cubicBezTo>
                    <a:pt x="3421" y="232"/>
                    <a:pt x="3391" y="221"/>
                    <a:pt x="3360" y="211"/>
                  </a:cubicBezTo>
                  <a:lnTo>
                    <a:pt x="3360" y="211"/>
                  </a:lnTo>
                  <a:cubicBezTo>
                    <a:pt x="3360" y="211"/>
                    <a:pt x="3360" y="211"/>
                    <a:pt x="3360" y="211"/>
                  </a:cubicBezTo>
                  <a:cubicBezTo>
                    <a:pt x="3051" y="87"/>
                    <a:pt x="2606" y="1"/>
                    <a:pt x="2145" y="1"/>
                  </a:cubicBez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858A"/>
                </a:solidFill>
              </a:endParaRPr>
            </a:p>
          </p:txBody>
        </p:sp>
      </p:grpSp>
      <p:sp>
        <p:nvSpPr>
          <p:cNvPr id="175" name="Google Shape;175;p15"/>
          <p:cNvSpPr/>
          <p:nvPr/>
        </p:nvSpPr>
        <p:spPr>
          <a:xfrm>
            <a:off x="4225055" y="-87505"/>
            <a:ext cx="2324445" cy="1406715"/>
          </a:xfrm>
          <a:custGeom>
            <a:avLst/>
            <a:gdLst/>
            <a:ahLst/>
            <a:cxnLst/>
            <a:rect l="l" t="t" r="r" b="b"/>
            <a:pathLst>
              <a:path w="54038" h="32701" extrusionOk="0">
                <a:moveTo>
                  <a:pt x="52907" y="1"/>
                </a:moveTo>
                <a:cubicBezTo>
                  <a:pt x="52603" y="1"/>
                  <a:pt x="52312" y="217"/>
                  <a:pt x="52425" y="563"/>
                </a:cubicBezTo>
                <a:cubicBezTo>
                  <a:pt x="52828" y="4193"/>
                  <a:pt x="52425" y="7822"/>
                  <a:pt x="51618" y="11258"/>
                </a:cubicBezTo>
                <a:cubicBezTo>
                  <a:pt x="50812" y="14274"/>
                  <a:pt x="49811" y="17307"/>
                  <a:pt x="48198" y="20130"/>
                </a:cubicBezTo>
                <a:cubicBezTo>
                  <a:pt x="45166" y="25162"/>
                  <a:pt x="40133" y="28598"/>
                  <a:pt x="34488" y="30211"/>
                </a:cubicBezTo>
                <a:cubicBezTo>
                  <a:pt x="31261" y="31211"/>
                  <a:pt x="28035" y="31614"/>
                  <a:pt x="24600" y="31614"/>
                </a:cubicBezTo>
                <a:cubicBezTo>
                  <a:pt x="21374" y="31614"/>
                  <a:pt x="17954" y="31421"/>
                  <a:pt x="14921" y="30614"/>
                </a:cubicBezTo>
                <a:cubicBezTo>
                  <a:pt x="9082" y="29001"/>
                  <a:pt x="5856" y="23953"/>
                  <a:pt x="3840" y="18710"/>
                </a:cubicBezTo>
                <a:cubicBezTo>
                  <a:pt x="1614" y="13468"/>
                  <a:pt x="1017" y="6612"/>
                  <a:pt x="3033" y="1176"/>
                </a:cubicBezTo>
                <a:cubicBezTo>
                  <a:pt x="3146" y="820"/>
                  <a:pt x="2855" y="605"/>
                  <a:pt x="2551" y="605"/>
                </a:cubicBezTo>
                <a:cubicBezTo>
                  <a:pt x="2331" y="605"/>
                  <a:pt x="2105" y="717"/>
                  <a:pt x="2017" y="967"/>
                </a:cubicBezTo>
                <a:cubicBezTo>
                  <a:pt x="1" y="6016"/>
                  <a:pt x="614" y="12468"/>
                  <a:pt x="2227" y="17500"/>
                </a:cubicBezTo>
                <a:cubicBezTo>
                  <a:pt x="4033" y="22743"/>
                  <a:pt x="7066" y="28598"/>
                  <a:pt x="12308" y="30808"/>
                </a:cubicBezTo>
                <a:cubicBezTo>
                  <a:pt x="15325" y="32227"/>
                  <a:pt x="18760" y="32421"/>
                  <a:pt x="21987" y="32631"/>
                </a:cubicBezTo>
                <a:cubicBezTo>
                  <a:pt x="22787" y="32676"/>
                  <a:pt x="23599" y="32700"/>
                  <a:pt x="24417" y="32700"/>
                </a:cubicBezTo>
                <a:cubicBezTo>
                  <a:pt x="27094" y="32700"/>
                  <a:pt x="29840" y="32442"/>
                  <a:pt x="32471" y="31824"/>
                </a:cubicBezTo>
                <a:cubicBezTo>
                  <a:pt x="38310" y="30614"/>
                  <a:pt x="44166" y="27582"/>
                  <a:pt x="47795" y="22549"/>
                </a:cubicBezTo>
                <a:cubicBezTo>
                  <a:pt x="50005" y="19517"/>
                  <a:pt x="51424" y="15887"/>
                  <a:pt x="52425" y="12258"/>
                </a:cubicBezTo>
                <a:cubicBezTo>
                  <a:pt x="53441" y="8435"/>
                  <a:pt x="54038" y="4402"/>
                  <a:pt x="53441" y="370"/>
                </a:cubicBezTo>
                <a:cubicBezTo>
                  <a:pt x="53353" y="113"/>
                  <a:pt x="53126" y="1"/>
                  <a:pt x="52907" y="1"/>
                </a:cubicBezTo>
                <a:close/>
              </a:path>
            </a:pathLst>
          </a:custGeom>
          <a:solidFill>
            <a:srgbClr val="FFC9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5032614" y="279174"/>
            <a:ext cx="545559" cy="490830"/>
          </a:xfrm>
          <a:custGeom>
            <a:avLst/>
            <a:gdLst/>
            <a:ahLst/>
            <a:cxnLst/>
            <a:rect l="l" t="t" r="r" b="b"/>
            <a:pathLst>
              <a:path w="12683" h="11410" extrusionOk="0">
                <a:moveTo>
                  <a:pt x="7034" y="615"/>
                </a:moveTo>
                <a:cubicBezTo>
                  <a:pt x="9571" y="615"/>
                  <a:pt x="11496" y="2650"/>
                  <a:pt x="11682" y="5153"/>
                </a:cubicBezTo>
                <a:cubicBezTo>
                  <a:pt x="11876" y="8380"/>
                  <a:pt x="9666" y="10589"/>
                  <a:pt x="6633" y="10799"/>
                </a:cubicBezTo>
                <a:cubicBezTo>
                  <a:pt x="4020" y="10799"/>
                  <a:pt x="1601" y="8976"/>
                  <a:pt x="988" y="6363"/>
                </a:cubicBezTo>
                <a:cubicBezTo>
                  <a:pt x="584" y="3331"/>
                  <a:pt x="3004" y="718"/>
                  <a:pt x="6036" y="718"/>
                </a:cubicBezTo>
                <a:cubicBezTo>
                  <a:pt x="6085" y="718"/>
                  <a:pt x="6127" y="709"/>
                  <a:pt x="6164" y="693"/>
                </a:cubicBezTo>
                <a:lnTo>
                  <a:pt x="6164" y="693"/>
                </a:lnTo>
                <a:cubicBezTo>
                  <a:pt x="6460" y="641"/>
                  <a:pt x="6751" y="615"/>
                  <a:pt x="7034" y="615"/>
                </a:cubicBezTo>
                <a:close/>
                <a:moveTo>
                  <a:pt x="6948" y="0"/>
                </a:moveTo>
                <a:cubicBezTo>
                  <a:pt x="6595" y="0"/>
                  <a:pt x="6234" y="32"/>
                  <a:pt x="5867" y="97"/>
                </a:cubicBezTo>
                <a:lnTo>
                  <a:pt x="5867" y="97"/>
                </a:lnTo>
                <a:cubicBezTo>
                  <a:pt x="5819" y="96"/>
                  <a:pt x="5771" y="95"/>
                  <a:pt x="5723" y="95"/>
                </a:cubicBezTo>
                <a:cubicBezTo>
                  <a:pt x="2630" y="95"/>
                  <a:pt x="1" y="2845"/>
                  <a:pt x="391" y="6154"/>
                </a:cubicBezTo>
                <a:cubicBezTo>
                  <a:pt x="576" y="9239"/>
                  <a:pt x="3535" y="11410"/>
                  <a:pt x="6615" y="11410"/>
                </a:cubicBezTo>
                <a:cubicBezTo>
                  <a:pt x="6755" y="11410"/>
                  <a:pt x="6896" y="11405"/>
                  <a:pt x="7036" y="11396"/>
                </a:cubicBezTo>
                <a:cubicBezTo>
                  <a:pt x="10472" y="10993"/>
                  <a:pt x="12682" y="8170"/>
                  <a:pt x="12279" y="4750"/>
                </a:cubicBezTo>
                <a:cubicBezTo>
                  <a:pt x="11923" y="1905"/>
                  <a:pt x="9685" y="0"/>
                  <a:pt x="6948" y="0"/>
                </a:cubicBezTo>
                <a:close/>
              </a:path>
            </a:pathLst>
          </a:custGeom>
          <a:solidFill>
            <a:srgbClr val="FFC9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4702458" y="28169"/>
            <a:ext cx="1179600" cy="1018826"/>
          </a:xfrm>
          <a:custGeom>
            <a:avLst/>
            <a:gdLst/>
            <a:ahLst/>
            <a:cxnLst/>
            <a:rect l="l" t="t" r="r" b="b"/>
            <a:pathLst>
              <a:path w="27423" h="23684" extrusionOk="0">
                <a:moveTo>
                  <a:pt x="21348" y="1090"/>
                </a:moveTo>
                <a:cubicBezTo>
                  <a:pt x="22304" y="1090"/>
                  <a:pt x="23130" y="1550"/>
                  <a:pt x="23583" y="2923"/>
                </a:cubicBezTo>
                <a:cubicBezTo>
                  <a:pt x="23793" y="3923"/>
                  <a:pt x="23793" y="4730"/>
                  <a:pt x="23583" y="5746"/>
                </a:cubicBezTo>
                <a:cubicBezTo>
                  <a:pt x="23390" y="6343"/>
                  <a:pt x="22986" y="6746"/>
                  <a:pt x="22777" y="7359"/>
                </a:cubicBezTo>
                <a:cubicBezTo>
                  <a:pt x="22583" y="8359"/>
                  <a:pt x="22986" y="8972"/>
                  <a:pt x="23583" y="9779"/>
                </a:cubicBezTo>
                <a:cubicBezTo>
                  <a:pt x="25196" y="11989"/>
                  <a:pt x="27019" y="15021"/>
                  <a:pt x="25196" y="17844"/>
                </a:cubicBezTo>
                <a:cubicBezTo>
                  <a:pt x="24418" y="19104"/>
                  <a:pt x="23266" y="19430"/>
                  <a:pt x="21988" y="19430"/>
                </a:cubicBezTo>
                <a:cubicBezTo>
                  <a:pt x="20615" y="19430"/>
                  <a:pt x="19097" y="19054"/>
                  <a:pt x="17744" y="19054"/>
                </a:cubicBezTo>
                <a:cubicBezTo>
                  <a:pt x="15115" y="19247"/>
                  <a:pt x="14115" y="21667"/>
                  <a:pt x="11889" y="22473"/>
                </a:cubicBezTo>
                <a:cubicBezTo>
                  <a:pt x="11254" y="22685"/>
                  <a:pt x="10496" y="22800"/>
                  <a:pt x="9708" y="22800"/>
                </a:cubicBezTo>
                <a:cubicBezTo>
                  <a:pt x="7489" y="22800"/>
                  <a:pt x="5032" y="21888"/>
                  <a:pt x="4436" y="19650"/>
                </a:cubicBezTo>
                <a:cubicBezTo>
                  <a:pt x="4227" y="18650"/>
                  <a:pt x="4436" y="17634"/>
                  <a:pt x="4227" y="16634"/>
                </a:cubicBezTo>
                <a:cubicBezTo>
                  <a:pt x="3823" y="15424"/>
                  <a:pt x="3227" y="14618"/>
                  <a:pt x="2420" y="13602"/>
                </a:cubicBezTo>
                <a:cubicBezTo>
                  <a:pt x="1614" y="12602"/>
                  <a:pt x="597" y="11182"/>
                  <a:pt x="1001" y="9779"/>
                </a:cubicBezTo>
                <a:cubicBezTo>
                  <a:pt x="1404" y="8359"/>
                  <a:pt x="3017" y="7359"/>
                  <a:pt x="3823" y="6343"/>
                </a:cubicBezTo>
                <a:cubicBezTo>
                  <a:pt x="5243" y="4327"/>
                  <a:pt x="5840" y="2117"/>
                  <a:pt x="8872" y="2117"/>
                </a:cubicBezTo>
                <a:cubicBezTo>
                  <a:pt x="10485" y="2117"/>
                  <a:pt x="11889" y="2714"/>
                  <a:pt x="13502" y="2923"/>
                </a:cubicBezTo>
                <a:cubicBezTo>
                  <a:pt x="13901" y="2971"/>
                  <a:pt x="14275" y="2995"/>
                  <a:pt x="14634" y="2995"/>
                </a:cubicBezTo>
                <a:cubicBezTo>
                  <a:pt x="15726" y="2995"/>
                  <a:pt x="16676" y="2772"/>
                  <a:pt x="17744" y="2310"/>
                </a:cubicBezTo>
                <a:cubicBezTo>
                  <a:pt x="18847" y="1763"/>
                  <a:pt x="20193" y="1090"/>
                  <a:pt x="21348" y="1090"/>
                </a:cubicBezTo>
                <a:close/>
                <a:moveTo>
                  <a:pt x="21317" y="1"/>
                </a:moveTo>
                <a:cubicBezTo>
                  <a:pt x="21010" y="1"/>
                  <a:pt x="20689" y="34"/>
                  <a:pt x="20357" y="100"/>
                </a:cubicBezTo>
                <a:cubicBezTo>
                  <a:pt x="19147" y="504"/>
                  <a:pt x="17938" y="1101"/>
                  <a:pt x="16937" y="1504"/>
                </a:cubicBezTo>
                <a:cubicBezTo>
                  <a:pt x="15921" y="1907"/>
                  <a:pt x="15115" y="2117"/>
                  <a:pt x="14115" y="2117"/>
                </a:cubicBezTo>
                <a:cubicBezTo>
                  <a:pt x="12905" y="1907"/>
                  <a:pt x="11889" y="1504"/>
                  <a:pt x="10679" y="1310"/>
                </a:cubicBezTo>
                <a:cubicBezTo>
                  <a:pt x="10022" y="1209"/>
                  <a:pt x="9402" y="1145"/>
                  <a:pt x="8817" y="1145"/>
                </a:cubicBezTo>
                <a:cubicBezTo>
                  <a:pt x="7077" y="1145"/>
                  <a:pt x="5644" y="1709"/>
                  <a:pt x="4436" y="3520"/>
                </a:cubicBezTo>
                <a:cubicBezTo>
                  <a:pt x="3630" y="4730"/>
                  <a:pt x="2823" y="5940"/>
                  <a:pt x="1807" y="6956"/>
                </a:cubicBezTo>
                <a:cubicBezTo>
                  <a:pt x="1001" y="7956"/>
                  <a:pt x="1" y="8972"/>
                  <a:pt x="1" y="10376"/>
                </a:cubicBezTo>
                <a:cubicBezTo>
                  <a:pt x="1" y="11585"/>
                  <a:pt x="404" y="12795"/>
                  <a:pt x="1210" y="13602"/>
                </a:cubicBezTo>
                <a:cubicBezTo>
                  <a:pt x="1614" y="14215"/>
                  <a:pt x="2210" y="14811"/>
                  <a:pt x="2614" y="15424"/>
                </a:cubicBezTo>
                <a:cubicBezTo>
                  <a:pt x="3227" y="16424"/>
                  <a:pt x="3227" y="17231"/>
                  <a:pt x="3420" y="18247"/>
                </a:cubicBezTo>
                <a:cubicBezTo>
                  <a:pt x="3420" y="19457"/>
                  <a:pt x="3630" y="20860"/>
                  <a:pt x="4436" y="21876"/>
                </a:cubicBezTo>
                <a:cubicBezTo>
                  <a:pt x="5243" y="22683"/>
                  <a:pt x="6646" y="23280"/>
                  <a:pt x="7856" y="23490"/>
                </a:cubicBezTo>
                <a:cubicBezTo>
                  <a:pt x="8476" y="23621"/>
                  <a:pt x="9067" y="23684"/>
                  <a:pt x="9633" y="23684"/>
                </a:cubicBezTo>
                <a:cubicBezTo>
                  <a:pt x="11646" y="23684"/>
                  <a:pt x="13348" y="22883"/>
                  <a:pt x="14921" y="21473"/>
                </a:cubicBezTo>
                <a:cubicBezTo>
                  <a:pt x="16086" y="20448"/>
                  <a:pt x="17142" y="20163"/>
                  <a:pt x="18326" y="20163"/>
                </a:cubicBezTo>
                <a:cubicBezTo>
                  <a:pt x="18780" y="20163"/>
                  <a:pt x="19254" y="20205"/>
                  <a:pt x="19760" y="20263"/>
                </a:cubicBezTo>
                <a:cubicBezTo>
                  <a:pt x="20462" y="20360"/>
                  <a:pt x="21216" y="20461"/>
                  <a:pt x="21946" y="20461"/>
                </a:cubicBezTo>
                <a:cubicBezTo>
                  <a:pt x="22676" y="20461"/>
                  <a:pt x="23382" y="20360"/>
                  <a:pt x="23986" y="20054"/>
                </a:cubicBezTo>
                <a:cubicBezTo>
                  <a:pt x="26616" y="18844"/>
                  <a:pt x="27422" y="15618"/>
                  <a:pt x="26616" y="13198"/>
                </a:cubicBezTo>
                <a:cubicBezTo>
                  <a:pt x="26406" y="12392"/>
                  <a:pt x="26003" y="11585"/>
                  <a:pt x="25599" y="10779"/>
                </a:cubicBezTo>
                <a:cubicBezTo>
                  <a:pt x="25003" y="9972"/>
                  <a:pt x="23583" y="8762"/>
                  <a:pt x="23793" y="7762"/>
                </a:cubicBezTo>
                <a:cubicBezTo>
                  <a:pt x="23986" y="6956"/>
                  <a:pt x="24390" y="6149"/>
                  <a:pt x="24599" y="5343"/>
                </a:cubicBezTo>
                <a:cubicBezTo>
                  <a:pt x="24786" y="4363"/>
                  <a:pt x="24793" y="3578"/>
                  <a:pt x="24619" y="2800"/>
                </a:cubicBezTo>
                <a:lnTo>
                  <a:pt x="24619" y="2800"/>
                </a:lnTo>
                <a:cubicBezTo>
                  <a:pt x="24615" y="2772"/>
                  <a:pt x="24609" y="2743"/>
                  <a:pt x="24599" y="2714"/>
                </a:cubicBezTo>
                <a:lnTo>
                  <a:pt x="24599" y="2714"/>
                </a:lnTo>
                <a:cubicBezTo>
                  <a:pt x="24599" y="2714"/>
                  <a:pt x="24599" y="2714"/>
                  <a:pt x="24599" y="2714"/>
                </a:cubicBezTo>
                <a:cubicBezTo>
                  <a:pt x="24596" y="2702"/>
                  <a:pt x="24593" y="2690"/>
                  <a:pt x="24589" y="2678"/>
                </a:cubicBezTo>
                <a:lnTo>
                  <a:pt x="24589" y="2678"/>
                </a:lnTo>
                <a:cubicBezTo>
                  <a:pt x="24072" y="856"/>
                  <a:pt x="22867" y="1"/>
                  <a:pt x="21317" y="1"/>
                </a:cubicBezTo>
                <a:close/>
              </a:path>
            </a:pathLst>
          </a:custGeom>
          <a:solidFill>
            <a:srgbClr val="FFC9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5978602" y="387750"/>
            <a:ext cx="111667" cy="97908"/>
          </a:xfrm>
          <a:custGeom>
            <a:avLst/>
            <a:gdLst/>
            <a:ahLst/>
            <a:cxnLst/>
            <a:rect l="l" t="t" r="r" b="b"/>
            <a:pathLst>
              <a:path w="2596" h="2276" extrusionOk="0">
                <a:moveTo>
                  <a:pt x="826" y="506"/>
                </a:moveTo>
                <a:cubicBezTo>
                  <a:pt x="868" y="545"/>
                  <a:pt x="921" y="581"/>
                  <a:pt x="982" y="613"/>
                </a:cubicBezTo>
                <a:cubicBezTo>
                  <a:pt x="1176" y="613"/>
                  <a:pt x="1579" y="613"/>
                  <a:pt x="1982" y="807"/>
                </a:cubicBezTo>
                <a:cubicBezTo>
                  <a:pt x="2192" y="1210"/>
                  <a:pt x="1982" y="1613"/>
                  <a:pt x="1579" y="1823"/>
                </a:cubicBezTo>
                <a:cubicBezTo>
                  <a:pt x="1520" y="1837"/>
                  <a:pt x="1462" y="1844"/>
                  <a:pt x="1406" y="1844"/>
                </a:cubicBezTo>
                <a:cubicBezTo>
                  <a:pt x="750" y="1844"/>
                  <a:pt x="310" y="941"/>
                  <a:pt x="826" y="506"/>
                </a:cubicBezTo>
                <a:close/>
                <a:moveTo>
                  <a:pt x="982" y="0"/>
                </a:moveTo>
                <a:cubicBezTo>
                  <a:pt x="836" y="0"/>
                  <a:pt x="743" y="53"/>
                  <a:pt x="703" y="131"/>
                </a:cubicBezTo>
                <a:lnTo>
                  <a:pt x="703" y="131"/>
                </a:lnTo>
                <a:cubicBezTo>
                  <a:pt x="255" y="404"/>
                  <a:pt x="0" y="906"/>
                  <a:pt x="176" y="1420"/>
                </a:cubicBezTo>
                <a:cubicBezTo>
                  <a:pt x="336" y="1914"/>
                  <a:pt x="784" y="2275"/>
                  <a:pt x="1272" y="2275"/>
                </a:cubicBezTo>
                <a:cubicBezTo>
                  <a:pt x="1373" y="2275"/>
                  <a:pt x="1476" y="2260"/>
                  <a:pt x="1579" y="2226"/>
                </a:cubicBezTo>
                <a:cubicBezTo>
                  <a:pt x="1982" y="2226"/>
                  <a:pt x="2595" y="1613"/>
                  <a:pt x="2595" y="1016"/>
                </a:cubicBezTo>
                <a:cubicBezTo>
                  <a:pt x="2397" y="254"/>
                  <a:pt x="1665" y="212"/>
                  <a:pt x="1082" y="33"/>
                </a:cubicBezTo>
                <a:lnTo>
                  <a:pt x="1082" y="33"/>
                </a:lnTo>
                <a:cubicBezTo>
                  <a:pt x="1050" y="13"/>
                  <a:pt x="1016" y="0"/>
                  <a:pt x="982" y="0"/>
                </a:cubicBezTo>
                <a:close/>
              </a:path>
            </a:pathLst>
          </a:custGeom>
          <a:solidFill>
            <a:srgbClr val="FFC9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5813244" y="350841"/>
            <a:ext cx="94504" cy="85605"/>
          </a:xfrm>
          <a:custGeom>
            <a:avLst/>
            <a:gdLst/>
            <a:ahLst/>
            <a:cxnLst/>
            <a:rect l="l" t="t" r="r" b="b"/>
            <a:pathLst>
              <a:path w="2197" h="1990" extrusionOk="0">
                <a:moveTo>
                  <a:pt x="958" y="471"/>
                </a:moveTo>
                <a:cubicBezTo>
                  <a:pt x="1460" y="570"/>
                  <a:pt x="1755" y="1106"/>
                  <a:pt x="1390" y="1471"/>
                </a:cubicBezTo>
                <a:cubicBezTo>
                  <a:pt x="1273" y="1527"/>
                  <a:pt x="1174" y="1551"/>
                  <a:pt x="1087" y="1551"/>
                </a:cubicBezTo>
                <a:cubicBezTo>
                  <a:pt x="873" y="1551"/>
                  <a:pt x="733" y="1410"/>
                  <a:pt x="584" y="1261"/>
                </a:cubicBezTo>
                <a:cubicBezTo>
                  <a:pt x="584" y="1073"/>
                  <a:pt x="584" y="684"/>
                  <a:pt x="958" y="471"/>
                </a:cubicBezTo>
                <a:close/>
                <a:moveTo>
                  <a:pt x="715" y="0"/>
                </a:moveTo>
                <a:cubicBezTo>
                  <a:pt x="668" y="0"/>
                  <a:pt x="623" y="16"/>
                  <a:pt x="584" y="52"/>
                </a:cubicBezTo>
                <a:cubicBezTo>
                  <a:pt x="526" y="52"/>
                  <a:pt x="503" y="87"/>
                  <a:pt x="504" y="137"/>
                </a:cubicBezTo>
                <a:lnTo>
                  <a:pt x="504" y="137"/>
                </a:lnTo>
                <a:cubicBezTo>
                  <a:pt x="156" y="538"/>
                  <a:pt x="0" y="1095"/>
                  <a:pt x="181" y="1471"/>
                </a:cubicBezTo>
                <a:cubicBezTo>
                  <a:pt x="438" y="1851"/>
                  <a:pt x="695" y="1989"/>
                  <a:pt x="1006" y="1989"/>
                </a:cubicBezTo>
                <a:cubicBezTo>
                  <a:pt x="1183" y="1989"/>
                  <a:pt x="1378" y="1945"/>
                  <a:pt x="1600" y="1874"/>
                </a:cubicBezTo>
                <a:cubicBezTo>
                  <a:pt x="2003" y="1665"/>
                  <a:pt x="2197" y="1068"/>
                  <a:pt x="2003" y="665"/>
                </a:cubicBezTo>
                <a:cubicBezTo>
                  <a:pt x="1675" y="336"/>
                  <a:pt x="1346" y="136"/>
                  <a:pt x="903" y="73"/>
                </a:cubicBezTo>
                <a:lnTo>
                  <a:pt x="903" y="73"/>
                </a:lnTo>
                <a:cubicBezTo>
                  <a:pt x="846" y="29"/>
                  <a:pt x="779" y="0"/>
                  <a:pt x="715" y="0"/>
                </a:cubicBezTo>
                <a:close/>
              </a:path>
            </a:pathLst>
          </a:custGeom>
          <a:solidFill>
            <a:srgbClr val="FFC9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5951458" y="611052"/>
            <a:ext cx="86761" cy="80658"/>
          </a:xfrm>
          <a:custGeom>
            <a:avLst/>
            <a:gdLst/>
            <a:ahLst/>
            <a:cxnLst/>
            <a:rect l="l" t="t" r="r" b="b"/>
            <a:pathLst>
              <a:path w="2017" h="1875" extrusionOk="0">
                <a:moveTo>
                  <a:pt x="1000" y="455"/>
                </a:moveTo>
                <a:cubicBezTo>
                  <a:pt x="1210" y="455"/>
                  <a:pt x="1404" y="665"/>
                  <a:pt x="1404" y="858"/>
                </a:cubicBezTo>
                <a:cubicBezTo>
                  <a:pt x="1404" y="1068"/>
                  <a:pt x="1210" y="1261"/>
                  <a:pt x="1000" y="1261"/>
                </a:cubicBezTo>
                <a:cubicBezTo>
                  <a:pt x="943" y="1323"/>
                  <a:pt x="885" y="1349"/>
                  <a:pt x="830" y="1349"/>
                </a:cubicBezTo>
                <a:cubicBezTo>
                  <a:pt x="701" y="1349"/>
                  <a:pt x="597" y="1204"/>
                  <a:pt x="597" y="1068"/>
                </a:cubicBezTo>
                <a:cubicBezTo>
                  <a:pt x="597" y="665"/>
                  <a:pt x="807" y="455"/>
                  <a:pt x="1000" y="455"/>
                </a:cubicBezTo>
                <a:close/>
                <a:moveTo>
                  <a:pt x="913" y="0"/>
                </a:moveTo>
                <a:cubicBezTo>
                  <a:pt x="879" y="0"/>
                  <a:pt x="843" y="16"/>
                  <a:pt x="807" y="52"/>
                </a:cubicBezTo>
                <a:cubicBezTo>
                  <a:pt x="403" y="261"/>
                  <a:pt x="0" y="665"/>
                  <a:pt x="194" y="1068"/>
                </a:cubicBezTo>
                <a:cubicBezTo>
                  <a:pt x="194" y="1471"/>
                  <a:pt x="597" y="1874"/>
                  <a:pt x="1000" y="1874"/>
                </a:cubicBezTo>
                <a:cubicBezTo>
                  <a:pt x="1404" y="1874"/>
                  <a:pt x="1807" y="1471"/>
                  <a:pt x="1807" y="1068"/>
                </a:cubicBezTo>
                <a:cubicBezTo>
                  <a:pt x="2016" y="665"/>
                  <a:pt x="1613" y="261"/>
                  <a:pt x="1210" y="52"/>
                </a:cubicBezTo>
                <a:cubicBezTo>
                  <a:pt x="1171" y="16"/>
                  <a:pt x="1133" y="0"/>
                  <a:pt x="1097" y="0"/>
                </a:cubicBezTo>
                <a:cubicBezTo>
                  <a:pt x="1063" y="0"/>
                  <a:pt x="1031" y="15"/>
                  <a:pt x="1004" y="39"/>
                </a:cubicBezTo>
                <a:lnTo>
                  <a:pt x="1004" y="39"/>
                </a:lnTo>
                <a:cubicBezTo>
                  <a:pt x="978" y="15"/>
                  <a:pt x="947" y="0"/>
                  <a:pt x="913" y="0"/>
                </a:cubicBezTo>
                <a:close/>
              </a:path>
            </a:pathLst>
          </a:custGeom>
          <a:solidFill>
            <a:srgbClr val="FFC9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5466871" y="1029567"/>
            <a:ext cx="102978" cy="95800"/>
          </a:xfrm>
          <a:custGeom>
            <a:avLst/>
            <a:gdLst/>
            <a:ahLst/>
            <a:cxnLst/>
            <a:rect l="l" t="t" r="r" b="b"/>
            <a:pathLst>
              <a:path w="2394" h="2227" extrusionOk="0">
                <a:moveTo>
                  <a:pt x="1168" y="442"/>
                </a:moveTo>
                <a:cubicBezTo>
                  <a:pt x="1378" y="511"/>
                  <a:pt x="1637" y="664"/>
                  <a:pt x="1781" y="807"/>
                </a:cubicBezTo>
                <a:cubicBezTo>
                  <a:pt x="1990" y="1211"/>
                  <a:pt x="1781" y="1614"/>
                  <a:pt x="1377" y="1614"/>
                </a:cubicBezTo>
                <a:cubicBezTo>
                  <a:pt x="1263" y="1671"/>
                  <a:pt x="1157" y="1696"/>
                  <a:pt x="1062" y="1696"/>
                </a:cubicBezTo>
                <a:cubicBezTo>
                  <a:pt x="481" y="1696"/>
                  <a:pt x="281" y="780"/>
                  <a:pt x="974" y="614"/>
                </a:cubicBezTo>
                <a:cubicBezTo>
                  <a:pt x="1070" y="564"/>
                  <a:pt x="1132" y="503"/>
                  <a:pt x="1168" y="442"/>
                </a:cubicBezTo>
                <a:close/>
                <a:moveTo>
                  <a:pt x="974" y="1"/>
                </a:moveTo>
                <a:cubicBezTo>
                  <a:pt x="865" y="1"/>
                  <a:pt x="750" y="130"/>
                  <a:pt x="744" y="242"/>
                </a:cubicBezTo>
                <a:lnTo>
                  <a:pt x="744" y="242"/>
                </a:lnTo>
                <a:cubicBezTo>
                  <a:pt x="279" y="372"/>
                  <a:pt x="0" y="890"/>
                  <a:pt x="168" y="1420"/>
                </a:cubicBezTo>
                <a:cubicBezTo>
                  <a:pt x="377" y="2017"/>
                  <a:pt x="780" y="2227"/>
                  <a:pt x="1377" y="2227"/>
                </a:cubicBezTo>
                <a:cubicBezTo>
                  <a:pt x="1990" y="2017"/>
                  <a:pt x="2393" y="1614"/>
                  <a:pt x="2393" y="1017"/>
                </a:cubicBezTo>
                <a:cubicBezTo>
                  <a:pt x="2393" y="404"/>
                  <a:pt x="1587" y="1"/>
                  <a:pt x="974" y="1"/>
                </a:cubicBezTo>
                <a:close/>
              </a:path>
            </a:pathLst>
          </a:custGeom>
          <a:solidFill>
            <a:srgbClr val="FFC9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4502601" y="414119"/>
            <a:ext cx="110635" cy="95628"/>
          </a:xfrm>
          <a:custGeom>
            <a:avLst/>
            <a:gdLst/>
            <a:ahLst/>
            <a:cxnLst/>
            <a:rect l="l" t="t" r="r" b="b"/>
            <a:pathLst>
              <a:path w="2572" h="2223" extrusionOk="0">
                <a:moveTo>
                  <a:pt x="1259" y="406"/>
                </a:moveTo>
                <a:lnTo>
                  <a:pt x="1259" y="406"/>
                </a:lnTo>
                <a:cubicBezTo>
                  <a:pt x="1823" y="479"/>
                  <a:pt x="1802" y="1807"/>
                  <a:pt x="1017" y="1807"/>
                </a:cubicBezTo>
                <a:cubicBezTo>
                  <a:pt x="808" y="1807"/>
                  <a:pt x="614" y="1613"/>
                  <a:pt x="614" y="1210"/>
                </a:cubicBezTo>
                <a:cubicBezTo>
                  <a:pt x="433" y="1029"/>
                  <a:pt x="565" y="559"/>
                  <a:pt x="864" y="559"/>
                </a:cubicBezTo>
                <a:cubicBezTo>
                  <a:pt x="911" y="559"/>
                  <a:pt x="962" y="571"/>
                  <a:pt x="1017" y="597"/>
                </a:cubicBezTo>
                <a:cubicBezTo>
                  <a:pt x="1110" y="597"/>
                  <a:pt x="1207" y="503"/>
                  <a:pt x="1259" y="406"/>
                </a:cubicBezTo>
                <a:close/>
                <a:moveTo>
                  <a:pt x="1211" y="0"/>
                </a:moveTo>
                <a:cubicBezTo>
                  <a:pt x="1141" y="0"/>
                  <a:pt x="1097" y="52"/>
                  <a:pt x="1077" y="119"/>
                </a:cubicBezTo>
                <a:lnTo>
                  <a:pt x="1077" y="119"/>
                </a:lnTo>
                <a:cubicBezTo>
                  <a:pt x="994" y="81"/>
                  <a:pt x="914" y="64"/>
                  <a:pt x="839" y="64"/>
                </a:cubicBezTo>
                <a:cubicBezTo>
                  <a:pt x="443" y="64"/>
                  <a:pt x="164" y="537"/>
                  <a:pt x="1" y="1000"/>
                </a:cubicBezTo>
                <a:cubicBezTo>
                  <a:pt x="1" y="1613"/>
                  <a:pt x="211" y="2210"/>
                  <a:pt x="1017" y="2210"/>
                </a:cubicBezTo>
                <a:cubicBezTo>
                  <a:pt x="1067" y="2219"/>
                  <a:pt x="1116" y="2223"/>
                  <a:pt x="1164" y="2223"/>
                </a:cubicBezTo>
                <a:cubicBezTo>
                  <a:pt x="2257" y="2223"/>
                  <a:pt x="2571" y="0"/>
                  <a:pt x="1211" y="0"/>
                </a:cubicBezTo>
                <a:close/>
              </a:path>
            </a:pathLst>
          </a:custGeom>
          <a:solidFill>
            <a:srgbClr val="FFC9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4563685" y="628947"/>
            <a:ext cx="95106" cy="114814"/>
          </a:xfrm>
          <a:custGeom>
            <a:avLst/>
            <a:gdLst/>
            <a:ahLst/>
            <a:cxnLst/>
            <a:rect l="l" t="t" r="r" b="b"/>
            <a:pathLst>
              <a:path w="2211" h="2669" extrusionOk="0">
                <a:moveTo>
                  <a:pt x="1240" y="625"/>
                </a:moveTo>
                <a:cubicBezTo>
                  <a:pt x="1678" y="906"/>
                  <a:pt x="1766" y="1379"/>
                  <a:pt x="1614" y="1862"/>
                </a:cubicBezTo>
                <a:cubicBezTo>
                  <a:pt x="1404" y="1862"/>
                  <a:pt x="1210" y="2055"/>
                  <a:pt x="1210" y="2055"/>
                </a:cubicBezTo>
                <a:cubicBezTo>
                  <a:pt x="1131" y="2096"/>
                  <a:pt x="1059" y="2114"/>
                  <a:pt x="995" y="2114"/>
                </a:cubicBezTo>
                <a:cubicBezTo>
                  <a:pt x="733" y="2114"/>
                  <a:pt x="597" y="1820"/>
                  <a:pt x="597" y="1652"/>
                </a:cubicBezTo>
                <a:cubicBezTo>
                  <a:pt x="597" y="1458"/>
                  <a:pt x="597" y="1249"/>
                  <a:pt x="807" y="1055"/>
                </a:cubicBezTo>
                <a:cubicBezTo>
                  <a:pt x="807" y="1055"/>
                  <a:pt x="1001" y="845"/>
                  <a:pt x="807" y="652"/>
                </a:cubicBezTo>
                <a:lnTo>
                  <a:pt x="807" y="652"/>
                </a:lnTo>
                <a:cubicBezTo>
                  <a:pt x="863" y="708"/>
                  <a:pt x="937" y="732"/>
                  <a:pt x="1009" y="732"/>
                </a:cubicBezTo>
                <a:cubicBezTo>
                  <a:pt x="1106" y="732"/>
                  <a:pt x="1200" y="688"/>
                  <a:pt x="1240" y="625"/>
                </a:cubicBezTo>
                <a:close/>
                <a:moveTo>
                  <a:pt x="920" y="0"/>
                </a:moveTo>
                <a:cubicBezTo>
                  <a:pt x="803" y="0"/>
                  <a:pt x="704" y="225"/>
                  <a:pt x="722" y="354"/>
                </a:cubicBezTo>
                <a:lnTo>
                  <a:pt x="722" y="354"/>
                </a:lnTo>
                <a:cubicBezTo>
                  <a:pt x="505" y="540"/>
                  <a:pt x="317" y="932"/>
                  <a:pt x="194" y="1055"/>
                </a:cubicBezTo>
                <a:cubicBezTo>
                  <a:pt x="0" y="1652"/>
                  <a:pt x="194" y="2458"/>
                  <a:pt x="1001" y="2668"/>
                </a:cubicBezTo>
                <a:cubicBezTo>
                  <a:pt x="1614" y="2668"/>
                  <a:pt x="2210" y="2055"/>
                  <a:pt x="2210" y="1458"/>
                </a:cubicBezTo>
                <a:cubicBezTo>
                  <a:pt x="2210" y="652"/>
                  <a:pt x="1614" y="39"/>
                  <a:pt x="1001" y="39"/>
                </a:cubicBezTo>
                <a:cubicBezTo>
                  <a:pt x="974" y="12"/>
                  <a:pt x="946" y="0"/>
                  <a:pt x="920" y="0"/>
                </a:cubicBezTo>
                <a:close/>
              </a:path>
            </a:pathLst>
          </a:custGeom>
          <a:solidFill>
            <a:srgbClr val="FFC9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4355526" y="-51370"/>
            <a:ext cx="327946" cy="1057542"/>
          </a:xfrm>
          <a:custGeom>
            <a:avLst/>
            <a:gdLst/>
            <a:ahLst/>
            <a:cxnLst/>
            <a:rect l="l" t="t" r="r" b="b"/>
            <a:pathLst>
              <a:path w="7624" h="24584" extrusionOk="0">
                <a:moveTo>
                  <a:pt x="1901" y="1"/>
                </a:moveTo>
                <a:cubicBezTo>
                  <a:pt x="1807" y="1"/>
                  <a:pt x="1693" y="47"/>
                  <a:pt x="1613" y="127"/>
                </a:cubicBezTo>
                <a:cubicBezTo>
                  <a:pt x="404" y="4159"/>
                  <a:pt x="0" y="8805"/>
                  <a:pt x="807" y="12837"/>
                </a:cubicBezTo>
                <a:cubicBezTo>
                  <a:pt x="1404" y="17273"/>
                  <a:pt x="3823" y="21306"/>
                  <a:pt x="7049" y="24532"/>
                </a:cubicBezTo>
                <a:cubicBezTo>
                  <a:pt x="7088" y="24568"/>
                  <a:pt x="7134" y="24583"/>
                  <a:pt x="7181" y="24583"/>
                </a:cubicBezTo>
                <a:cubicBezTo>
                  <a:pt x="7387" y="24583"/>
                  <a:pt x="7623" y="24286"/>
                  <a:pt x="7453" y="24129"/>
                </a:cubicBezTo>
                <a:cubicBezTo>
                  <a:pt x="4227" y="21096"/>
                  <a:pt x="1807" y="17064"/>
                  <a:pt x="1210" y="12628"/>
                </a:cubicBezTo>
                <a:cubicBezTo>
                  <a:pt x="404" y="8595"/>
                  <a:pt x="807" y="4159"/>
                  <a:pt x="2017" y="336"/>
                </a:cubicBezTo>
                <a:cubicBezTo>
                  <a:pt x="2131" y="98"/>
                  <a:pt x="2037" y="1"/>
                  <a:pt x="1901" y="1"/>
                </a:cubicBezTo>
                <a:close/>
              </a:path>
            </a:pathLst>
          </a:custGeom>
          <a:solidFill>
            <a:srgbClr val="FFC9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4756144" y="1053441"/>
            <a:ext cx="457723" cy="166994"/>
          </a:xfrm>
          <a:custGeom>
            <a:avLst/>
            <a:gdLst/>
            <a:ahLst/>
            <a:cxnLst/>
            <a:rect l="l" t="t" r="r" b="b"/>
            <a:pathLst>
              <a:path w="10641" h="3882" extrusionOk="0">
                <a:moveTo>
                  <a:pt x="427" y="0"/>
                </a:moveTo>
                <a:cubicBezTo>
                  <a:pt x="230" y="0"/>
                  <a:pt x="0" y="294"/>
                  <a:pt x="156" y="462"/>
                </a:cubicBezTo>
                <a:cubicBezTo>
                  <a:pt x="2979" y="2672"/>
                  <a:pt x="6608" y="3285"/>
                  <a:pt x="10044" y="3882"/>
                </a:cubicBezTo>
                <a:cubicBezTo>
                  <a:pt x="10447" y="3882"/>
                  <a:pt x="10641" y="3478"/>
                  <a:pt x="10237" y="3478"/>
                </a:cubicBezTo>
                <a:cubicBezTo>
                  <a:pt x="6818" y="2882"/>
                  <a:pt x="3382" y="2269"/>
                  <a:pt x="559" y="59"/>
                </a:cubicBezTo>
                <a:cubicBezTo>
                  <a:pt x="521" y="18"/>
                  <a:pt x="475" y="0"/>
                  <a:pt x="427" y="0"/>
                </a:cubicBezTo>
                <a:close/>
              </a:path>
            </a:pathLst>
          </a:custGeom>
          <a:solidFill>
            <a:srgbClr val="FFC9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5"/>
          <p:cNvSpPr/>
          <p:nvPr/>
        </p:nvSpPr>
        <p:spPr>
          <a:xfrm>
            <a:off x="5265895" y="1201378"/>
            <a:ext cx="112957" cy="25810"/>
          </a:xfrm>
          <a:custGeom>
            <a:avLst/>
            <a:gdLst/>
            <a:ahLst/>
            <a:cxnLst/>
            <a:rect l="l" t="t" r="r" b="b"/>
            <a:pathLst>
              <a:path w="2626" h="600" extrusionOk="0">
                <a:moveTo>
                  <a:pt x="2372" y="1"/>
                </a:moveTo>
                <a:cubicBezTo>
                  <a:pt x="2331" y="1"/>
                  <a:pt x="2283" y="12"/>
                  <a:pt x="2226" y="39"/>
                </a:cubicBezTo>
                <a:cubicBezTo>
                  <a:pt x="1818" y="39"/>
                  <a:pt x="1416" y="133"/>
                  <a:pt x="1012" y="133"/>
                </a:cubicBezTo>
                <a:cubicBezTo>
                  <a:pt x="811" y="133"/>
                  <a:pt x="608" y="109"/>
                  <a:pt x="404" y="39"/>
                </a:cubicBezTo>
                <a:cubicBezTo>
                  <a:pt x="210" y="39"/>
                  <a:pt x="0" y="443"/>
                  <a:pt x="404" y="443"/>
                </a:cubicBezTo>
                <a:cubicBezTo>
                  <a:pt x="710" y="548"/>
                  <a:pt x="1065" y="600"/>
                  <a:pt x="1418" y="600"/>
                </a:cubicBezTo>
                <a:cubicBezTo>
                  <a:pt x="1771" y="600"/>
                  <a:pt x="2122" y="548"/>
                  <a:pt x="2420" y="443"/>
                </a:cubicBezTo>
                <a:cubicBezTo>
                  <a:pt x="2600" y="443"/>
                  <a:pt x="2626" y="1"/>
                  <a:pt x="2372" y="1"/>
                </a:cubicBezTo>
                <a:close/>
              </a:path>
            </a:pathLst>
          </a:custGeom>
          <a:solidFill>
            <a:srgbClr val="FFC9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5"/>
          <p:cNvSpPr/>
          <p:nvPr/>
        </p:nvSpPr>
        <p:spPr>
          <a:xfrm>
            <a:off x="5691248" y="508628"/>
            <a:ext cx="664281" cy="642423"/>
          </a:xfrm>
          <a:custGeom>
            <a:avLst/>
            <a:gdLst/>
            <a:ahLst/>
            <a:cxnLst/>
            <a:rect l="l" t="t" r="r" b="b"/>
            <a:pathLst>
              <a:path w="15443" h="14934" extrusionOk="0">
                <a:moveTo>
                  <a:pt x="15108" y="0"/>
                </a:moveTo>
                <a:cubicBezTo>
                  <a:pt x="15010" y="0"/>
                  <a:pt x="14921" y="67"/>
                  <a:pt x="14921" y="223"/>
                </a:cubicBezTo>
                <a:cubicBezTo>
                  <a:pt x="13711" y="7675"/>
                  <a:pt x="6646" y="11708"/>
                  <a:pt x="194" y="14337"/>
                </a:cubicBezTo>
                <a:cubicBezTo>
                  <a:pt x="0" y="14530"/>
                  <a:pt x="194" y="14934"/>
                  <a:pt x="404" y="14934"/>
                </a:cubicBezTo>
                <a:cubicBezTo>
                  <a:pt x="7049" y="12111"/>
                  <a:pt x="14114" y="7885"/>
                  <a:pt x="15324" y="416"/>
                </a:cubicBezTo>
                <a:cubicBezTo>
                  <a:pt x="15443" y="169"/>
                  <a:pt x="15264" y="0"/>
                  <a:pt x="15108" y="0"/>
                </a:cubicBezTo>
                <a:close/>
              </a:path>
            </a:pathLst>
          </a:custGeom>
          <a:solidFill>
            <a:srgbClr val="FFC9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5"/>
          <p:cNvSpPr/>
          <p:nvPr/>
        </p:nvSpPr>
        <p:spPr>
          <a:xfrm>
            <a:off x="6324072" y="-49951"/>
            <a:ext cx="52048" cy="432842"/>
          </a:xfrm>
          <a:custGeom>
            <a:avLst/>
            <a:gdLst/>
            <a:ahLst/>
            <a:cxnLst/>
            <a:rect l="l" t="t" r="r" b="b"/>
            <a:pathLst>
              <a:path w="1210" h="10062" extrusionOk="0">
                <a:moveTo>
                  <a:pt x="815" y="1"/>
                </a:moveTo>
                <a:cubicBezTo>
                  <a:pt x="714" y="1"/>
                  <a:pt x="613" y="102"/>
                  <a:pt x="613" y="303"/>
                </a:cubicBezTo>
                <a:cubicBezTo>
                  <a:pt x="807" y="3320"/>
                  <a:pt x="613" y="6546"/>
                  <a:pt x="0" y="9772"/>
                </a:cubicBezTo>
                <a:cubicBezTo>
                  <a:pt x="0" y="9921"/>
                  <a:pt x="203" y="10061"/>
                  <a:pt x="396" y="10061"/>
                </a:cubicBezTo>
                <a:cubicBezTo>
                  <a:pt x="475" y="10061"/>
                  <a:pt x="552" y="10038"/>
                  <a:pt x="613" y="9982"/>
                </a:cubicBezTo>
                <a:cubicBezTo>
                  <a:pt x="1016" y="6756"/>
                  <a:pt x="1210" y="3529"/>
                  <a:pt x="1016" y="303"/>
                </a:cubicBezTo>
                <a:cubicBezTo>
                  <a:pt x="1016" y="102"/>
                  <a:pt x="916" y="1"/>
                  <a:pt x="815" y="1"/>
                </a:cubicBezTo>
                <a:close/>
              </a:path>
            </a:pathLst>
          </a:custGeom>
          <a:solidFill>
            <a:srgbClr val="FFC9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5"/>
          <p:cNvSpPr/>
          <p:nvPr/>
        </p:nvSpPr>
        <p:spPr>
          <a:xfrm>
            <a:off x="5137404" y="391707"/>
            <a:ext cx="251380" cy="287400"/>
          </a:xfrm>
          <a:custGeom>
            <a:avLst/>
            <a:gdLst/>
            <a:ahLst/>
            <a:cxnLst/>
            <a:rect l="l" t="t" r="r" b="b"/>
            <a:pathLst>
              <a:path w="5844" h="6681" extrusionOk="0">
                <a:moveTo>
                  <a:pt x="1972" y="662"/>
                </a:moveTo>
                <a:cubicBezTo>
                  <a:pt x="3929" y="662"/>
                  <a:pt x="4907" y="4808"/>
                  <a:pt x="3391" y="5764"/>
                </a:cubicBezTo>
                <a:cubicBezTo>
                  <a:pt x="3064" y="6009"/>
                  <a:pt x="2770" y="6113"/>
                  <a:pt x="2509" y="6113"/>
                </a:cubicBezTo>
                <a:cubicBezTo>
                  <a:pt x="1484" y="6113"/>
                  <a:pt x="971" y="4502"/>
                  <a:pt x="971" y="3538"/>
                </a:cubicBezTo>
                <a:cubicBezTo>
                  <a:pt x="971" y="2537"/>
                  <a:pt x="1181" y="1521"/>
                  <a:pt x="1778" y="715"/>
                </a:cubicBezTo>
                <a:cubicBezTo>
                  <a:pt x="1792" y="700"/>
                  <a:pt x="1806" y="685"/>
                  <a:pt x="1818" y="670"/>
                </a:cubicBezTo>
                <a:lnTo>
                  <a:pt x="1818" y="670"/>
                </a:lnTo>
                <a:cubicBezTo>
                  <a:pt x="1870" y="665"/>
                  <a:pt x="1921" y="662"/>
                  <a:pt x="1972" y="662"/>
                </a:cubicBezTo>
                <a:close/>
                <a:moveTo>
                  <a:pt x="2230" y="0"/>
                </a:moveTo>
                <a:cubicBezTo>
                  <a:pt x="2023" y="0"/>
                  <a:pt x="1807" y="38"/>
                  <a:pt x="1584" y="118"/>
                </a:cubicBezTo>
                <a:cubicBezTo>
                  <a:pt x="1290" y="118"/>
                  <a:pt x="1186" y="303"/>
                  <a:pt x="1200" y="473"/>
                </a:cubicBezTo>
                <a:lnTo>
                  <a:pt x="1200" y="473"/>
                </a:lnTo>
                <a:cubicBezTo>
                  <a:pt x="147" y="1547"/>
                  <a:pt x="1" y="3609"/>
                  <a:pt x="568" y="4957"/>
                </a:cubicBezTo>
                <a:cubicBezTo>
                  <a:pt x="861" y="5976"/>
                  <a:pt x="1690" y="6681"/>
                  <a:pt x="2660" y="6681"/>
                </a:cubicBezTo>
                <a:cubicBezTo>
                  <a:pt x="3025" y="6681"/>
                  <a:pt x="3410" y="6581"/>
                  <a:pt x="3794" y="6360"/>
                </a:cubicBezTo>
                <a:cubicBezTo>
                  <a:pt x="5844" y="5068"/>
                  <a:pt x="4638" y="0"/>
                  <a:pt x="2230" y="0"/>
                </a:cubicBezTo>
                <a:close/>
              </a:path>
            </a:pathLst>
          </a:custGeom>
          <a:solidFill>
            <a:srgbClr val="FFC9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5"/>
          <p:cNvSpPr/>
          <p:nvPr/>
        </p:nvSpPr>
        <p:spPr>
          <a:xfrm>
            <a:off x="5387333" y="457136"/>
            <a:ext cx="95794" cy="108791"/>
          </a:xfrm>
          <a:custGeom>
            <a:avLst/>
            <a:gdLst/>
            <a:ahLst/>
            <a:cxnLst/>
            <a:rect l="l" t="t" r="r" b="b"/>
            <a:pathLst>
              <a:path w="2227" h="2529" extrusionOk="0">
                <a:moveTo>
                  <a:pt x="728" y="808"/>
                </a:moveTo>
                <a:cubicBezTo>
                  <a:pt x="938" y="813"/>
                  <a:pt x="1246" y="842"/>
                  <a:pt x="1420" y="1016"/>
                </a:cubicBezTo>
                <a:cubicBezTo>
                  <a:pt x="1420" y="1210"/>
                  <a:pt x="1613" y="1420"/>
                  <a:pt x="1420" y="1613"/>
                </a:cubicBezTo>
                <a:cubicBezTo>
                  <a:pt x="1315" y="1718"/>
                  <a:pt x="1162" y="1771"/>
                  <a:pt x="1035" y="1771"/>
                </a:cubicBezTo>
                <a:cubicBezTo>
                  <a:pt x="908" y="1771"/>
                  <a:pt x="807" y="1718"/>
                  <a:pt x="807" y="1613"/>
                </a:cubicBezTo>
                <a:cubicBezTo>
                  <a:pt x="644" y="1451"/>
                  <a:pt x="618" y="1141"/>
                  <a:pt x="728" y="808"/>
                </a:cubicBezTo>
                <a:close/>
                <a:moveTo>
                  <a:pt x="613" y="0"/>
                </a:moveTo>
                <a:cubicBezTo>
                  <a:pt x="488" y="0"/>
                  <a:pt x="401" y="79"/>
                  <a:pt x="354" y="186"/>
                </a:cubicBezTo>
                <a:lnTo>
                  <a:pt x="354" y="186"/>
                </a:lnTo>
                <a:cubicBezTo>
                  <a:pt x="353" y="186"/>
                  <a:pt x="352" y="186"/>
                  <a:pt x="351" y="186"/>
                </a:cubicBezTo>
                <a:cubicBezTo>
                  <a:pt x="214" y="186"/>
                  <a:pt x="79" y="251"/>
                  <a:pt x="0" y="404"/>
                </a:cubicBezTo>
                <a:cubicBezTo>
                  <a:pt x="0" y="1016"/>
                  <a:pt x="0" y="1613"/>
                  <a:pt x="403" y="2226"/>
                </a:cubicBezTo>
                <a:cubicBezTo>
                  <a:pt x="605" y="2428"/>
                  <a:pt x="859" y="2529"/>
                  <a:pt x="1113" y="2529"/>
                </a:cubicBezTo>
                <a:cubicBezTo>
                  <a:pt x="1367" y="2529"/>
                  <a:pt x="1621" y="2428"/>
                  <a:pt x="1823" y="2226"/>
                </a:cubicBezTo>
                <a:cubicBezTo>
                  <a:pt x="2226" y="1823"/>
                  <a:pt x="2226" y="1210"/>
                  <a:pt x="2017" y="807"/>
                </a:cubicBezTo>
                <a:cubicBezTo>
                  <a:pt x="1613" y="210"/>
                  <a:pt x="1210" y="0"/>
                  <a:pt x="613" y="0"/>
                </a:cubicBezTo>
                <a:close/>
              </a:path>
            </a:pathLst>
          </a:custGeom>
          <a:solidFill>
            <a:srgbClr val="FFC9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5"/>
          <p:cNvSpPr/>
          <p:nvPr/>
        </p:nvSpPr>
        <p:spPr>
          <a:xfrm>
            <a:off x="5656533" y="1096803"/>
            <a:ext cx="631374" cy="331794"/>
          </a:xfrm>
          <a:custGeom>
            <a:avLst/>
            <a:gdLst/>
            <a:ahLst/>
            <a:cxnLst/>
            <a:rect l="l" t="t" r="r" b="b"/>
            <a:pathLst>
              <a:path w="14678" h="7713" extrusionOk="0">
                <a:moveTo>
                  <a:pt x="14234" y="1"/>
                </a:moveTo>
                <a:cubicBezTo>
                  <a:pt x="14190" y="1"/>
                  <a:pt x="14149" y="16"/>
                  <a:pt x="14115" y="51"/>
                </a:cubicBezTo>
                <a:cubicBezTo>
                  <a:pt x="10679" y="4293"/>
                  <a:pt x="5646" y="6713"/>
                  <a:pt x="404" y="6906"/>
                </a:cubicBezTo>
                <a:cubicBezTo>
                  <a:pt x="1" y="6906"/>
                  <a:pt x="1" y="7713"/>
                  <a:pt x="404" y="7713"/>
                </a:cubicBezTo>
                <a:cubicBezTo>
                  <a:pt x="5840" y="7519"/>
                  <a:pt x="11082" y="4890"/>
                  <a:pt x="14518" y="664"/>
                </a:cubicBezTo>
                <a:cubicBezTo>
                  <a:pt x="14677" y="332"/>
                  <a:pt x="14433" y="1"/>
                  <a:pt x="14234" y="1"/>
                </a:cubicBezTo>
                <a:close/>
              </a:path>
            </a:pathLst>
          </a:custGeom>
          <a:solidFill>
            <a:srgbClr val="FFC9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5"/>
          <p:cNvSpPr/>
          <p:nvPr/>
        </p:nvSpPr>
        <p:spPr>
          <a:xfrm>
            <a:off x="6029147" y="1270291"/>
            <a:ext cx="231507" cy="140968"/>
          </a:xfrm>
          <a:custGeom>
            <a:avLst/>
            <a:gdLst/>
            <a:ahLst/>
            <a:cxnLst/>
            <a:rect l="l" t="t" r="r" b="b"/>
            <a:pathLst>
              <a:path w="5382" h="3277" extrusionOk="0">
                <a:moveTo>
                  <a:pt x="4781" y="0"/>
                </a:moveTo>
                <a:cubicBezTo>
                  <a:pt x="4729" y="0"/>
                  <a:pt x="4681" y="16"/>
                  <a:pt x="4646" y="50"/>
                </a:cubicBezTo>
                <a:cubicBezTo>
                  <a:pt x="3437" y="1067"/>
                  <a:pt x="2017" y="1873"/>
                  <a:pt x="404" y="2470"/>
                </a:cubicBezTo>
                <a:cubicBezTo>
                  <a:pt x="1" y="2680"/>
                  <a:pt x="210" y="3277"/>
                  <a:pt x="614" y="3277"/>
                </a:cubicBezTo>
                <a:cubicBezTo>
                  <a:pt x="2227" y="2470"/>
                  <a:pt x="3840" y="1664"/>
                  <a:pt x="5050" y="663"/>
                </a:cubicBezTo>
                <a:cubicBezTo>
                  <a:pt x="5381" y="332"/>
                  <a:pt x="5026" y="0"/>
                  <a:pt x="4781" y="0"/>
                </a:cubicBezTo>
                <a:close/>
              </a:path>
            </a:pathLst>
          </a:custGeom>
          <a:solidFill>
            <a:srgbClr val="FFC9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431915" y="415582"/>
            <a:ext cx="1050168" cy="756893"/>
          </a:xfrm>
          <a:custGeom>
            <a:avLst/>
            <a:gdLst/>
            <a:ahLst/>
            <a:cxnLst/>
            <a:rect l="l" t="t" r="r" b="b"/>
            <a:pathLst>
              <a:path w="24414" h="17595" extrusionOk="0">
                <a:moveTo>
                  <a:pt x="597" y="0"/>
                </a:moveTo>
                <a:cubicBezTo>
                  <a:pt x="293" y="0"/>
                  <a:pt x="1" y="216"/>
                  <a:pt x="122" y="563"/>
                </a:cubicBezTo>
                <a:cubicBezTo>
                  <a:pt x="719" y="2983"/>
                  <a:pt x="2139" y="4402"/>
                  <a:pt x="3945" y="6015"/>
                </a:cubicBezTo>
                <a:cubicBezTo>
                  <a:pt x="5768" y="7628"/>
                  <a:pt x="7784" y="8838"/>
                  <a:pt x="9994" y="10241"/>
                </a:cubicBezTo>
                <a:cubicBezTo>
                  <a:pt x="14237" y="12870"/>
                  <a:pt x="19076" y="14887"/>
                  <a:pt x="23302" y="17500"/>
                </a:cubicBezTo>
                <a:cubicBezTo>
                  <a:pt x="23403" y="17566"/>
                  <a:pt x="23504" y="17595"/>
                  <a:pt x="23599" y="17595"/>
                </a:cubicBezTo>
                <a:cubicBezTo>
                  <a:pt x="24079" y="17595"/>
                  <a:pt x="24413" y="16868"/>
                  <a:pt x="23915" y="16693"/>
                </a:cubicBezTo>
                <a:cubicBezTo>
                  <a:pt x="19882" y="14274"/>
                  <a:pt x="15640" y="12258"/>
                  <a:pt x="11607" y="9838"/>
                </a:cubicBezTo>
                <a:cubicBezTo>
                  <a:pt x="9397" y="8838"/>
                  <a:pt x="7381" y="7418"/>
                  <a:pt x="5558" y="6015"/>
                </a:cubicBezTo>
                <a:cubicBezTo>
                  <a:pt x="3542" y="4402"/>
                  <a:pt x="1735" y="2789"/>
                  <a:pt x="1123" y="369"/>
                </a:cubicBezTo>
                <a:cubicBezTo>
                  <a:pt x="1041" y="113"/>
                  <a:pt x="816" y="0"/>
                  <a:pt x="597" y="0"/>
                </a:cubicBezTo>
                <a:close/>
              </a:path>
            </a:pathLst>
          </a:custGeom>
          <a:solidFill>
            <a:srgbClr val="FFC9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7321852" y="1129625"/>
            <a:ext cx="208193" cy="199429"/>
          </a:xfrm>
          <a:custGeom>
            <a:avLst/>
            <a:gdLst/>
            <a:ahLst/>
            <a:cxnLst/>
            <a:rect l="l" t="t" r="r" b="b"/>
            <a:pathLst>
              <a:path w="4840" h="4636" extrusionOk="0">
                <a:moveTo>
                  <a:pt x="2946" y="1"/>
                </a:moveTo>
                <a:cubicBezTo>
                  <a:pt x="2504" y="1"/>
                  <a:pt x="2276" y="739"/>
                  <a:pt x="2614" y="901"/>
                </a:cubicBezTo>
                <a:cubicBezTo>
                  <a:pt x="3630" y="1304"/>
                  <a:pt x="3824" y="2514"/>
                  <a:pt x="3017" y="3127"/>
                </a:cubicBezTo>
                <a:cubicBezTo>
                  <a:pt x="2760" y="3507"/>
                  <a:pt x="2261" y="3645"/>
                  <a:pt x="1774" y="3645"/>
                </a:cubicBezTo>
                <a:cubicBezTo>
                  <a:pt x="1497" y="3645"/>
                  <a:pt x="1223" y="3600"/>
                  <a:pt x="1001" y="3530"/>
                </a:cubicBezTo>
                <a:cubicBezTo>
                  <a:pt x="194" y="3530"/>
                  <a:pt x="1" y="4530"/>
                  <a:pt x="598" y="4530"/>
                </a:cubicBezTo>
                <a:cubicBezTo>
                  <a:pt x="1015" y="4592"/>
                  <a:pt x="1431" y="4635"/>
                  <a:pt x="1830" y="4635"/>
                </a:cubicBezTo>
                <a:cubicBezTo>
                  <a:pt x="2790" y="4635"/>
                  <a:pt x="3657" y="4384"/>
                  <a:pt x="4227" y="3530"/>
                </a:cubicBezTo>
                <a:cubicBezTo>
                  <a:pt x="4840" y="2320"/>
                  <a:pt x="4437" y="707"/>
                  <a:pt x="3227" y="94"/>
                </a:cubicBezTo>
                <a:cubicBezTo>
                  <a:pt x="3127" y="29"/>
                  <a:pt x="3032" y="1"/>
                  <a:pt x="2946" y="1"/>
                </a:cubicBezTo>
                <a:close/>
              </a:path>
            </a:pathLst>
          </a:custGeom>
          <a:solidFill>
            <a:srgbClr val="FFC9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6493860" y="667147"/>
            <a:ext cx="159844" cy="261934"/>
          </a:xfrm>
          <a:custGeom>
            <a:avLst/>
            <a:gdLst/>
            <a:ahLst/>
            <a:cxnLst/>
            <a:rect l="l" t="t" r="r" b="b"/>
            <a:pathLst>
              <a:path w="3716" h="6089" extrusionOk="0">
                <a:moveTo>
                  <a:pt x="3327" y="0"/>
                </a:moveTo>
                <a:cubicBezTo>
                  <a:pt x="3250" y="0"/>
                  <a:pt x="3175" y="49"/>
                  <a:pt x="3118" y="167"/>
                </a:cubicBezTo>
                <a:cubicBezTo>
                  <a:pt x="2312" y="2183"/>
                  <a:pt x="1296" y="3796"/>
                  <a:pt x="295" y="5603"/>
                </a:cubicBezTo>
                <a:cubicBezTo>
                  <a:pt x="1" y="5898"/>
                  <a:pt x="240" y="6089"/>
                  <a:pt x="472" y="6089"/>
                </a:cubicBezTo>
                <a:cubicBezTo>
                  <a:pt x="558" y="6089"/>
                  <a:pt x="642" y="6063"/>
                  <a:pt x="699" y="6006"/>
                </a:cubicBezTo>
                <a:cubicBezTo>
                  <a:pt x="1909" y="4200"/>
                  <a:pt x="2909" y="2377"/>
                  <a:pt x="3715" y="570"/>
                </a:cubicBezTo>
                <a:cubicBezTo>
                  <a:pt x="3715" y="285"/>
                  <a:pt x="3514" y="0"/>
                  <a:pt x="3327" y="0"/>
                </a:cubicBezTo>
                <a:close/>
              </a:path>
            </a:pathLst>
          </a:custGeom>
          <a:solidFill>
            <a:srgbClr val="FFC9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6558600" y="710164"/>
            <a:ext cx="153521" cy="242275"/>
          </a:xfrm>
          <a:custGeom>
            <a:avLst/>
            <a:gdLst/>
            <a:ahLst/>
            <a:cxnLst/>
            <a:rect l="l" t="t" r="r" b="b"/>
            <a:pathLst>
              <a:path w="3569" h="5632" extrusionOk="0">
                <a:moveTo>
                  <a:pt x="3230" y="0"/>
                </a:moveTo>
                <a:cubicBezTo>
                  <a:pt x="3156" y="0"/>
                  <a:pt x="3078" y="49"/>
                  <a:pt x="3017" y="167"/>
                </a:cubicBezTo>
                <a:cubicBezTo>
                  <a:pt x="1613" y="1587"/>
                  <a:pt x="807" y="3393"/>
                  <a:pt x="0" y="5216"/>
                </a:cubicBezTo>
                <a:cubicBezTo>
                  <a:pt x="0" y="5463"/>
                  <a:pt x="225" y="5632"/>
                  <a:pt x="447" y="5632"/>
                </a:cubicBezTo>
                <a:cubicBezTo>
                  <a:pt x="587" y="5632"/>
                  <a:pt x="726" y="5565"/>
                  <a:pt x="807" y="5410"/>
                </a:cubicBezTo>
                <a:cubicBezTo>
                  <a:pt x="1404" y="3603"/>
                  <a:pt x="2210" y="1990"/>
                  <a:pt x="3420" y="570"/>
                </a:cubicBezTo>
                <a:cubicBezTo>
                  <a:pt x="3568" y="285"/>
                  <a:pt x="3410" y="0"/>
                  <a:pt x="3230" y="0"/>
                </a:cubicBezTo>
                <a:close/>
              </a:path>
            </a:pathLst>
          </a:custGeom>
          <a:solidFill>
            <a:srgbClr val="FFC9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/>
          <p:nvPr/>
        </p:nvSpPr>
        <p:spPr>
          <a:xfrm>
            <a:off x="7339188" y="1168340"/>
            <a:ext cx="95106" cy="95800"/>
          </a:xfrm>
          <a:custGeom>
            <a:avLst/>
            <a:gdLst/>
            <a:ahLst/>
            <a:cxnLst/>
            <a:rect l="l" t="t" r="r" b="b"/>
            <a:pathLst>
              <a:path w="2211" h="2227" extrusionOk="0">
                <a:moveTo>
                  <a:pt x="1404" y="614"/>
                </a:moveTo>
                <a:cubicBezTo>
                  <a:pt x="1614" y="614"/>
                  <a:pt x="1614" y="1211"/>
                  <a:pt x="1614" y="1211"/>
                </a:cubicBezTo>
                <a:cubicBezTo>
                  <a:pt x="1465" y="1359"/>
                  <a:pt x="1325" y="1500"/>
                  <a:pt x="1180" y="1500"/>
                </a:cubicBezTo>
                <a:cubicBezTo>
                  <a:pt x="1121" y="1500"/>
                  <a:pt x="1062" y="1477"/>
                  <a:pt x="1001" y="1420"/>
                </a:cubicBezTo>
                <a:cubicBezTo>
                  <a:pt x="617" y="1420"/>
                  <a:pt x="599" y="688"/>
                  <a:pt x="1128" y="619"/>
                </a:cubicBezTo>
                <a:lnTo>
                  <a:pt x="1128" y="619"/>
                </a:lnTo>
                <a:cubicBezTo>
                  <a:pt x="1164" y="640"/>
                  <a:pt x="1205" y="652"/>
                  <a:pt x="1252" y="652"/>
                </a:cubicBezTo>
                <a:cubicBezTo>
                  <a:pt x="1298" y="652"/>
                  <a:pt x="1349" y="640"/>
                  <a:pt x="1404" y="614"/>
                </a:cubicBezTo>
                <a:close/>
                <a:moveTo>
                  <a:pt x="1211" y="1"/>
                </a:moveTo>
                <a:cubicBezTo>
                  <a:pt x="598" y="1"/>
                  <a:pt x="1" y="404"/>
                  <a:pt x="1" y="1211"/>
                </a:cubicBezTo>
                <a:cubicBezTo>
                  <a:pt x="1" y="1614"/>
                  <a:pt x="598" y="2227"/>
                  <a:pt x="1001" y="2227"/>
                </a:cubicBezTo>
                <a:cubicBezTo>
                  <a:pt x="1614" y="2227"/>
                  <a:pt x="2211" y="1824"/>
                  <a:pt x="2211" y="1211"/>
                </a:cubicBezTo>
                <a:cubicBezTo>
                  <a:pt x="2211" y="614"/>
                  <a:pt x="1808" y="1"/>
                  <a:pt x="1211" y="1"/>
                </a:cubicBezTo>
                <a:close/>
              </a:path>
            </a:pathLst>
          </a:custGeom>
          <a:solidFill>
            <a:srgbClr val="FFC9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15"/>
          <p:cNvGrpSpPr/>
          <p:nvPr/>
        </p:nvGrpSpPr>
        <p:grpSpPr>
          <a:xfrm>
            <a:off x="7476560" y="-89321"/>
            <a:ext cx="531161" cy="2405371"/>
            <a:chOff x="7368103" y="-81950"/>
            <a:chExt cx="562731" cy="2548332"/>
          </a:xfrm>
        </p:grpSpPr>
        <p:sp>
          <p:nvSpPr>
            <p:cNvPr id="199" name="Google Shape;199;p15"/>
            <p:cNvSpPr/>
            <p:nvPr/>
          </p:nvSpPr>
          <p:spPr>
            <a:xfrm>
              <a:off x="7379361" y="-81950"/>
              <a:ext cx="280545" cy="2548332"/>
            </a:xfrm>
            <a:custGeom>
              <a:avLst/>
              <a:gdLst/>
              <a:ahLst/>
              <a:cxnLst/>
              <a:rect l="l" t="t" r="r" b="b"/>
              <a:pathLst>
                <a:path w="6155" h="55909" extrusionOk="0">
                  <a:moveTo>
                    <a:pt x="5701" y="1"/>
                  </a:moveTo>
                  <a:cubicBezTo>
                    <a:pt x="5449" y="1"/>
                    <a:pt x="5146" y="202"/>
                    <a:pt x="5049" y="605"/>
                  </a:cubicBezTo>
                  <a:cubicBezTo>
                    <a:pt x="4033" y="9284"/>
                    <a:pt x="3033" y="18155"/>
                    <a:pt x="2017" y="26817"/>
                  </a:cubicBezTo>
                  <a:cubicBezTo>
                    <a:pt x="1614" y="31463"/>
                    <a:pt x="1017" y="35899"/>
                    <a:pt x="614" y="40528"/>
                  </a:cubicBezTo>
                  <a:cubicBezTo>
                    <a:pt x="210" y="45367"/>
                    <a:pt x="1" y="50416"/>
                    <a:pt x="1" y="55449"/>
                  </a:cubicBezTo>
                  <a:cubicBezTo>
                    <a:pt x="1" y="55755"/>
                    <a:pt x="255" y="55909"/>
                    <a:pt x="509" y="55909"/>
                  </a:cubicBezTo>
                  <a:cubicBezTo>
                    <a:pt x="763" y="55909"/>
                    <a:pt x="1017" y="55755"/>
                    <a:pt x="1017" y="55449"/>
                  </a:cubicBezTo>
                  <a:cubicBezTo>
                    <a:pt x="1017" y="50416"/>
                    <a:pt x="1210" y="45367"/>
                    <a:pt x="1614" y="40528"/>
                  </a:cubicBezTo>
                  <a:cubicBezTo>
                    <a:pt x="2017" y="35899"/>
                    <a:pt x="2630" y="31463"/>
                    <a:pt x="3033" y="26817"/>
                  </a:cubicBezTo>
                  <a:cubicBezTo>
                    <a:pt x="4033" y="18155"/>
                    <a:pt x="5049" y="9284"/>
                    <a:pt x="6049" y="605"/>
                  </a:cubicBezTo>
                  <a:cubicBezTo>
                    <a:pt x="6154" y="202"/>
                    <a:pt x="5953" y="1"/>
                    <a:pt x="5701" y="1"/>
                  </a:cubicBezTo>
                  <a:close/>
                </a:path>
              </a:pathLst>
            </a:custGeom>
            <a:solidFill>
              <a:srgbClr val="F88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7368103" y="945142"/>
              <a:ext cx="562731" cy="1519546"/>
            </a:xfrm>
            <a:custGeom>
              <a:avLst/>
              <a:gdLst/>
              <a:ahLst/>
              <a:cxnLst/>
              <a:rect l="l" t="t" r="r" b="b"/>
              <a:pathLst>
                <a:path w="12346" h="33338" extrusionOk="0">
                  <a:moveTo>
                    <a:pt x="11492" y="1"/>
                  </a:moveTo>
                  <a:cubicBezTo>
                    <a:pt x="11240" y="1"/>
                    <a:pt x="11039" y="154"/>
                    <a:pt x="11136" y="460"/>
                  </a:cubicBezTo>
                  <a:cubicBezTo>
                    <a:pt x="11345" y="3687"/>
                    <a:pt x="10942" y="6703"/>
                    <a:pt x="10539" y="9929"/>
                  </a:cubicBezTo>
                  <a:cubicBezTo>
                    <a:pt x="10135" y="12752"/>
                    <a:pt x="9523" y="15784"/>
                    <a:pt x="8716" y="18607"/>
                  </a:cubicBezTo>
                  <a:cubicBezTo>
                    <a:pt x="7103" y="23850"/>
                    <a:pt x="4490" y="28689"/>
                    <a:pt x="457" y="32512"/>
                  </a:cubicBezTo>
                  <a:cubicBezTo>
                    <a:pt x="0" y="32812"/>
                    <a:pt x="332" y="33337"/>
                    <a:pt x="698" y="33337"/>
                  </a:cubicBezTo>
                  <a:cubicBezTo>
                    <a:pt x="823" y="33337"/>
                    <a:pt x="952" y="33276"/>
                    <a:pt x="1054" y="33125"/>
                  </a:cubicBezTo>
                  <a:cubicBezTo>
                    <a:pt x="5296" y="29495"/>
                    <a:pt x="7909" y="24656"/>
                    <a:pt x="9523" y="19414"/>
                  </a:cubicBezTo>
                  <a:cubicBezTo>
                    <a:pt x="10329" y="16381"/>
                    <a:pt x="10942" y="13155"/>
                    <a:pt x="11539" y="10139"/>
                  </a:cubicBezTo>
                  <a:cubicBezTo>
                    <a:pt x="11942" y="6913"/>
                    <a:pt x="12345" y="3687"/>
                    <a:pt x="12152" y="460"/>
                  </a:cubicBezTo>
                  <a:cubicBezTo>
                    <a:pt x="12047" y="154"/>
                    <a:pt x="11744" y="1"/>
                    <a:pt x="11492" y="1"/>
                  </a:cubicBezTo>
                  <a:close/>
                </a:path>
              </a:pathLst>
            </a:custGeom>
            <a:solidFill>
              <a:srgbClr val="F88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7508260" y="900292"/>
              <a:ext cx="413730" cy="93074"/>
            </a:xfrm>
            <a:custGeom>
              <a:avLst/>
              <a:gdLst/>
              <a:ahLst/>
              <a:cxnLst/>
              <a:rect l="l" t="t" r="r" b="b"/>
              <a:pathLst>
                <a:path w="9077" h="2042" extrusionOk="0">
                  <a:moveTo>
                    <a:pt x="462" y="0"/>
                  </a:moveTo>
                  <a:cubicBezTo>
                    <a:pt x="0" y="0"/>
                    <a:pt x="49" y="850"/>
                    <a:pt x="608" y="1041"/>
                  </a:cubicBezTo>
                  <a:cubicBezTo>
                    <a:pt x="3221" y="1235"/>
                    <a:pt x="5851" y="1638"/>
                    <a:pt x="8464" y="2041"/>
                  </a:cubicBezTo>
                  <a:cubicBezTo>
                    <a:pt x="9077" y="2041"/>
                    <a:pt x="9077" y="1041"/>
                    <a:pt x="8464" y="1041"/>
                  </a:cubicBezTo>
                  <a:cubicBezTo>
                    <a:pt x="5851" y="638"/>
                    <a:pt x="3221" y="235"/>
                    <a:pt x="608" y="25"/>
                  </a:cubicBezTo>
                  <a:cubicBezTo>
                    <a:pt x="555" y="8"/>
                    <a:pt x="506" y="0"/>
                    <a:pt x="462" y="0"/>
                  </a:cubicBezTo>
                  <a:close/>
                </a:path>
              </a:pathLst>
            </a:custGeom>
            <a:solidFill>
              <a:srgbClr val="F88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7480821" y="1053030"/>
              <a:ext cx="119146" cy="911418"/>
            </a:xfrm>
            <a:custGeom>
              <a:avLst/>
              <a:gdLst/>
              <a:ahLst/>
              <a:cxnLst/>
              <a:rect l="l" t="t" r="r" b="b"/>
              <a:pathLst>
                <a:path w="2614" h="19996" extrusionOk="0">
                  <a:moveTo>
                    <a:pt x="2412" y="1"/>
                  </a:moveTo>
                  <a:cubicBezTo>
                    <a:pt x="2311" y="1"/>
                    <a:pt x="2210" y="102"/>
                    <a:pt x="2210" y="303"/>
                  </a:cubicBezTo>
                  <a:cubicBezTo>
                    <a:pt x="1807" y="6755"/>
                    <a:pt x="1001" y="13208"/>
                    <a:pt x="1" y="19660"/>
                  </a:cubicBezTo>
                  <a:cubicBezTo>
                    <a:pt x="1" y="19898"/>
                    <a:pt x="141" y="19996"/>
                    <a:pt x="296" y="19996"/>
                  </a:cubicBezTo>
                  <a:cubicBezTo>
                    <a:pt x="404" y="19996"/>
                    <a:pt x="518" y="19949"/>
                    <a:pt x="597" y="19869"/>
                  </a:cubicBezTo>
                  <a:cubicBezTo>
                    <a:pt x="1614" y="13417"/>
                    <a:pt x="2210" y="6755"/>
                    <a:pt x="2614" y="303"/>
                  </a:cubicBezTo>
                  <a:cubicBezTo>
                    <a:pt x="2614" y="102"/>
                    <a:pt x="2513" y="1"/>
                    <a:pt x="2412" y="1"/>
                  </a:cubicBezTo>
                  <a:close/>
                </a:path>
              </a:pathLst>
            </a:custGeom>
            <a:solidFill>
              <a:srgbClr val="F88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7452881" y="2021461"/>
              <a:ext cx="36829" cy="118645"/>
            </a:xfrm>
            <a:custGeom>
              <a:avLst/>
              <a:gdLst/>
              <a:ahLst/>
              <a:cxnLst/>
              <a:rect l="l" t="t" r="r" b="b"/>
              <a:pathLst>
                <a:path w="808" h="2603" extrusionOk="0">
                  <a:moveTo>
                    <a:pt x="561" y="0"/>
                  </a:moveTo>
                  <a:cubicBezTo>
                    <a:pt x="477" y="0"/>
                    <a:pt x="404" y="64"/>
                    <a:pt x="404" y="236"/>
                  </a:cubicBezTo>
                  <a:cubicBezTo>
                    <a:pt x="210" y="832"/>
                    <a:pt x="210" y="1639"/>
                    <a:pt x="1" y="2445"/>
                  </a:cubicBezTo>
                  <a:cubicBezTo>
                    <a:pt x="1" y="2550"/>
                    <a:pt x="154" y="2603"/>
                    <a:pt x="307" y="2603"/>
                  </a:cubicBezTo>
                  <a:cubicBezTo>
                    <a:pt x="460" y="2603"/>
                    <a:pt x="614" y="2550"/>
                    <a:pt x="614" y="2445"/>
                  </a:cubicBezTo>
                  <a:cubicBezTo>
                    <a:pt x="614" y="1639"/>
                    <a:pt x="614" y="1042"/>
                    <a:pt x="807" y="236"/>
                  </a:cubicBezTo>
                  <a:cubicBezTo>
                    <a:pt x="807" y="115"/>
                    <a:pt x="674" y="0"/>
                    <a:pt x="561" y="0"/>
                  </a:cubicBezTo>
                  <a:close/>
                </a:path>
              </a:pathLst>
            </a:custGeom>
            <a:solidFill>
              <a:srgbClr val="F88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7438524" y="2177525"/>
              <a:ext cx="32772" cy="48999"/>
            </a:xfrm>
            <a:custGeom>
              <a:avLst/>
              <a:gdLst/>
              <a:ahLst/>
              <a:cxnLst/>
              <a:rect l="l" t="t" r="r" b="b"/>
              <a:pathLst>
                <a:path w="719" h="1075" extrusionOk="0">
                  <a:moveTo>
                    <a:pt x="431" y="1"/>
                  </a:moveTo>
                  <a:cubicBezTo>
                    <a:pt x="321" y="1"/>
                    <a:pt x="203" y="62"/>
                    <a:pt x="122" y="231"/>
                  </a:cubicBezTo>
                  <a:lnTo>
                    <a:pt x="122" y="844"/>
                  </a:lnTo>
                  <a:cubicBezTo>
                    <a:pt x="0" y="957"/>
                    <a:pt x="85" y="1074"/>
                    <a:pt x="219" y="1074"/>
                  </a:cubicBezTo>
                  <a:cubicBezTo>
                    <a:pt x="316" y="1074"/>
                    <a:pt x="437" y="1013"/>
                    <a:pt x="525" y="844"/>
                  </a:cubicBezTo>
                  <a:cubicBezTo>
                    <a:pt x="525" y="634"/>
                    <a:pt x="525" y="441"/>
                    <a:pt x="719" y="231"/>
                  </a:cubicBezTo>
                  <a:cubicBezTo>
                    <a:pt x="719" y="119"/>
                    <a:pt x="583" y="1"/>
                    <a:pt x="431" y="1"/>
                  </a:cubicBezTo>
                  <a:close/>
                </a:path>
              </a:pathLst>
            </a:custGeom>
            <a:solidFill>
              <a:srgbClr val="F88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7526401" y="787665"/>
              <a:ext cx="248548" cy="185738"/>
            </a:xfrm>
            <a:custGeom>
              <a:avLst/>
              <a:gdLst/>
              <a:ahLst/>
              <a:cxnLst/>
              <a:rect l="l" t="t" r="r" b="b"/>
              <a:pathLst>
                <a:path w="5453" h="4075" extrusionOk="0">
                  <a:moveTo>
                    <a:pt x="1938" y="1"/>
                  </a:moveTo>
                  <a:cubicBezTo>
                    <a:pt x="1562" y="1"/>
                    <a:pt x="1185" y="25"/>
                    <a:pt x="807" y="76"/>
                  </a:cubicBezTo>
                  <a:cubicBezTo>
                    <a:pt x="1" y="76"/>
                    <a:pt x="1" y="1093"/>
                    <a:pt x="807" y="1093"/>
                  </a:cubicBezTo>
                  <a:cubicBezTo>
                    <a:pt x="1133" y="1036"/>
                    <a:pt x="1475" y="1010"/>
                    <a:pt x="1823" y="1010"/>
                  </a:cubicBezTo>
                  <a:cubicBezTo>
                    <a:pt x="2693" y="1010"/>
                    <a:pt x="3606" y="1172"/>
                    <a:pt x="4436" y="1428"/>
                  </a:cubicBezTo>
                  <a:lnTo>
                    <a:pt x="4436" y="1428"/>
                  </a:lnTo>
                  <a:cubicBezTo>
                    <a:pt x="4433" y="2123"/>
                    <a:pt x="4410" y="2818"/>
                    <a:pt x="4243" y="3512"/>
                  </a:cubicBezTo>
                  <a:cubicBezTo>
                    <a:pt x="4243" y="3859"/>
                    <a:pt x="4515" y="4075"/>
                    <a:pt x="4781" y="4075"/>
                  </a:cubicBezTo>
                  <a:cubicBezTo>
                    <a:pt x="4973" y="4075"/>
                    <a:pt x="5162" y="3963"/>
                    <a:pt x="5243" y="3706"/>
                  </a:cubicBezTo>
                  <a:cubicBezTo>
                    <a:pt x="5453" y="2899"/>
                    <a:pt x="5453" y="1899"/>
                    <a:pt x="5453" y="1093"/>
                  </a:cubicBezTo>
                  <a:cubicBezTo>
                    <a:pt x="5453" y="883"/>
                    <a:pt x="5243" y="689"/>
                    <a:pt x="5049" y="480"/>
                  </a:cubicBezTo>
                  <a:cubicBezTo>
                    <a:pt x="4008" y="184"/>
                    <a:pt x="2975" y="1"/>
                    <a:pt x="1938" y="1"/>
                  </a:cubicBezTo>
                  <a:close/>
                </a:path>
              </a:pathLst>
            </a:custGeom>
            <a:solidFill>
              <a:srgbClr val="F88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7691809" y="-81950"/>
              <a:ext cx="193442" cy="917525"/>
            </a:xfrm>
            <a:custGeom>
              <a:avLst/>
              <a:gdLst/>
              <a:ahLst/>
              <a:cxnLst/>
              <a:rect l="l" t="t" r="r" b="b"/>
              <a:pathLst>
                <a:path w="4244" h="20130" extrusionOk="0">
                  <a:moveTo>
                    <a:pt x="3130" y="1"/>
                  </a:moveTo>
                  <a:cubicBezTo>
                    <a:pt x="2880" y="1"/>
                    <a:pt x="2630" y="202"/>
                    <a:pt x="2630" y="605"/>
                  </a:cubicBezTo>
                  <a:cubicBezTo>
                    <a:pt x="3227" y="6864"/>
                    <a:pt x="1420" y="13316"/>
                    <a:pt x="1" y="19559"/>
                  </a:cubicBezTo>
                  <a:cubicBezTo>
                    <a:pt x="1" y="19915"/>
                    <a:pt x="344" y="20130"/>
                    <a:pt x="632" y="20130"/>
                  </a:cubicBezTo>
                  <a:cubicBezTo>
                    <a:pt x="839" y="20130"/>
                    <a:pt x="1017" y="20018"/>
                    <a:pt x="1017" y="19768"/>
                  </a:cubicBezTo>
                  <a:cubicBezTo>
                    <a:pt x="2421" y="13510"/>
                    <a:pt x="4243" y="7058"/>
                    <a:pt x="3630" y="605"/>
                  </a:cubicBezTo>
                  <a:cubicBezTo>
                    <a:pt x="3630" y="202"/>
                    <a:pt x="3380" y="1"/>
                    <a:pt x="3130" y="1"/>
                  </a:cubicBezTo>
                  <a:close/>
                </a:path>
              </a:pathLst>
            </a:custGeom>
            <a:solidFill>
              <a:srgbClr val="F88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1234DC4-D91B-77E8-67C3-3177AEB6B62B}"/>
              </a:ext>
            </a:extLst>
          </p:cNvPr>
          <p:cNvSpPr txBox="1"/>
          <p:nvPr/>
        </p:nvSpPr>
        <p:spPr>
          <a:xfrm>
            <a:off x="398643" y="3885314"/>
            <a:ext cx="2515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Prepared By : Anisha Vijayan</a:t>
            </a:r>
          </a:p>
          <a:p>
            <a:r>
              <a:rPr lang="en-IN" dirty="0">
                <a:hlinkClick r:id="rId3"/>
              </a:rPr>
              <a:t>https://avijay24.github.io/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23"/>
          <p:cNvSpPr txBox="1"/>
          <p:nvPr/>
        </p:nvSpPr>
        <p:spPr>
          <a:xfrm>
            <a:off x="521875" y="1438911"/>
            <a:ext cx="12534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Introduction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75" name="Google Shape;1375;p23"/>
          <p:cNvSpPr txBox="1"/>
          <p:nvPr/>
        </p:nvSpPr>
        <p:spPr>
          <a:xfrm>
            <a:off x="521875" y="2697136"/>
            <a:ext cx="12534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Case Study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76" name="Google Shape;1376;p23"/>
          <p:cNvSpPr txBox="1"/>
          <p:nvPr/>
        </p:nvSpPr>
        <p:spPr>
          <a:xfrm>
            <a:off x="521875" y="3943911"/>
            <a:ext cx="12534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QA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69" name="Google Shape;1469;p25"/>
          <p:cNvSpPr txBox="1">
            <a:spLocks/>
          </p:cNvSpPr>
          <p:nvPr/>
        </p:nvSpPr>
        <p:spPr>
          <a:xfrm>
            <a:off x="270061" y="234836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/>
              <a:t>Main factors contributing to low recipe scores</a:t>
            </a:r>
            <a:endParaRPr lang="en-US" dirty="0"/>
          </a:p>
        </p:txBody>
      </p:sp>
      <p:sp>
        <p:nvSpPr>
          <p:cNvPr id="4" name="Google Shape;1486;p25">
            <a:extLst>
              <a:ext uri="{FF2B5EF4-FFF2-40B4-BE49-F238E27FC236}">
                <a16:creationId xmlns:a16="http://schemas.microsoft.com/office/drawing/2014/main" id="{B65F561F-F55E-8044-5181-D22B4210212E}"/>
              </a:ext>
            </a:extLst>
          </p:cNvPr>
          <p:cNvSpPr txBox="1"/>
          <p:nvPr/>
        </p:nvSpPr>
        <p:spPr>
          <a:xfrm>
            <a:off x="656169" y="2231250"/>
            <a:ext cx="23274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 dirty="0">
                <a:solidFill>
                  <a:srgbClr val="B80D57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Recipe Type</a:t>
            </a:r>
            <a:endParaRPr sz="1700" b="1" dirty="0">
              <a:solidFill>
                <a:srgbClr val="B80D57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" name="Google Shape;1487;p25">
            <a:extLst>
              <a:ext uri="{FF2B5EF4-FFF2-40B4-BE49-F238E27FC236}">
                <a16:creationId xmlns:a16="http://schemas.microsoft.com/office/drawing/2014/main" id="{42987B71-A43F-430E-68FB-B9DF0F70E6DF}"/>
              </a:ext>
            </a:extLst>
          </p:cNvPr>
          <p:cNvSpPr txBox="1"/>
          <p:nvPr/>
        </p:nvSpPr>
        <p:spPr>
          <a:xfrm>
            <a:off x="656094" y="2571750"/>
            <a:ext cx="23274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Roboto"/>
                <a:ea typeface="Roboto"/>
                <a:cs typeface="Roboto"/>
                <a:sym typeface="Roboto"/>
              </a:rPr>
              <a:t>Repeat recipes are well-received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AFAFD7-62B9-CE8C-9BEC-016A50EE3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206" y="988873"/>
            <a:ext cx="5728373" cy="17082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E4B694-7144-706C-4FA9-72DE528E8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420" y="1343606"/>
            <a:ext cx="1045457" cy="7042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46F1AC-9C56-9B46-6CA8-FA083CEFF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6206" y="3200400"/>
            <a:ext cx="5728373" cy="1708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6EA449-1160-A0E6-541D-4C60676EFE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8420" y="3471618"/>
            <a:ext cx="1045457" cy="76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02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23"/>
          <p:cNvSpPr txBox="1"/>
          <p:nvPr/>
        </p:nvSpPr>
        <p:spPr>
          <a:xfrm>
            <a:off x="521875" y="1438911"/>
            <a:ext cx="12534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Introduction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75" name="Google Shape;1375;p23"/>
          <p:cNvSpPr txBox="1"/>
          <p:nvPr/>
        </p:nvSpPr>
        <p:spPr>
          <a:xfrm>
            <a:off x="521875" y="2697136"/>
            <a:ext cx="12534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Case Study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76" name="Google Shape;1376;p23"/>
          <p:cNvSpPr txBox="1"/>
          <p:nvPr/>
        </p:nvSpPr>
        <p:spPr>
          <a:xfrm>
            <a:off x="521875" y="3943911"/>
            <a:ext cx="12534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QA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69" name="Google Shape;1469;p25"/>
          <p:cNvSpPr txBox="1">
            <a:spLocks/>
          </p:cNvSpPr>
          <p:nvPr/>
        </p:nvSpPr>
        <p:spPr>
          <a:xfrm>
            <a:off x="270061" y="234836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 dirty="0"/>
              <a:t>Main factors contributing to low recipe scores</a:t>
            </a:r>
          </a:p>
        </p:txBody>
      </p:sp>
      <p:sp>
        <p:nvSpPr>
          <p:cNvPr id="1481" name="Google Shape;1481;p25"/>
          <p:cNvSpPr txBox="1"/>
          <p:nvPr/>
        </p:nvSpPr>
        <p:spPr>
          <a:xfrm>
            <a:off x="0" y="1181154"/>
            <a:ext cx="23274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 dirty="0">
                <a:solidFill>
                  <a:srgbClr val="721B6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Quality Error Rate</a:t>
            </a:r>
            <a:endParaRPr sz="1700" b="1" dirty="0">
              <a:solidFill>
                <a:srgbClr val="721B6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83" name="Google Shape;1483;p25"/>
          <p:cNvSpPr txBox="1"/>
          <p:nvPr/>
        </p:nvSpPr>
        <p:spPr>
          <a:xfrm>
            <a:off x="-15125" y="1597416"/>
            <a:ext cx="23274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Roboto"/>
                <a:ea typeface="Roboto"/>
                <a:cs typeface="Roboto"/>
                <a:sym typeface="Roboto"/>
              </a:rPr>
              <a:t>Higher QER reduces the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Roboto"/>
                <a:ea typeface="Roboto"/>
                <a:cs typeface="Roboto"/>
                <a:sym typeface="Roboto"/>
              </a:rPr>
              <a:t> Weighted Recipe Score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4" name="Google Shape;1484;p25"/>
          <p:cNvSpPr txBox="1"/>
          <p:nvPr/>
        </p:nvSpPr>
        <p:spPr>
          <a:xfrm>
            <a:off x="5069368" y="3710110"/>
            <a:ext cx="23274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 dirty="0">
                <a:solidFill>
                  <a:srgbClr val="F8805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Cooking Time</a:t>
            </a:r>
            <a:endParaRPr sz="1700" b="1" dirty="0">
              <a:solidFill>
                <a:srgbClr val="F8805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85" name="Google Shape;1485;p25"/>
          <p:cNvSpPr txBox="1"/>
          <p:nvPr/>
        </p:nvSpPr>
        <p:spPr>
          <a:xfrm>
            <a:off x="5069368" y="4114161"/>
            <a:ext cx="23274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Roboto"/>
                <a:ea typeface="Roboto"/>
                <a:cs typeface="Roboto"/>
                <a:sym typeface="Roboto"/>
              </a:rPr>
              <a:t>Underestimating Total Cooking time resulted in customer dissatisfaction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DC18DB-C2F5-3518-AE29-DA4727B70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400" y="943961"/>
            <a:ext cx="6669643" cy="19766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4E8402-6155-A13E-49F6-21AEE91E5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75" y="3192557"/>
            <a:ext cx="4547493" cy="171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68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23"/>
          <p:cNvSpPr txBox="1">
            <a:spLocks noGrp="1"/>
          </p:cNvSpPr>
          <p:nvPr>
            <p:ph type="title"/>
          </p:nvPr>
        </p:nvSpPr>
        <p:spPr>
          <a:xfrm>
            <a:off x="464725" y="162745"/>
            <a:ext cx="807511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Key actions to improve the weekly recipe score</a:t>
            </a:r>
          </a:p>
        </p:txBody>
      </p:sp>
      <p:sp>
        <p:nvSpPr>
          <p:cNvPr id="1374" name="Google Shape;1374;p23"/>
          <p:cNvSpPr txBox="1"/>
          <p:nvPr/>
        </p:nvSpPr>
        <p:spPr>
          <a:xfrm>
            <a:off x="521875" y="1438911"/>
            <a:ext cx="12534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Introduction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75" name="Google Shape;1375;p23"/>
          <p:cNvSpPr txBox="1"/>
          <p:nvPr/>
        </p:nvSpPr>
        <p:spPr>
          <a:xfrm>
            <a:off x="521875" y="2697136"/>
            <a:ext cx="12534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Case Study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76" name="Google Shape;1376;p23"/>
          <p:cNvSpPr txBox="1"/>
          <p:nvPr/>
        </p:nvSpPr>
        <p:spPr>
          <a:xfrm>
            <a:off x="521875" y="3943911"/>
            <a:ext cx="12534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QA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" name="Google Shape;1373;p23">
            <a:extLst>
              <a:ext uri="{FF2B5EF4-FFF2-40B4-BE49-F238E27FC236}">
                <a16:creationId xmlns:a16="http://schemas.microsoft.com/office/drawing/2014/main" id="{147BA719-6D59-8CBF-03D7-D9F7EFEDE071}"/>
              </a:ext>
            </a:extLst>
          </p:cNvPr>
          <p:cNvSpPr txBox="1">
            <a:spLocks/>
          </p:cNvSpPr>
          <p:nvPr/>
        </p:nvSpPr>
        <p:spPr>
          <a:xfrm>
            <a:off x="521875" y="114693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IN" sz="2400" dirty="0"/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2E34A2-D16B-31C0-5902-C491E369F234}"/>
              </a:ext>
            </a:extLst>
          </p:cNvPr>
          <p:cNvSpPr txBox="1"/>
          <p:nvPr/>
        </p:nvSpPr>
        <p:spPr>
          <a:xfrm>
            <a:off x="521875" y="1921114"/>
            <a:ext cx="828738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374151"/>
                </a:solidFill>
                <a:latin typeface="Söhne"/>
              </a:rPr>
              <a:t>If Purple Foods wanted to increase its recipe score, what should it </a:t>
            </a:r>
            <a:r>
              <a:rPr lang="en-US" sz="1600" b="1" dirty="0">
                <a:solidFill>
                  <a:srgbClr val="374151"/>
                </a:solidFill>
                <a:latin typeface="Söhne"/>
              </a:rPr>
              <a:t>focus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on? Please list the </a:t>
            </a:r>
            <a:r>
              <a:rPr lang="en-US" sz="1600" b="1" dirty="0">
                <a:solidFill>
                  <a:srgbClr val="374151"/>
                </a:solidFill>
                <a:latin typeface="Söhne"/>
              </a:rPr>
              <a:t>top key actions 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you would take and why. </a:t>
            </a:r>
          </a:p>
          <a:p>
            <a:pPr algn="just"/>
            <a:r>
              <a:rPr lang="en-US" sz="1600" dirty="0">
                <a:solidFill>
                  <a:srgbClr val="374151"/>
                </a:solidFill>
                <a:latin typeface="Söhne"/>
              </a:rPr>
              <a:t>What </a:t>
            </a:r>
            <a:r>
              <a:rPr lang="en-US" sz="1600" b="1" dirty="0">
                <a:solidFill>
                  <a:srgbClr val="374151"/>
                </a:solidFill>
                <a:latin typeface="Söhne"/>
              </a:rPr>
              <a:t>financial and operational challenges 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do you think Purple Foods might encounter as it implements these options?</a:t>
            </a:r>
            <a:endParaRPr lang="en-IN" sz="1600" dirty="0">
              <a:solidFill>
                <a:srgbClr val="374151"/>
              </a:solidFill>
              <a:latin typeface="Söhne"/>
            </a:endParaRPr>
          </a:p>
          <a:p>
            <a:pPr algn="just"/>
            <a:endParaRPr lang="en-IN" sz="1600" dirty="0">
              <a:solidFill>
                <a:srgbClr val="374151"/>
              </a:solidFill>
              <a:latin typeface="Söhne"/>
            </a:endParaRPr>
          </a:p>
          <a:p>
            <a:br>
              <a:rPr lang="en-US" sz="1600" dirty="0"/>
            </a:br>
            <a:endParaRPr lang="en-US" sz="1600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69241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0"/>
          <p:cNvSpPr/>
          <p:nvPr/>
        </p:nvSpPr>
        <p:spPr>
          <a:xfrm>
            <a:off x="4675400" y="3201025"/>
            <a:ext cx="3917100" cy="156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0"/>
          <p:cNvSpPr/>
          <p:nvPr/>
        </p:nvSpPr>
        <p:spPr>
          <a:xfrm>
            <a:off x="536500" y="3201025"/>
            <a:ext cx="3917100" cy="156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0" name="Google Shape;480;p20"/>
          <p:cNvGrpSpPr/>
          <p:nvPr/>
        </p:nvGrpSpPr>
        <p:grpSpPr>
          <a:xfrm>
            <a:off x="536500" y="2784650"/>
            <a:ext cx="3917100" cy="459850"/>
            <a:chOff x="536500" y="2784650"/>
            <a:chExt cx="3917100" cy="459850"/>
          </a:xfrm>
        </p:grpSpPr>
        <p:sp>
          <p:nvSpPr>
            <p:cNvPr id="481" name="Google Shape;481;p20"/>
            <p:cNvSpPr/>
            <p:nvPr/>
          </p:nvSpPr>
          <p:spPr>
            <a:xfrm>
              <a:off x="536500" y="2784650"/>
              <a:ext cx="3917100" cy="383100"/>
            </a:xfrm>
            <a:prstGeom prst="rect">
              <a:avLst/>
            </a:pr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0"/>
            <p:cNvSpPr/>
            <p:nvPr/>
          </p:nvSpPr>
          <p:spPr>
            <a:xfrm rot="10800000">
              <a:off x="4010900" y="3167700"/>
              <a:ext cx="298800" cy="76800"/>
            </a:xfrm>
            <a:prstGeom prst="triangle">
              <a:avLst>
                <a:gd name="adj" fmla="val 50000"/>
              </a:avLst>
            </a:pr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3" name="Google Shape;483;p20"/>
          <p:cNvSpPr/>
          <p:nvPr/>
        </p:nvSpPr>
        <p:spPr>
          <a:xfrm>
            <a:off x="4010900" y="1767125"/>
            <a:ext cx="4581600" cy="38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0"/>
          <p:cNvSpPr/>
          <p:nvPr/>
        </p:nvSpPr>
        <p:spPr>
          <a:xfrm>
            <a:off x="4010900" y="2188775"/>
            <a:ext cx="4581600" cy="38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5" name="Google Shape;485;p20"/>
          <p:cNvGrpSpPr/>
          <p:nvPr/>
        </p:nvGrpSpPr>
        <p:grpSpPr>
          <a:xfrm>
            <a:off x="2137316" y="1767125"/>
            <a:ext cx="2164452" cy="383100"/>
            <a:chOff x="2137475" y="1345475"/>
            <a:chExt cx="2147700" cy="383100"/>
          </a:xfrm>
        </p:grpSpPr>
        <p:sp>
          <p:nvSpPr>
            <p:cNvPr id="486" name="Google Shape;486;p20"/>
            <p:cNvSpPr/>
            <p:nvPr/>
          </p:nvSpPr>
          <p:spPr>
            <a:xfrm>
              <a:off x="2137475" y="1345475"/>
              <a:ext cx="2001300" cy="383100"/>
            </a:xfrm>
            <a:prstGeom prst="roundRect">
              <a:avLst>
                <a:gd name="adj" fmla="val 0"/>
              </a:avLst>
            </a:prstGeom>
            <a:solidFill>
              <a:srgbClr val="721B65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0"/>
            <p:cNvSpPr/>
            <p:nvPr/>
          </p:nvSpPr>
          <p:spPr>
            <a:xfrm rot="5400000">
              <a:off x="4025075" y="1463300"/>
              <a:ext cx="373800" cy="146400"/>
            </a:xfrm>
            <a:prstGeom prst="triangle">
              <a:avLst>
                <a:gd name="adj" fmla="val 52275"/>
              </a:avLst>
            </a:prstGeom>
            <a:solidFill>
              <a:srgbClr val="721B65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20"/>
          <p:cNvGrpSpPr/>
          <p:nvPr/>
        </p:nvGrpSpPr>
        <p:grpSpPr>
          <a:xfrm>
            <a:off x="2137316" y="2188775"/>
            <a:ext cx="2164452" cy="383100"/>
            <a:chOff x="2137475" y="1345475"/>
            <a:chExt cx="2147700" cy="383100"/>
          </a:xfrm>
        </p:grpSpPr>
        <p:sp>
          <p:nvSpPr>
            <p:cNvPr id="489" name="Google Shape;489;p20"/>
            <p:cNvSpPr/>
            <p:nvPr/>
          </p:nvSpPr>
          <p:spPr>
            <a:xfrm>
              <a:off x="2137475" y="1345475"/>
              <a:ext cx="2001300" cy="383100"/>
            </a:xfrm>
            <a:prstGeom prst="roundRect">
              <a:avLst>
                <a:gd name="adj" fmla="val 0"/>
              </a:avLst>
            </a:prstGeom>
            <a:solidFill>
              <a:srgbClr val="721B65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0"/>
            <p:cNvSpPr/>
            <p:nvPr/>
          </p:nvSpPr>
          <p:spPr>
            <a:xfrm rot="5400000">
              <a:off x="4025075" y="1463300"/>
              <a:ext cx="373800" cy="146400"/>
            </a:xfrm>
            <a:prstGeom prst="triangle">
              <a:avLst>
                <a:gd name="adj" fmla="val 52275"/>
              </a:avLst>
            </a:prstGeom>
            <a:solidFill>
              <a:srgbClr val="721B65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1" name="Google Shape;491;p20"/>
          <p:cNvSpPr/>
          <p:nvPr/>
        </p:nvSpPr>
        <p:spPr>
          <a:xfrm>
            <a:off x="4010900" y="1345475"/>
            <a:ext cx="4581600" cy="38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2" name="Google Shape;492;p20"/>
          <p:cNvGrpSpPr/>
          <p:nvPr/>
        </p:nvGrpSpPr>
        <p:grpSpPr>
          <a:xfrm>
            <a:off x="2137316" y="1345475"/>
            <a:ext cx="2164452" cy="383100"/>
            <a:chOff x="2137475" y="1345475"/>
            <a:chExt cx="2147700" cy="383100"/>
          </a:xfrm>
        </p:grpSpPr>
        <p:sp>
          <p:nvSpPr>
            <p:cNvPr id="493" name="Google Shape;493;p20"/>
            <p:cNvSpPr/>
            <p:nvPr/>
          </p:nvSpPr>
          <p:spPr>
            <a:xfrm>
              <a:off x="2137475" y="1345475"/>
              <a:ext cx="2001300" cy="383100"/>
            </a:xfrm>
            <a:prstGeom prst="roundRect">
              <a:avLst>
                <a:gd name="adj" fmla="val 0"/>
              </a:avLst>
            </a:prstGeom>
            <a:solidFill>
              <a:srgbClr val="721B65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0"/>
            <p:cNvSpPr/>
            <p:nvPr/>
          </p:nvSpPr>
          <p:spPr>
            <a:xfrm rot="5400000">
              <a:off x="4025075" y="1463300"/>
              <a:ext cx="373800" cy="146400"/>
            </a:xfrm>
            <a:prstGeom prst="triangle">
              <a:avLst>
                <a:gd name="adj" fmla="val 52275"/>
              </a:avLst>
            </a:prstGeom>
            <a:solidFill>
              <a:srgbClr val="721B65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5" name="Google Shape;495;p20"/>
          <p:cNvSpPr/>
          <p:nvPr/>
        </p:nvSpPr>
        <p:spPr>
          <a:xfrm>
            <a:off x="536500" y="950100"/>
            <a:ext cx="1558500" cy="1621775"/>
          </a:xfrm>
          <a:prstGeom prst="roundRect">
            <a:avLst>
              <a:gd name="adj" fmla="val 0"/>
            </a:avLst>
          </a:prstGeom>
          <a:solidFill>
            <a:srgbClr val="B80D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0"/>
          <p:cNvSpPr txBox="1">
            <a:spLocks noGrp="1"/>
          </p:cNvSpPr>
          <p:nvPr>
            <p:ph type="title"/>
          </p:nvPr>
        </p:nvSpPr>
        <p:spPr>
          <a:xfrm>
            <a:off x="457200" y="231999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actions to improve the weekly recipe score</a:t>
            </a:r>
            <a:endParaRPr dirty="0"/>
          </a:p>
        </p:txBody>
      </p:sp>
      <p:sp>
        <p:nvSpPr>
          <p:cNvPr id="497" name="Google Shape;497;p20"/>
          <p:cNvSpPr txBox="1"/>
          <p:nvPr/>
        </p:nvSpPr>
        <p:spPr>
          <a:xfrm>
            <a:off x="685093" y="1328289"/>
            <a:ext cx="12945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Focus Points</a:t>
            </a:r>
            <a:endParaRPr sz="18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501" name="Google Shape;501;p20"/>
          <p:cNvGrpSpPr/>
          <p:nvPr/>
        </p:nvGrpSpPr>
        <p:grpSpPr>
          <a:xfrm>
            <a:off x="2137475" y="1767125"/>
            <a:ext cx="5896182" cy="383100"/>
            <a:chOff x="2137475" y="1345475"/>
            <a:chExt cx="2147700" cy="383100"/>
          </a:xfrm>
        </p:grpSpPr>
        <p:sp>
          <p:nvSpPr>
            <p:cNvPr id="502" name="Google Shape;502;p20"/>
            <p:cNvSpPr/>
            <p:nvPr/>
          </p:nvSpPr>
          <p:spPr>
            <a:xfrm>
              <a:off x="2137475" y="1345475"/>
              <a:ext cx="2001300" cy="383100"/>
            </a:xfrm>
            <a:prstGeom prst="roundRect">
              <a:avLst>
                <a:gd name="adj" fmla="val 0"/>
              </a:avLst>
            </a:prstGeom>
            <a:solidFill>
              <a:srgbClr val="721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 rot="5400000">
              <a:off x="4025075" y="1463300"/>
              <a:ext cx="373800" cy="146400"/>
            </a:xfrm>
            <a:prstGeom prst="triangle">
              <a:avLst>
                <a:gd name="adj" fmla="val 52275"/>
              </a:avLst>
            </a:prstGeom>
            <a:solidFill>
              <a:srgbClr val="721B65"/>
            </a:solidFill>
            <a:ln w="9525" cap="flat" cmpd="sng">
              <a:solidFill>
                <a:srgbClr val="721B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20"/>
          <p:cNvGrpSpPr/>
          <p:nvPr/>
        </p:nvGrpSpPr>
        <p:grpSpPr>
          <a:xfrm>
            <a:off x="2137474" y="2188775"/>
            <a:ext cx="5896183" cy="383100"/>
            <a:chOff x="2137475" y="1345475"/>
            <a:chExt cx="2147700" cy="383100"/>
          </a:xfrm>
        </p:grpSpPr>
        <p:sp>
          <p:nvSpPr>
            <p:cNvPr id="505" name="Google Shape;505;p20"/>
            <p:cNvSpPr/>
            <p:nvPr/>
          </p:nvSpPr>
          <p:spPr>
            <a:xfrm>
              <a:off x="2137475" y="1345475"/>
              <a:ext cx="2001300" cy="383100"/>
            </a:xfrm>
            <a:prstGeom prst="roundRect">
              <a:avLst>
                <a:gd name="adj" fmla="val 0"/>
              </a:avLst>
            </a:prstGeom>
            <a:solidFill>
              <a:srgbClr val="721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 rot="5400000">
              <a:off x="4025075" y="1463300"/>
              <a:ext cx="373800" cy="146400"/>
            </a:xfrm>
            <a:prstGeom prst="triangle">
              <a:avLst>
                <a:gd name="adj" fmla="val 52275"/>
              </a:avLst>
            </a:prstGeom>
            <a:solidFill>
              <a:srgbClr val="721B65"/>
            </a:solidFill>
            <a:ln w="9525" cap="flat" cmpd="sng">
              <a:solidFill>
                <a:srgbClr val="721B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7" name="Google Shape;507;p20"/>
          <p:cNvSpPr txBox="1"/>
          <p:nvPr/>
        </p:nvSpPr>
        <p:spPr>
          <a:xfrm>
            <a:off x="2162246" y="1791500"/>
            <a:ext cx="3730736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FFFF"/>
                </a:solidFill>
                <a:latin typeface="Fira Sans Extra Condensed Medium"/>
                <a:sym typeface="Fira Sans Extra Condensed Medium"/>
              </a:rPr>
              <a:t>Customized Preferences</a:t>
            </a:r>
            <a:endParaRPr dirty="0">
              <a:solidFill>
                <a:srgbClr val="FFFFFF"/>
              </a:solidFill>
              <a:latin typeface="Fira Sans Extra Condensed Medium"/>
              <a:sym typeface="Fira Sans Extra Condensed Medium"/>
            </a:endParaRPr>
          </a:p>
        </p:txBody>
      </p:sp>
      <p:sp>
        <p:nvSpPr>
          <p:cNvPr id="508" name="Google Shape;508;p20"/>
          <p:cNvSpPr txBox="1"/>
          <p:nvPr/>
        </p:nvSpPr>
        <p:spPr>
          <a:xfrm>
            <a:off x="685093" y="2823905"/>
            <a:ext cx="3616675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dirty="0">
                <a:solidFill>
                  <a:srgbClr val="FFFFFF"/>
                </a:solidFill>
                <a:latin typeface="Fira Sans Extra Condensed Medium"/>
                <a:sym typeface="Fira Sans Extra Condensed Medium"/>
              </a:rPr>
              <a:t>Key Actions</a:t>
            </a:r>
            <a:endParaRPr sz="1700" dirty="0">
              <a:solidFill>
                <a:srgbClr val="FFFFFF"/>
              </a:solidFill>
              <a:latin typeface="Fira Sans Extra Condensed Medium"/>
              <a:sym typeface="Fira Sans Extra Condensed Medium"/>
            </a:endParaRPr>
          </a:p>
        </p:txBody>
      </p:sp>
      <p:grpSp>
        <p:nvGrpSpPr>
          <p:cNvPr id="509" name="Google Shape;509;p20"/>
          <p:cNvGrpSpPr/>
          <p:nvPr/>
        </p:nvGrpSpPr>
        <p:grpSpPr>
          <a:xfrm>
            <a:off x="2137474" y="1345475"/>
            <a:ext cx="5896184" cy="383100"/>
            <a:chOff x="2137475" y="1345475"/>
            <a:chExt cx="2147700" cy="383100"/>
          </a:xfrm>
        </p:grpSpPr>
        <p:sp>
          <p:nvSpPr>
            <p:cNvPr id="510" name="Google Shape;510;p20"/>
            <p:cNvSpPr/>
            <p:nvPr/>
          </p:nvSpPr>
          <p:spPr>
            <a:xfrm>
              <a:off x="2137475" y="1345475"/>
              <a:ext cx="2001300" cy="383100"/>
            </a:xfrm>
            <a:prstGeom prst="roundRect">
              <a:avLst>
                <a:gd name="adj" fmla="val 0"/>
              </a:avLst>
            </a:prstGeom>
            <a:solidFill>
              <a:srgbClr val="721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0"/>
            <p:cNvSpPr/>
            <p:nvPr/>
          </p:nvSpPr>
          <p:spPr>
            <a:xfrm rot="5400000">
              <a:off x="4025075" y="1463300"/>
              <a:ext cx="373800" cy="146400"/>
            </a:xfrm>
            <a:prstGeom prst="triangle">
              <a:avLst>
                <a:gd name="adj" fmla="val 52275"/>
              </a:avLst>
            </a:prstGeom>
            <a:solidFill>
              <a:srgbClr val="721B65"/>
            </a:solidFill>
            <a:ln w="9525" cap="flat" cmpd="sng">
              <a:solidFill>
                <a:srgbClr val="721B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2" name="Google Shape;512;p20"/>
          <p:cNvSpPr txBox="1"/>
          <p:nvPr/>
        </p:nvSpPr>
        <p:spPr>
          <a:xfrm>
            <a:off x="2146832" y="1366325"/>
            <a:ext cx="4859693" cy="35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FFFF"/>
                </a:solidFill>
                <a:latin typeface="Fira Sans Extra Condensed Medium"/>
                <a:sym typeface="Fira Sans Extra Condensed Medium"/>
              </a:rPr>
              <a:t>Customer Engagement Strategies</a:t>
            </a:r>
            <a:endParaRPr dirty="0">
              <a:solidFill>
                <a:srgbClr val="FFFFFF"/>
              </a:solidFill>
              <a:latin typeface="Fira Sans Extra Condensed Medium"/>
              <a:sym typeface="Fira Sans Extra Condensed Medium"/>
            </a:endParaRPr>
          </a:p>
        </p:txBody>
      </p:sp>
      <p:grpSp>
        <p:nvGrpSpPr>
          <p:cNvPr id="513" name="Google Shape;513;p20"/>
          <p:cNvGrpSpPr/>
          <p:nvPr/>
        </p:nvGrpSpPr>
        <p:grpSpPr>
          <a:xfrm>
            <a:off x="4675400" y="2784650"/>
            <a:ext cx="3917100" cy="459850"/>
            <a:chOff x="536500" y="2784650"/>
            <a:chExt cx="3917100" cy="459850"/>
          </a:xfrm>
        </p:grpSpPr>
        <p:sp>
          <p:nvSpPr>
            <p:cNvPr id="514" name="Google Shape;514;p20"/>
            <p:cNvSpPr/>
            <p:nvPr/>
          </p:nvSpPr>
          <p:spPr>
            <a:xfrm>
              <a:off x="536500" y="2784650"/>
              <a:ext cx="3917100" cy="383100"/>
            </a:xfrm>
            <a:prstGeom prst="rect">
              <a:avLst/>
            </a:pr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0"/>
            <p:cNvSpPr/>
            <p:nvPr/>
          </p:nvSpPr>
          <p:spPr>
            <a:xfrm rot="10800000">
              <a:off x="4010900" y="3167700"/>
              <a:ext cx="298800" cy="76800"/>
            </a:xfrm>
            <a:prstGeom prst="triangle">
              <a:avLst>
                <a:gd name="adj" fmla="val 50000"/>
              </a:avLst>
            </a:pr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20"/>
          <p:cNvSpPr txBox="1"/>
          <p:nvPr/>
        </p:nvSpPr>
        <p:spPr>
          <a:xfrm>
            <a:off x="4807400" y="2805500"/>
            <a:ext cx="39171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Financial and Operational Challenges</a:t>
            </a:r>
            <a:endParaRPr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17" name="Google Shape;517;p20"/>
          <p:cNvSpPr txBox="1"/>
          <p:nvPr/>
        </p:nvSpPr>
        <p:spPr>
          <a:xfrm>
            <a:off x="536403" y="3288450"/>
            <a:ext cx="3917100" cy="151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sz="1200" dirty="0">
                <a:latin typeface="Roboto"/>
                <a:ea typeface="Roboto"/>
                <a:cs typeface="Roboto"/>
                <a:sym typeface="Roboto"/>
              </a:rPr>
              <a:t>Employ QC Team, Chef Training, Better Storage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sz="1200" dirty="0">
                <a:latin typeface="Roboto"/>
                <a:ea typeface="Roboto"/>
                <a:cs typeface="Roboto"/>
              </a:rPr>
              <a:t>Incentivize Feedback System 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latin typeface="Roboto"/>
                <a:ea typeface="Roboto"/>
                <a:cs typeface="Roboto"/>
              </a:rPr>
              <a:t>Offering New Recipes as Complimentary or Discounted Options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latin typeface="Roboto"/>
                <a:ea typeface="Roboto"/>
                <a:cs typeface="Roboto"/>
              </a:rPr>
              <a:t>Empower Customers to Establish Default Preferences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sz="1200" dirty="0">
                <a:latin typeface="Roboto"/>
                <a:ea typeface="Roboto"/>
                <a:cs typeface="Roboto"/>
              </a:rPr>
              <a:t>Cooking Time/Recipe Revision to Improve Recipe Score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20"/>
          <p:cNvSpPr txBox="1"/>
          <p:nvPr/>
        </p:nvSpPr>
        <p:spPr>
          <a:xfrm>
            <a:off x="4807400" y="3309301"/>
            <a:ext cx="3616800" cy="12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sz="1200" dirty="0">
                <a:latin typeface="Roboto"/>
                <a:ea typeface="Roboto"/>
                <a:cs typeface="Roboto"/>
                <a:sym typeface="Roboto"/>
              </a:rPr>
              <a:t>Training and Onboarding Cost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latin typeface="Roboto"/>
                <a:ea typeface="Roboto"/>
                <a:cs typeface="Roboto"/>
              </a:rPr>
              <a:t>Elevated Storage Expenses to Avoid Food Spoilage 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sz="1200" dirty="0">
                <a:latin typeface="Roboto"/>
                <a:ea typeface="Roboto"/>
                <a:cs typeface="Roboto"/>
                <a:sym typeface="Roboto"/>
              </a:rPr>
              <a:t>QC step leads to Increased Operational Time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sz="1200" dirty="0">
                <a:latin typeface="Roboto"/>
                <a:ea typeface="Roboto"/>
                <a:cs typeface="Roboto"/>
                <a:sym typeface="Roboto"/>
              </a:rPr>
              <a:t>Operational expense for Feedback &amp; Custom Preferences System Integration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sz="1200" dirty="0">
                <a:latin typeface="Roboto"/>
                <a:ea typeface="Roboto"/>
                <a:cs typeface="Roboto"/>
                <a:sym typeface="Roboto"/>
              </a:rPr>
              <a:t>Cost of Incentives and Discounts; may affect Revenue</a:t>
            </a:r>
          </a:p>
        </p:txBody>
      </p:sp>
      <p:sp>
        <p:nvSpPr>
          <p:cNvPr id="519" name="Google Shape;519;p20"/>
          <p:cNvSpPr txBox="1"/>
          <p:nvPr/>
        </p:nvSpPr>
        <p:spPr>
          <a:xfrm>
            <a:off x="2166746" y="2211655"/>
            <a:ext cx="4285907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>
                <a:solidFill>
                  <a:srgbClr val="FFFFFF"/>
                </a:solidFill>
                <a:latin typeface="Fira Sans Extra Condensed Medium"/>
                <a:sym typeface="Fira Sans Extra Condensed Medium"/>
              </a:rPr>
              <a:t>Recipe Innovation/Revision</a:t>
            </a:r>
            <a:endParaRPr dirty="0">
              <a:solidFill>
                <a:srgbClr val="FFFFFF"/>
              </a:solidFill>
              <a:latin typeface="Fira Sans Extra Condensed Medium"/>
              <a:sym typeface="Fira Sans Extra Condensed Medium"/>
            </a:endParaRPr>
          </a:p>
        </p:txBody>
      </p:sp>
      <p:sp>
        <p:nvSpPr>
          <p:cNvPr id="7" name="Google Shape;491;p20">
            <a:extLst>
              <a:ext uri="{FF2B5EF4-FFF2-40B4-BE49-F238E27FC236}">
                <a16:creationId xmlns:a16="http://schemas.microsoft.com/office/drawing/2014/main" id="{488A215F-6E97-0875-F7AD-1FCD3F76AFF4}"/>
              </a:ext>
            </a:extLst>
          </p:cNvPr>
          <p:cNvSpPr/>
          <p:nvPr/>
        </p:nvSpPr>
        <p:spPr>
          <a:xfrm>
            <a:off x="4007883" y="930574"/>
            <a:ext cx="4581600" cy="38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509;p20">
            <a:extLst>
              <a:ext uri="{FF2B5EF4-FFF2-40B4-BE49-F238E27FC236}">
                <a16:creationId xmlns:a16="http://schemas.microsoft.com/office/drawing/2014/main" id="{B5534C05-525D-9E79-47A3-AE91DCE3F096}"/>
              </a:ext>
            </a:extLst>
          </p:cNvPr>
          <p:cNvGrpSpPr/>
          <p:nvPr/>
        </p:nvGrpSpPr>
        <p:grpSpPr>
          <a:xfrm>
            <a:off x="2134457" y="930574"/>
            <a:ext cx="5896184" cy="383100"/>
            <a:chOff x="2137475" y="1345475"/>
            <a:chExt cx="2147700" cy="383100"/>
          </a:xfrm>
        </p:grpSpPr>
        <p:sp>
          <p:nvSpPr>
            <p:cNvPr id="9" name="Google Shape;510;p20">
              <a:extLst>
                <a:ext uri="{FF2B5EF4-FFF2-40B4-BE49-F238E27FC236}">
                  <a16:creationId xmlns:a16="http://schemas.microsoft.com/office/drawing/2014/main" id="{CEEB0850-7A64-26AA-EBEC-B293273ABF3B}"/>
                </a:ext>
              </a:extLst>
            </p:cNvPr>
            <p:cNvSpPr/>
            <p:nvPr/>
          </p:nvSpPr>
          <p:spPr>
            <a:xfrm>
              <a:off x="2137475" y="1345475"/>
              <a:ext cx="2001300" cy="383100"/>
            </a:xfrm>
            <a:prstGeom prst="roundRect">
              <a:avLst>
                <a:gd name="adj" fmla="val 0"/>
              </a:avLst>
            </a:prstGeom>
            <a:solidFill>
              <a:srgbClr val="721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11;p20">
              <a:extLst>
                <a:ext uri="{FF2B5EF4-FFF2-40B4-BE49-F238E27FC236}">
                  <a16:creationId xmlns:a16="http://schemas.microsoft.com/office/drawing/2014/main" id="{AE7D870B-A093-EC89-E738-7BA1A95A57CC}"/>
                </a:ext>
              </a:extLst>
            </p:cNvPr>
            <p:cNvSpPr/>
            <p:nvPr/>
          </p:nvSpPr>
          <p:spPr>
            <a:xfrm rot="5400000">
              <a:off x="4025075" y="1463300"/>
              <a:ext cx="373800" cy="146400"/>
            </a:xfrm>
            <a:prstGeom prst="triangle">
              <a:avLst>
                <a:gd name="adj" fmla="val 52275"/>
              </a:avLst>
            </a:prstGeom>
            <a:solidFill>
              <a:srgbClr val="721B65"/>
            </a:solidFill>
            <a:ln w="9525" cap="flat" cmpd="sng">
              <a:solidFill>
                <a:srgbClr val="721B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512;p20">
            <a:extLst>
              <a:ext uri="{FF2B5EF4-FFF2-40B4-BE49-F238E27FC236}">
                <a16:creationId xmlns:a16="http://schemas.microsoft.com/office/drawing/2014/main" id="{34F009FB-C313-E09C-14EF-D2958AFBB089}"/>
              </a:ext>
            </a:extLst>
          </p:cNvPr>
          <p:cNvSpPr txBox="1"/>
          <p:nvPr/>
        </p:nvSpPr>
        <p:spPr>
          <a:xfrm>
            <a:off x="2143816" y="951424"/>
            <a:ext cx="1991842" cy="35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FFFF"/>
                </a:solidFill>
                <a:latin typeface="Fira Sans Extra Condensed Medium"/>
                <a:sym typeface="Fira Sans Extra Condensed Medium"/>
              </a:rPr>
              <a:t>Improve Quality Error Rate</a:t>
            </a:r>
            <a:endParaRPr dirty="0">
              <a:solidFill>
                <a:srgbClr val="FFFFFF"/>
              </a:solidFill>
              <a:latin typeface="Fira Sans Extra Condensed Medium"/>
              <a:sym typeface="Fira Sans Extra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5003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23"/>
          <p:cNvSpPr txBox="1">
            <a:spLocks noGrp="1"/>
          </p:cNvSpPr>
          <p:nvPr>
            <p:ph type="title"/>
          </p:nvPr>
        </p:nvSpPr>
        <p:spPr>
          <a:xfrm>
            <a:off x="464725" y="162745"/>
            <a:ext cx="807511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Revenue trend analysis</a:t>
            </a:r>
          </a:p>
        </p:txBody>
      </p:sp>
      <p:sp>
        <p:nvSpPr>
          <p:cNvPr id="1374" name="Google Shape;1374;p23"/>
          <p:cNvSpPr txBox="1"/>
          <p:nvPr/>
        </p:nvSpPr>
        <p:spPr>
          <a:xfrm>
            <a:off x="521875" y="1438911"/>
            <a:ext cx="12534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Introduction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75" name="Google Shape;1375;p23"/>
          <p:cNvSpPr txBox="1"/>
          <p:nvPr/>
        </p:nvSpPr>
        <p:spPr>
          <a:xfrm>
            <a:off x="521875" y="2697136"/>
            <a:ext cx="12534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Case Study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76" name="Google Shape;1376;p23"/>
          <p:cNvSpPr txBox="1"/>
          <p:nvPr/>
        </p:nvSpPr>
        <p:spPr>
          <a:xfrm>
            <a:off x="521875" y="3943911"/>
            <a:ext cx="12534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QA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" name="Google Shape;1373;p23">
            <a:extLst>
              <a:ext uri="{FF2B5EF4-FFF2-40B4-BE49-F238E27FC236}">
                <a16:creationId xmlns:a16="http://schemas.microsoft.com/office/drawing/2014/main" id="{147BA719-6D59-8CBF-03D7-D9F7EFEDE071}"/>
              </a:ext>
            </a:extLst>
          </p:cNvPr>
          <p:cNvSpPr txBox="1">
            <a:spLocks/>
          </p:cNvSpPr>
          <p:nvPr/>
        </p:nvSpPr>
        <p:spPr>
          <a:xfrm>
            <a:off x="464725" y="822554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IN" sz="2400" dirty="0"/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2E34A2-D16B-31C0-5902-C491E369F234}"/>
              </a:ext>
            </a:extLst>
          </p:cNvPr>
          <p:cNvSpPr txBox="1"/>
          <p:nvPr/>
        </p:nvSpPr>
        <p:spPr>
          <a:xfrm>
            <a:off x="492980" y="1496532"/>
            <a:ext cx="828738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374151"/>
                </a:solidFill>
                <a:latin typeface="Söhne"/>
              </a:rPr>
              <a:t>How did </a:t>
            </a:r>
            <a:r>
              <a:rPr lang="en-US" sz="1600" b="1" dirty="0">
                <a:solidFill>
                  <a:srgbClr val="374151"/>
                </a:solidFill>
                <a:latin typeface="Söhne"/>
              </a:rPr>
              <a:t>revenue trend 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during the first half of 2023? Please document any assumptions made. What were the </a:t>
            </a:r>
            <a:r>
              <a:rPr lang="en-US" sz="1600" b="1" dirty="0">
                <a:solidFill>
                  <a:srgbClr val="374151"/>
                </a:solidFill>
                <a:latin typeface="Söhne"/>
              </a:rPr>
              <a:t>main drivers of revenue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? </a:t>
            </a:r>
          </a:p>
          <a:p>
            <a:pPr algn="just"/>
            <a:r>
              <a:rPr lang="en-US" sz="1600" dirty="0">
                <a:solidFill>
                  <a:srgbClr val="374151"/>
                </a:solidFill>
                <a:latin typeface="Söhne"/>
              </a:rPr>
              <a:t>What are some </a:t>
            </a:r>
            <a:r>
              <a:rPr lang="en-US" sz="1600" b="1" dirty="0">
                <a:solidFill>
                  <a:srgbClr val="374151"/>
                </a:solidFill>
                <a:latin typeface="Söhne"/>
              </a:rPr>
              <a:t>hypotheses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about why revenue is trending in the direction it is?</a:t>
            </a:r>
            <a:endParaRPr lang="en-IN" sz="1600" dirty="0">
              <a:solidFill>
                <a:srgbClr val="374151"/>
              </a:solidFill>
              <a:latin typeface="Söhne"/>
            </a:endParaRPr>
          </a:p>
          <a:p>
            <a:pPr algn="just"/>
            <a:endParaRPr lang="en-IN" sz="1600" dirty="0">
              <a:solidFill>
                <a:srgbClr val="374151"/>
              </a:solidFill>
              <a:latin typeface="Söhne"/>
            </a:endParaRPr>
          </a:p>
          <a:p>
            <a:pPr algn="just"/>
            <a:endParaRPr lang="en-IN" sz="1600" dirty="0">
              <a:solidFill>
                <a:srgbClr val="374151"/>
              </a:solidFill>
              <a:latin typeface="Söhne"/>
            </a:endParaRPr>
          </a:p>
          <a:p>
            <a:br>
              <a:rPr lang="en-US" sz="1600" dirty="0"/>
            </a:br>
            <a:endParaRPr lang="en-US" sz="160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4" name="Google Shape;1373;p23">
            <a:extLst>
              <a:ext uri="{FF2B5EF4-FFF2-40B4-BE49-F238E27FC236}">
                <a16:creationId xmlns:a16="http://schemas.microsoft.com/office/drawing/2014/main" id="{17DE7971-887C-611A-B322-BF4ED17BECEA}"/>
              </a:ext>
            </a:extLst>
          </p:cNvPr>
          <p:cNvSpPr txBox="1">
            <a:spLocks/>
          </p:cNvSpPr>
          <p:nvPr/>
        </p:nvSpPr>
        <p:spPr>
          <a:xfrm>
            <a:off x="464725" y="2497099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IN" sz="2400" dirty="0"/>
              <a:t>Assumptions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0CA2BF-79A4-4A96-9522-9157645E7BF8}"/>
              </a:ext>
            </a:extLst>
          </p:cNvPr>
          <p:cNvSpPr txBox="1"/>
          <p:nvPr/>
        </p:nvSpPr>
        <p:spPr>
          <a:xfrm>
            <a:off x="464725" y="3159081"/>
            <a:ext cx="87527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Recipe Scores range from 1 to 4, where 1 represents the lowest (poor) and 4 signifies the highest (excellent).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Meal Choices that are either missing or blank have been excluded from the analysis. 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Total Cooking Time = Prep Time + Cooking Time.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Quality Error Rate is a not derived from Recipe Score and is a separate metric.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Revenue Calculation is based on the subset of data where the Customer Review are available.</a:t>
            </a:r>
          </a:p>
        </p:txBody>
      </p:sp>
    </p:spTree>
    <p:extLst>
      <p:ext uri="{BB962C8B-B14F-4D97-AF65-F5344CB8AC3E}">
        <p14:creationId xmlns:p14="http://schemas.microsoft.com/office/powerpoint/2010/main" val="1398578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23"/>
          <p:cNvSpPr txBox="1">
            <a:spLocks noGrp="1"/>
          </p:cNvSpPr>
          <p:nvPr>
            <p:ph type="title"/>
          </p:nvPr>
        </p:nvSpPr>
        <p:spPr>
          <a:xfrm>
            <a:off x="521875" y="0"/>
            <a:ext cx="71117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Revenue Dashboard</a:t>
            </a:r>
          </a:p>
        </p:txBody>
      </p:sp>
      <p:sp>
        <p:nvSpPr>
          <p:cNvPr id="1374" name="Google Shape;1374;p23"/>
          <p:cNvSpPr txBox="1"/>
          <p:nvPr/>
        </p:nvSpPr>
        <p:spPr>
          <a:xfrm>
            <a:off x="521875" y="1438911"/>
            <a:ext cx="12534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Introduction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75" name="Google Shape;1375;p23"/>
          <p:cNvSpPr txBox="1"/>
          <p:nvPr/>
        </p:nvSpPr>
        <p:spPr>
          <a:xfrm>
            <a:off x="521875" y="2697136"/>
            <a:ext cx="12534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Case Study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76" name="Google Shape;1376;p23"/>
          <p:cNvSpPr txBox="1"/>
          <p:nvPr/>
        </p:nvSpPr>
        <p:spPr>
          <a:xfrm>
            <a:off x="521875" y="3943911"/>
            <a:ext cx="12534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QA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78C0C-FB16-FB11-3ED9-1B1541E4D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30" y="571500"/>
            <a:ext cx="8108691" cy="442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32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23"/>
          <p:cNvSpPr txBox="1">
            <a:spLocks noGrp="1"/>
          </p:cNvSpPr>
          <p:nvPr>
            <p:ph type="title"/>
          </p:nvPr>
        </p:nvSpPr>
        <p:spPr>
          <a:xfrm>
            <a:off x="521875" y="286389"/>
            <a:ext cx="71117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Revenue Trend (first half of 2023)</a:t>
            </a:r>
          </a:p>
        </p:txBody>
      </p:sp>
      <p:sp>
        <p:nvSpPr>
          <p:cNvPr id="1374" name="Google Shape;1374;p23"/>
          <p:cNvSpPr txBox="1"/>
          <p:nvPr/>
        </p:nvSpPr>
        <p:spPr>
          <a:xfrm>
            <a:off x="521875" y="1438911"/>
            <a:ext cx="12534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Introduction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75" name="Google Shape;1375;p23"/>
          <p:cNvSpPr txBox="1"/>
          <p:nvPr/>
        </p:nvSpPr>
        <p:spPr>
          <a:xfrm>
            <a:off x="521875" y="2697136"/>
            <a:ext cx="12534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Case Study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76" name="Google Shape;1376;p23"/>
          <p:cNvSpPr txBox="1"/>
          <p:nvPr/>
        </p:nvSpPr>
        <p:spPr>
          <a:xfrm>
            <a:off x="521875" y="3943911"/>
            <a:ext cx="12534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QA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F72911-F725-66C6-B191-550AFDAEB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55" y="1438911"/>
            <a:ext cx="8521888" cy="292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13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23"/>
          <p:cNvSpPr txBox="1">
            <a:spLocks noGrp="1"/>
          </p:cNvSpPr>
          <p:nvPr>
            <p:ph type="title"/>
          </p:nvPr>
        </p:nvSpPr>
        <p:spPr>
          <a:xfrm>
            <a:off x="521875" y="286389"/>
            <a:ext cx="71117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Main Drivers of Revenue</a:t>
            </a:r>
          </a:p>
        </p:txBody>
      </p:sp>
      <p:sp>
        <p:nvSpPr>
          <p:cNvPr id="1374" name="Google Shape;1374;p23"/>
          <p:cNvSpPr txBox="1"/>
          <p:nvPr/>
        </p:nvSpPr>
        <p:spPr>
          <a:xfrm>
            <a:off x="521875" y="1438911"/>
            <a:ext cx="12534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Introduction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75" name="Google Shape;1375;p23"/>
          <p:cNvSpPr txBox="1"/>
          <p:nvPr/>
        </p:nvSpPr>
        <p:spPr>
          <a:xfrm>
            <a:off x="521875" y="2697136"/>
            <a:ext cx="12534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Case Study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76" name="Google Shape;1376;p23"/>
          <p:cNvSpPr txBox="1"/>
          <p:nvPr/>
        </p:nvSpPr>
        <p:spPr>
          <a:xfrm>
            <a:off x="521875" y="3943911"/>
            <a:ext cx="12534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QA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013945-8EE8-D60D-91D5-571C8BFE4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26" y="963386"/>
            <a:ext cx="8387217" cy="368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8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" name="Google Shape;3031;p30"/>
          <p:cNvSpPr txBox="1">
            <a:spLocks noGrp="1"/>
          </p:cNvSpPr>
          <p:nvPr>
            <p:ph type="title"/>
          </p:nvPr>
        </p:nvSpPr>
        <p:spPr>
          <a:xfrm>
            <a:off x="457200" y="377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Hypotheses for Revenue Trend</a:t>
            </a:r>
            <a:endParaRPr dirty="0"/>
          </a:p>
        </p:txBody>
      </p:sp>
      <p:sp>
        <p:nvSpPr>
          <p:cNvPr id="3070" name="Google Shape;3070;p30"/>
          <p:cNvSpPr txBox="1"/>
          <p:nvPr/>
        </p:nvSpPr>
        <p:spPr>
          <a:xfrm>
            <a:off x="1241934" y="1739671"/>
            <a:ext cx="3036151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dirty="0">
                <a:solidFill>
                  <a:srgbClr val="B80D5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Seasonal Revenue Fluctuations</a:t>
            </a:r>
            <a:endParaRPr sz="1700" dirty="0">
              <a:solidFill>
                <a:srgbClr val="B80D57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071" name="Google Shape;3071;p30"/>
          <p:cNvSpPr txBox="1"/>
          <p:nvPr/>
        </p:nvSpPr>
        <p:spPr>
          <a:xfrm>
            <a:off x="1241935" y="2738246"/>
            <a:ext cx="3134122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B80D57"/>
                </a:solidFill>
                <a:latin typeface="Fira Sans Extra Condensed Medium"/>
              </a:rPr>
              <a:t>Impact of Lower Recipe Scores</a:t>
            </a:r>
            <a:endParaRPr sz="1700" dirty="0">
              <a:solidFill>
                <a:srgbClr val="B80D57"/>
              </a:solidFill>
              <a:latin typeface="Fira Sans Extra Condensed Medium"/>
              <a:sym typeface="Fira Sans Extra Condensed Medium"/>
            </a:endParaRPr>
          </a:p>
        </p:txBody>
      </p:sp>
      <p:sp>
        <p:nvSpPr>
          <p:cNvPr id="3072" name="Google Shape;3072;p30"/>
          <p:cNvSpPr txBox="1"/>
          <p:nvPr/>
        </p:nvSpPr>
        <p:spPr>
          <a:xfrm>
            <a:off x="1241935" y="3800346"/>
            <a:ext cx="4440408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B80D57"/>
                </a:solidFill>
                <a:latin typeface="Fira Sans Extra Condensed Medium"/>
              </a:rPr>
              <a:t>Influence of Quality Error Rate</a:t>
            </a:r>
            <a:endParaRPr sz="1700" dirty="0">
              <a:solidFill>
                <a:srgbClr val="B80D57"/>
              </a:solidFill>
              <a:latin typeface="Fira Sans Extra Condensed Medium"/>
              <a:sym typeface="Fira Sans Extra Condensed Medium"/>
            </a:endParaRPr>
          </a:p>
        </p:txBody>
      </p:sp>
      <p:sp>
        <p:nvSpPr>
          <p:cNvPr id="3073" name="Google Shape;3073;p30"/>
          <p:cNvSpPr txBox="1"/>
          <p:nvPr/>
        </p:nvSpPr>
        <p:spPr>
          <a:xfrm>
            <a:off x="1241934" y="2086096"/>
            <a:ext cx="5558915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latin typeface="Roboto"/>
                <a:ea typeface="Roboto"/>
                <a:cs typeface="Roboto"/>
                <a:sym typeface="Roboto"/>
              </a:rPr>
              <a:t>Increased Revenue in Colder Months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latin typeface="Roboto"/>
                <a:ea typeface="Roboto"/>
                <a:cs typeface="Roboto"/>
                <a:sym typeface="Roboto"/>
              </a:rPr>
              <a:t>Shift in Consumer Behaviour: Preference for dining out in Summer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4" name="Google Shape;3074;p30"/>
          <p:cNvSpPr txBox="1"/>
          <p:nvPr/>
        </p:nvSpPr>
        <p:spPr>
          <a:xfrm>
            <a:off x="1241934" y="3192706"/>
            <a:ext cx="6791723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Roboto"/>
                <a:ea typeface="Roboto"/>
                <a:cs typeface="Roboto"/>
              </a:rPr>
              <a:t>Lower recipe scores correlate with customer dissatisfaction.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Roboto"/>
                <a:ea typeface="Roboto"/>
                <a:cs typeface="Roboto"/>
              </a:rPr>
              <a:t>Consequence: Decreased revenue due to potential customer disengagement.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5" name="Google Shape;3075;p30"/>
          <p:cNvSpPr txBox="1"/>
          <p:nvPr/>
        </p:nvSpPr>
        <p:spPr>
          <a:xfrm>
            <a:off x="1241934" y="4047836"/>
            <a:ext cx="6554958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Roboto"/>
                <a:ea typeface="Roboto"/>
                <a:cs typeface="Roboto"/>
              </a:rPr>
              <a:t>Higher quality errors lead to potential customer dissatisfaction and reduced revenue.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6" name="Google Shape;3076;p30"/>
          <p:cNvSpPr txBox="1"/>
          <p:nvPr/>
        </p:nvSpPr>
        <p:spPr>
          <a:xfrm>
            <a:off x="918935" y="1199296"/>
            <a:ext cx="22353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FFFFFF"/>
                </a:solidFill>
                <a:highlight>
                  <a:srgbClr val="721B65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Revenue </a:t>
            </a:r>
            <a:endParaRPr sz="2000" dirty="0">
              <a:solidFill>
                <a:srgbClr val="FFFFFF"/>
              </a:solidFill>
              <a:highlight>
                <a:srgbClr val="721B65"/>
              </a:highlight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3094" name="Google Shape;3094;p30"/>
          <p:cNvCxnSpPr/>
          <p:nvPr/>
        </p:nvCxnSpPr>
        <p:spPr>
          <a:xfrm>
            <a:off x="845910" y="2926946"/>
            <a:ext cx="260400" cy="0"/>
          </a:xfrm>
          <a:prstGeom prst="straightConnector1">
            <a:avLst/>
          </a:prstGeom>
          <a:noFill/>
          <a:ln w="19050" cap="flat" cmpd="sng">
            <a:solidFill>
              <a:srgbClr val="B80D5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095" name="Google Shape;3095;p30"/>
          <p:cNvCxnSpPr/>
          <p:nvPr/>
        </p:nvCxnSpPr>
        <p:spPr>
          <a:xfrm>
            <a:off x="845910" y="1925646"/>
            <a:ext cx="260400" cy="0"/>
          </a:xfrm>
          <a:prstGeom prst="straightConnector1">
            <a:avLst/>
          </a:prstGeom>
          <a:noFill/>
          <a:ln w="19050" cap="flat" cmpd="sng">
            <a:solidFill>
              <a:srgbClr val="B80D57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096" name="Google Shape;3096;p30"/>
          <p:cNvSpPr/>
          <p:nvPr/>
        </p:nvSpPr>
        <p:spPr>
          <a:xfrm>
            <a:off x="834510" y="1398796"/>
            <a:ext cx="236825" cy="2614125"/>
          </a:xfrm>
          <a:custGeom>
            <a:avLst/>
            <a:gdLst/>
            <a:ahLst/>
            <a:cxnLst/>
            <a:rect l="l" t="t" r="r" b="b"/>
            <a:pathLst>
              <a:path w="6074" h="104565" extrusionOk="0">
                <a:moveTo>
                  <a:pt x="0" y="0"/>
                </a:moveTo>
                <a:lnTo>
                  <a:pt x="0" y="104565"/>
                </a:lnTo>
                <a:lnTo>
                  <a:pt x="6074" y="104565"/>
                </a:lnTo>
              </a:path>
            </a:pathLst>
          </a:custGeom>
          <a:noFill/>
          <a:ln w="19050" cap="flat" cmpd="sng">
            <a:solidFill>
              <a:srgbClr val="B80D57"/>
            </a:solidFill>
            <a:prstDash val="solid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573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23"/>
          <p:cNvSpPr txBox="1">
            <a:spLocks noGrp="1"/>
          </p:cNvSpPr>
          <p:nvPr>
            <p:ph type="title"/>
          </p:nvPr>
        </p:nvSpPr>
        <p:spPr>
          <a:xfrm>
            <a:off x="870218" y="1671299"/>
            <a:ext cx="71117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Q/A</a:t>
            </a:r>
          </a:p>
        </p:txBody>
      </p:sp>
      <p:sp>
        <p:nvSpPr>
          <p:cNvPr id="1374" name="Google Shape;1374;p23"/>
          <p:cNvSpPr txBox="1"/>
          <p:nvPr/>
        </p:nvSpPr>
        <p:spPr>
          <a:xfrm>
            <a:off x="521875" y="1438911"/>
            <a:ext cx="12534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Introduction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75" name="Google Shape;1375;p23"/>
          <p:cNvSpPr txBox="1"/>
          <p:nvPr/>
        </p:nvSpPr>
        <p:spPr>
          <a:xfrm>
            <a:off x="521875" y="2697136"/>
            <a:ext cx="12534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Case Study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76" name="Google Shape;1376;p23"/>
          <p:cNvSpPr txBox="1"/>
          <p:nvPr/>
        </p:nvSpPr>
        <p:spPr>
          <a:xfrm>
            <a:off x="521875" y="3943911"/>
            <a:ext cx="12534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QA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" name="Google Shape;1373;p23">
            <a:extLst>
              <a:ext uri="{FF2B5EF4-FFF2-40B4-BE49-F238E27FC236}">
                <a16:creationId xmlns:a16="http://schemas.microsoft.com/office/drawing/2014/main" id="{7975E529-1D43-D52E-0225-DC2FA0CD9404}"/>
              </a:ext>
            </a:extLst>
          </p:cNvPr>
          <p:cNvSpPr txBox="1">
            <a:spLocks/>
          </p:cNvSpPr>
          <p:nvPr/>
        </p:nvSpPr>
        <p:spPr>
          <a:xfrm>
            <a:off x="870218" y="2399336"/>
            <a:ext cx="71117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17164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23"/>
          <p:cNvSpPr txBox="1">
            <a:spLocks noGrp="1"/>
          </p:cNvSpPr>
          <p:nvPr>
            <p:ph type="title"/>
          </p:nvPr>
        </p:nvSpPr>
        <p:spPr>
          <a:xfrm>
            <a:off x="236765" y="120999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Purple Foods</a:t>
            </a:r>
            <a:endParaRPr dirty="0"/>
          </a:p>
        </p:txBody>
      </p:sp>
      <p:sp>
        <p:nvSpPr>
          <p:cNvPr id="1374" name="Google Shape;1374;p23"/>
          <p:cNvSpPr txBox="1"/>
          <p:nvPr/>
        </p:nvSpPr>
        <p:spPr>
          <a:xfrm>
            <a:off x="521875" y="1438911"/>
            <a:ext cx="12534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Introduction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75" name="Google Shape;1375;p23"/>
          <p:cNvSpPr txBox="1"/>
          <p:nvPr/>
        </p:nvSpPr>
        <p:spPr>
          <a:xfrm>
            <a:off x="521875" y="2697136"/>
            <a:ext cx="12534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Case Study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76" name="Google Shape;1376;p23"/>
          <p:cNvSpPr txBox="1"/>
          <p:nvPr/>
        </p:nvSpPr>
        <p:spPr>
          <a:xfrm>
            <a:off x="521875" y="3943911"/>
            <a:ext cx="12534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QA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BB3CE-E6DE-C4ED-04BD-28AB7BE15EF8}"/>
              </a:ext>
            </a:extLst>
          </p:cNvPr>
          <p:cNvSpPr txBox="1"/>
          <p:nvPr/>
        </p:nvSpPr>
        <p:spPr>
          <a:xfrm>
            <a:off x="236765" y="483066"/>
            <a:ext cx="87602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br>
              <a:rPr lang="en-US" sz="1600" dirty="0"/>
            </a:b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Purple Foods, an established player in the meal kit industry, has been competing for market share for several years. It uses a subscription-based model where recipes are presented to customers in a specific order based on assigned slots.</a:t>
            </a:r>
          </a:p>
          <a:p>
            <a:pPr algn="just"/>
            <a:endParaRPr lang="en-US" sz="1600" dirty="0">
              <a:solidFill>
                <a:srgbClr val="374151"/>
              </a:solidFill>
              <a:latin typeface="Söhne"/>
            </a:endParaRPr>
          </a:p>
          <a:p>
            <a:pPr algn="just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Customer can provide feedback in the form of recipe scores or text bo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x comments. Each meal kit box comes at a base price of $11,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with additional surcharge fees of $5 for fast &amp; fresh meals and $9 for premium meals.</a:t>
            </a:r>
          </a:p>
          <a:p>
            <a:pPr algn="just"/>
            <a:endParaRPr lang="en-US" sz="160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5" name="Google Shape;1373;p23">
            <a:extLst>
              <a:ext uri="{FF2B5EF4-FFF2-40B4-BE49-F238E27FC236}">
                <a16:creationId xmlns:a16="http://schemas.microsoft.com/office/drawing/2014/main" id="{D6FACD83-DEFA-7A16-C388-D675AAD82FF2}"/>
              </a:ext>
            </a:extLst>
          </p:cNvPr>
          <p:cNvSpPr txBox="1">
            <a:spLocks/>
          </p:cNvSpPr>
          <p:nvPr/>
        </p:nvSpPr>
        <p:spPr>
          <a:xfrm>
            <a:off x="236765" y="2628163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IN" sz="2400" dirty="0"/>
              <a:t>Task Details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47160-AB7A-A1AA-CEC3-436E9107054B}"/>
              </a:ext>
            </a:extLst>
          </p:cNvPr>
          <p:cNvSpPr txBox="1"/>
          <p:nvPr/>
        </p:nvSpPr>
        <p:spPr>
          <a:xfrm>
            <a:off x="236765" y="3434255"/>
            <a:ext cx="484958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Weekly Recipe Score metric formulation.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Key actions to improve the weekly recipe score.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Revenue trend analysis.</a:t>
            </a:r>
            <a:br>
              <a:rPr lang="en-US" sz="1600" dirty="0"/>
            </a:br>
            <a:endParaRPr lang="en-US" sz="1600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73408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22"/>
          <p:cNvSpPr txBox="1">
            <a:spLocks noGrp="1"/>
          </p:cNvSpPr>
          <p:nvPr>
            <p:ph type="title"/>
          </p:nvPr>
        </p:nvSpPr>
        <p:spPr>
          <a:xfrm>
            <a:off x="383721" y="114097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Data Cleaning &amp; Transformation</a:t>
            </a:r>
            <a:endParaRPr dirty="0"/>
          </a:p>
        </p:txBody>
      </p:sp>
      <p:cxnSp>
        <p:nvCxnSpPr>
          <p:cNvPr id="1349" name="Google Shape;1349;p22"/>
          <p:cNvCxnSpPr/>
          <p:nvPr/>
        </p:nvCxnSpPr>
        <p:spPr>
          <a:xfrm>
            <a:off x="701446" y="1733962"/>
            <a:ext cx="7723800" cy="0"/>
          </a:xfrm>
          <a:prstGeom prst="straightConnector1">
            <a:avLst/>
          </a:prstGeom>
          <a:noFill/>
          <a:ln w="19050" cap="flat" cmpd="sng">
            <a:solidFill>
              <a:srgbClr val="721B65"/>
            </a:solidFill>
            <a:prstDash val="dot"/>
            <a:round/>
            <a:headEnd type="oval" w="med" len="med"/>
            <a:tailEnd type="oval" w="med" len="med"/>
          </a:ln>
        </p:spPr>
      </p:cxnSp>
      <p:sp>
        <p:nvSpPr>
          <p:cNvPr id="1350" name="Google Shape;1350;p22"/>
          <p:cNvSpPr/>
          <p:nvPr/>
        </p:nvSpPr>
        <p:spPr>
          <a:xfrm>
            <a:off x="1578546" y="1282587"/>
            <a:ext cx="902700" cy="9027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C9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22"/>
          <p:cNvSpPr/>
          <p:nvPr/>
        </p:nvSpPr>
        <p:spPr>
          <a:xfrm>
            <a:off x="4047171" y="1282612"/>
            <a:ext cx="902700" cy="9027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880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22"/>
          <p:cNvSpPr/>
          <p:nvPr/>
        </p:nvSpPr>
        <p:spPr>
          <a:xfrm>
            <a:off x="6515796" y="1282637"/>
            <a:ext cx="902700" cy="9027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B80D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22"/>
          <p:cNvSpPr txBox="1"/>
          <p:nvPr/>
        </p:nvSpPr>
        <p:spPr>
          <a:xfrm>
            <a:off x="1233696" y="2363162"/>
            <a:ext cx="15924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C95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Stage</a:t>
            </a:r>
            <a:endParaRPr sz="1700" dirty="0">
              <a:solidFill>
                <a:srgbClr val="FFC95C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54" name="Google Shape;1354;p22"/>
          <p:cNvSpPr txBox="1"/>
          <p:nvPr/>
        </p:nvSpPr>
        <p:spPr>
          <a:xfrm>
            <a:off x="3702321" y="2363162"/>
            <a:ext cx="15924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8805A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Transform</a:t>
            </a:r>
            <a:endParaRPr sz="1700" dirty="0">
              <a:solidFill>
                <a:srgbClr val="F8805A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55" name="Google Shape;1355;p22"/>
          <p:cNvSpPr txBox="1"/>
          <p:nvPr/>
        </p:nvSpPr>
        <p:spPr>
          <a:xfrm>
            <a:off x="6170946" y="2363162"/>
            <a:ext cx="15924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B80D5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Analyze</a:t>
            </a:r>
            <a:endParaRPr sz="1700" dirty="0">
              <a:solidFill>
                <a:srgbClr val="B80D57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56" name="Google Shape;1356;p22"/>
          <p:cNvSpPr txBox="1"/>
          <p:nvPr/>
        </p:nvSpPr>
        <p:spPr>
          <a:xfrm>
            <a:off x="1080911" y="2748548"/>
            <a:ext cx="20286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Extract data in Power BI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7" name="Google Shape;1357;p22"/>
          <p:cNvSpPr txBox="1"/>
          <p:nvPr/>
        </p:nvSpPr>
        <p:spPr>
          <a:xfrm>
            <a:off x="3484221" y="2969174"/>
            <a:ext cx="20286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Append, Merge , Remove Nulls and Add Custom Columns &amp; Measures</a:t>
            </a:r>
            <a:b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8" name="Google Shape;1358;p22"/>
          <p:cNvSpPr txBox="1"/>
          <p:nvPr/>
        </p:nvSpPr>
        <p:spPr>
          <a:xfrm>
            <a:off x="6034491" y="2819884"/>
            <a:ext cx="20646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 Charts &amp; Analyze the trend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9" name="Google Shape;1359;p22"/>
          <p:cNvSpPr/>
          <p:nvPr/>
        </p:nvSpPr>
        <p:spPr>
          <a:xfrm>
            <a:off x="4257827" y="1508287"/>
            <a:ext cx="481688" cy="394083"/>
          </a:xfrm>
          <a:custGeom>
            <a:avLst/>
            <a:gdLst/>
            <a:ahLst/>
            <a:cxnLst/>
            <a:rect l="l" t="t" r="r" b="b"/>
            <a:pathLst>
              <a:path w="253520" h="207412" extrusionOk="0">
                <a:moveTo>
                  <a:pt x="143436" y="17152"/>
                </a:moveTo>
                <a:lnTo>
                  <a:pt x="143436" y="17152"/>
                </a:lnTo>
                <a:cubicBezTo>
                  <a:pt x="150012" y="19133"/>
                  <a:pt x="159994" y="23292"/>
                  <a:pt x="164827" y="31294"/>
                </a:cubicBezTo>
                <a:cubicBezTo>
                  <a:pt x="169660" y="39296"/>
                  <a:pt x="168709" y="50031"/>
                  <a:pt x="167362" y="56765"/>
                </a:cubicBezTo>
                <a:cubicBezTo>
                  <a:pt x="160787" y="54824"/>
                  <a:pt x="150844" y="50665"/>
                  <a:pt x="145972" y="42623"/>
                </a:cubicBezTo>
                <a:cubicBezTo>
                  <a:pt x="141139" y="34621"/>
                  <a:pt x="142090" y="23887"/>
                  <a:pt x="143436" y="17152"/>
                </a:cubicBezTo>
                <a:close/>
                <a:moveTo>
                  <a:pt x="213987" y="32671"/>
                </a:moveTo>
                <a:cubicBezTo>
                  <a:pt x="218003" y="32671"/>
                  <a:pt x="222034" y="33176"/>
                  <a:pt x="225751" y="33948"/>
                </a:cubicBezTo>
                <a:cubicBezTo>
                  <a:pt x="223731" y="41078"/>
                  <a:pt x="219215" y="52289"/>
                  <a:pt x="210223" y="57716"/>
                </a:cubicBezTo>
                <a:cubicBezTo>
                  <a:pt x="205448" y="60609"/>
                  <a:pt x="199598" y="61686"/>
                  <a:pt x="193718" y="61686"/>
                </a:cubicBezTo>
                <a:cubicBezTo>
                  <a:pt x="189695" y="61686"/>
                  <a:pt x="185657" y="61182"/>
                  <a:pt x="181940" y="60409"/>
                </a:cubicBezTo>
                <a:cubicBezTo>
                  <a:pt x="184000" y="53279"/>
                  <a:pt x="188515" y="42069"/>
                  <a:pt x="197507" y="36642"/>
                </a:cubicBezTo>
                <a:cubicBezTo>
                  <a:pt x="202282" y="33749"/>
                  <a:pt x="208118" y="32671"/>
                  <a:pt x="213987" y="32671"/>
                </a:cubicBezTo>
                <a:close/>
                <a:moveTo>
                  <a:pt x="126760" y="48525"/>
                </a:moveTo>
                <a:cubicBezTo>
                  <a:pt x="128582" y="48525"/>
                  <a:pt x="130404" y="48565"/>
                  <a:pt x="132226" y="48605"/>
                </a:cubicBezTo>
                <a:cubicBezTo>
                  <a:pt x="132543" y="49199"/>
                  <a:pt x="132860" y="49753"/>
                  <a:pt x="133216" y="50348"/>
                </a:cubicBezTo>
                <a:cubicBezTo>
                  <a:pt x="143793" y="67856"/>
                  <a:pt x="167362" y="72372"/>
                  <a:pt x="171205" y="72966"/>
                </a:cubicBezTo>
                <a:cubicBezTo>
                  <a:pt x="173661" y="73798"/>
                  <a:pt x="182930" y="76611"/>
                  <a:pt x="193744" y="76611"/>
                </a:cubicBezTo>
                <a:cubicBezTo>
                  <a:pt x="201627" y="76611"/>
                  <a:pt x="208638" y="75105"/>
                  <a:pt x="214699" y="72253"/>
                </a:cubicBezTo>
                <a:cubicBezTo>
                  <a:pt x="221156" y="77126"/>
                  <a:pt x="225830" y="82473"/>
                  <a:pt x="228524" y="87980"/>
                </a:cubicBezTo>
                <a:lnTo>
                  <a:pt x="24916" y="87980"/>
                </a:lnTo>
                <a:cubicBezTo>
                  <a:pt x="35572" y="65598"/>
                  <a:pt x="78076" y="48525"/>
                  <a:pt x="126760" y="48525"/>
                </a:cubicBezTo>
                <a:close/>
                <a:moveTo>
                  <a:pt x="238189" y="103032"/>
                </a:moveTo>
                <a:cubicBezTo>
                  <a:pt x="234466" y="136544"/>
                  <a:pt x="205984" y="162689"/>
                  <a:pt x="171482" y="162689"/>
                </a:cubicBezTo>
                <a:lnTo>
                  <a:pt x="82037" y="162689"/>
                </a:lnTo>
                <a:cubicBezTo>
                  <a:pt x="47535" y="162689"/>
                  <a:pt x="19054" y="136544"/>
                  <a:pt x="15330" y="103032"/>
                </a:cubicBezTo>
                <a:close/>
                <a:moveTo>
                  <a:pt x="177662" y="177583"/>
                </a:moveTo>
                <a:cubicBezTo>
                  <a:pt x="174611" y="186258"/>
                  <a:pt x="166293" y="192517"/>
                  <a:pt x="156588" y="192517"/>
                </a:cubicBezTo>
                <a:lnTo>
                  <a:pt x="96932" y="192517"/>
                </a:lnTo>
                <a:cubicBezTo>
                  <a:pt x="87226" y="192517"/>
                  <a:pt x="78908" y="186258"/>
                  <a:pt x="75858" y="177583"/>
                </a:cubicBezTo>
                <a:close/>
                <a:moveTo>
                  <a:pt x="133098" y="0"/>
                </a:moveTo>
                <a:lnTo>
                  <a:pt x="131077" y="5744"/>
                </a:lnTo>
                <a:cubicBezTo>
                  <a:pt x="130800" y="6497"/>
                  <a:pt x="126245" y="19450"/>
                  <a:pt x="127790" y="33631"/>
                </a:cubicBezTo>
                <a:cubicBezTo>
                  <a:pt x="127362" y="33629"/>
                  <a:pt x="126933" y="33627"/>
                  <a:pt x="126503" y="33627"/>
                </a:cubicBezTo>
                <a:cubicBezTo>
                  <a:pt x="99791" y="33627"/>
                  <a:pt x="70482" y="38493"/>
                  <a:pt x="46584" y="50189"/>
                </a:cubicBezTo>
                <a:cubicBezTo>
                  <a:pt x="26382" y="60053"/>
                  <a:pt x="13270" y="73362"/>
                  <a:pt x="8992" y="88098"/>
                </a:cubicBezTo>
                <a:lnTo>
                  <a:pt x="0" y="88098"/>
                </a:lnTo>
                <a:lnTo>
                  <a:pt x="0" y="95585"/>
                </a:lnTo>
                <a:cubicBezTo>
                  <a:pt x="0" y="133138"/>
                  <a:pt x="25392" y="164907"/>
                  <a:pt x="59934" y="174572"/>
                </a:cubicBezTo>
                <a:cubicBezTo>
                  <a:pt x="62112" y="193032"/>
                  <a:pt x="77878" y="207411"/>
                  <a:pt x="96932" y="207411"/>
                </a:cubicBezTo>
                <a:lnTo>
                  <a:pt x="156588" y="207411"/>
                </a:lnTo>
                <a:cubicBezTo>
                  <a:pt x="175641" y="207411"/>
                  <a:pt x="191407" y="193032"/>
                  <a:pt x="193586" y="174572"/>
                </a:cubicBezTo>
                <a:cubicBezTo>
                  <a:pt x="228128" y="164907"/>
                  <a:pt x="253519" y="133138"/>
                  <a:pt x="253519" y="95585"/>
                </a:cubicBezTo>
                <a:lnTo>
                  <a:pt x="253519" y="88098"/>
                </a:lnTo>
                <a:lnTo>
                  <a:pt x="244527" y="88098"/>
                </a:lnTo>
                <a:cubicBezTo>
                  <a:pt x="241913" y="78987"/>
                  <a:pt x="235971" y="70510"/>
                  <a:pt x="226979" y="62944"/>
                </a:cubicBezTo>
                <a:cubicBezTo>
                  <a:pt x="239061" y="49595"/>
                  <a:pt x="241873" y="30621"/>
                  <a:pt x="241992" y="29670"/>
                </a:cubicBezTo>
                <a:lnTo>
                  <a:pt x="242864" y="23649"/>
                </a:lnTo>
                <a:lnTo>
                  <a:pt x="237159" y="21589"/>
                </a:lnTo>
                <a:cubicBezTo>
                  <a:pt x="236724" y="21431"/>
                  <a:pt x="226345" y="17786"/>
                  <a:pt x="213986" y="17786"/>
                </a:cubicBezTo>
                <a:cubicBezTo>
                  <a:pt x="204638" y="17786"/>
                  <a:pt x="196477" y="19806"/>
                  <a:pt x="189783" y="23887"/>
                </a:cubicBezTo>
                <a:cubicBezTo>
                  <a:pt x="186456" y="25907"/>
                  <a:pt x="183524" y="28363"/>
                  <a:pt x="181029" y="31096"/>
                </a:cubicBezTo>
                <a:cubicBezTo>
                  <a:pt x="180157" y="28521"/>
                  <a:pt x="179048" y="25986"/>
                  <a:pt x="177582" y="23570"/>
                </a:cubicBezTo>
                <a:cubicBezTo>
                  <a:pt x="166332" y="4912"/>
                  <a:pt x="140228" y="1030"/>
                  <a:pt x="139119" y="872"/>
                </a:cubicBezTo>
                <a:lnTo>
                  <a:pt x="133098" y="0"/>
                </a:lnTo>
                <a:close/>
              </a:path>
            </a:pathLst>
          </a:custGeom>
          <a:solidFill>
            <a:srgbClr val="F880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0" name="Google Shape;1360;p22"/>
          <p:cNvGrpSpPr/>
          <p:nvPr/>
        </p:nvGrpSpPr>
        <p:grpSpPr>
          <a:xfrm>
            <a:off x="1736486" y="1521071"/>
            <a:ext cx="586374" cy="425434"/>
            <a:chOff x="199800" y="240875"/>
            <a:chExt cx="7194775" cy="5220050"/>
          </a:xfrm>
        </p:grpSpPr>
        <p:sp>
          <p:nvSpPr>
            <p:cNvPr id="1361" name="Google Shape;1361;p22"/>
            <p:cNvSpPr/>
            <p:nvPr/>
          </p:nvSpPr>
          <p:spPr>
            <a:xfrm>
              <a:off x="199800" y="240875"/>
              <a:ext cx="7194775" cy="5220050"/>
            </a:xfrm>
            <a:custGeom>
              <a:avLst/>
              <a:gdLst/>
              <a:ahLst/>
              <a:cxnLst/>
              <a:rect l="l" t="t" r="r" b="b"/>
              <a:pathLst>
                <a:path w="287791" h="208802" extrusionOk="0">
                  <a:moveTo>
                    <a:pt x="202325" y="16090"/>
                  </a:moveTo>
                  <a:cubicBezTo>
                    <a:pt x="217697" y="16090"/>
                    <a:pt x="233161" y="24246"/>
                    <a:pt x="245343" y="41015"/>
                  </a:cubicBezTo>
                  <a:cubicBezTo>
                    <a:pt x="270683" y="75826"/>
                    <a:pt x="270683" y="132992"/>
                    <a:pt x="245343" y="167803"/>
                  </a:cubicBezTo>
                  <a:cubicBezTo>
                    <a:pt x="233161" y="184572"/>
                    <a:pt x="217697" y="192728"/>
                    <a:pt x="202325" y="192728"/>
                  </a:cubicBezTo>
                  <a:cubicBezTo>
                    <a:pt x="183674" y="192728"/>
                    <a:pt x="165160" y="180721"/>
                    <a:pt x="152812" y="157522"/>
                  </a:cubicBezTo>
                  <a:cubicBezTo>
                    <a:pt x="167188" y="124972"/>
                    <a:pt x="167188" y="83889"/>
                    <a:pt x="152812" y="51296"/>
                  </a:cubicBezTo>
                  <a:cubicBezTo>
                    <a:pt x="165160" y="28097"/>
                    <a:pt x="183674" y="16090"/>
                    <a:pt x="202325" y="16090"/>
                  </a:cubicBezTo>
                  <a:close/>
                  <a:moveTo>
                    <a:pt x="85508" y="16074"/>
                  </a:moveTo>
                  <a:cubicBezTo>
                    <a:pt x="100989" y="16074"/>
                    <a:pt x="116469" y="24383"/>
                    <a:pt x="128538" y="41015"/>
                  </a:cubicBezTo>
                  <a:cubicBezTo>
                    <a:pt x="153878" y="75826"/>
                    <a:pt x="153878" y="132992"/>
                    <a:pt x="128538" y="167803"/>
                  </a:cubicBezTo>
                  <a:cubicBezTo>
                    <a:pt x="116461" y="184425"/>
                    <a:pt x="100980" y="192744"/>
                    <a:pt x="85494" y="192744"/>
                  </a:cubicBezTo>
                  <a:cubicBezTo>
                    <a:pt x="70018" y="192744"/>
                    <a:pt x="54539" y="184435"/>
                    <a:pt x="42448" y="167803"/>
                  </a:cubicBezTo>
                  <a:cubicBezTo>
                    <a:pt x="17108" y="132949"/>
                    <a:pt x="17108" y="75826"/>
                    <a:pt x="42448" y="41015"/>
                  </a:cubicBezTo>
                  <a:cubicBezTo>
                    <a:pt x="54525" y="24393"/>
                    <a:pt x="70017" y="16074"/>
                    <a:pt x="85508" y="16074"/>
                  </a:cubicBezTo>
                  <a:close/>
                  <a:moveTo>
                    <a:pt x="202354" y="1"/>
                  </a:moveTo>
                  <a:cubicBezTo>
                    <a:pt x="180763" y="1"/>
                    <a:pt x="159254" y="11789"/>
                    <a:pt x="143896" y="34915"/>
                  </a:cubicBezTo>
                  <a:cubicBezTo>
                    <a:pt x="130201" y="14395"/>
                    <a:pt x="109852" y="18"/>
                    <a:pt x="85493" y="18"/>
                  </a:cubicBezTo>
                  <a:cubicBezTo>
                    <a:pt x="64163" y="18"/>
                    <a:pt x="44240" y="11238"/>
                    <a:pt x="29437" y="31544"/>
                  </a:cubicBezTo>
                  <a:cubicBezTo>
                    <a:pt x="43" y="72029"/>
                    <a:pt x="1" y="136789"/>
                    <a:pt x="29437" y="177274"/>
                  </a:cubicBezTo>
                  <a:cubicBezTo>
                    <a:pt x="44240" y="197580"/>
                    <a:pt x="64163" y="208800"/>
                    <a:pt x="85493" y="208800"/>
                  </a:cubicBezTo>
                  <a:cubicBezTo>
                    <a:pt x="109895" y="208800"/>
                    <a:pt x="130201" y="194381"/>
                    <a:pt x="143896" y="173904"/>
                  </a:cubicBezTo>
                  <a:cubicBezTo>
                    <a:pt x="159258" y="197013"/>
                    <a:pt x="180763" y="208802"/>
                    <a:pt x="202353" y="208802"/>
                  </a:cubicBezTo>
                  <a:cubicBezTo>
                    <a:pt x="222613" y="208802"/>
                    <a:pt x="242948" y="198421"/>
                    <a:pt x="258355" y="177274"/>
                  </a:cubicBezTo>
                  <a:cubicBezTo>
                    <a:pt x="287748" y="136789"/>
                    <a:pt x="287790" y="72029"/>
                    <a:pt x="258355" y="31544"/>
                  </a:cubicBezTo>
                  <a:cubicBezTo>
                    <a:pt x="242965" y="10391"/>
                    <a:pt x="222623" y="1"/>
                    <a:pt x="202354" y="1"/>
                  </a:cubicBezTo>
                  <a:close/>
                </a:path>
              </a:pathLst>
            </a:custGeom>
            <a:solidFill>
              <a:srgbClr val="FFC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2"/>
            <p:cNvSpPr/>
            <p:nvPr/>
          </p:nvSpPr>
          <p:spPr>
            <a:xfrm>
              <a:off x="1233275" y="1736575"/>
              <a:ext cx="2207700" cy="2208800"/>
            </a:xfrm>
            <a:custGeom>
              <a:avLst/>
              <a:gdLst/>
              <a:ahLst/>
              <a:cxnLst/>
              <a:rect l="l" t="t" r="r" b="b"/>
              <a:pathLst>
                <a:path w="88308" h="88352" extrusionOk="0">
                  <a:moveTo>
                    <a:pt x="44154" y="16084"/>
                  </a:moveTo>
                  <a:cubicBezTo>
                    <a:pt x="59640" y="16084"/>
                    <a:pt x="72267" y="28669"/>
                    <a:pt x="72267" y="44197"/>
                  </a:cubicBezTo>
                  <a:cubicBezTo>
                    <a:pt x="72267" y="59683"/>
                    <a:pt x="59640" y="72268"/>
                    <a:pt x="44154" y="72268"/>
                  </a:cubicBezTo>
                  <a:cubicBezTo>
                    <a:pt x="28668" y="72268"/>
                    <a:pt x="16040" y="59683"/>
                    <a:pt x="16040" y="44197"/>
                  </a:cubicBezTo>
                  <a:cubicBezTo>
                    <a:pt x="16040" y="28669"/>
                    <a:pt x="28668" y="16084"/>
                    <a:pt x="44154" y="16084"/>
                  </a:cubicBezTo>
                  <a:close/>
                  <a:moveTo>
                    <a:pt x="44154" y="0"/>
                  </a:moveTo>
                  <a:cubicBezTo>
                    <a:pt x="19795" y="0"/>
                    <a:pt x="0" y="19838"/>
                    <a:pt x="0" y="44197"/>
                  </a:cubicBezTo>
                  <a:cubicBezTo>
                    <a:pt x="0" y="68514"/>
                    <a:pt x="19795" y="88351"/>
                    <a:pt x="44154" y="88351"/>
                  </a:cubicBezTo>
                  <a:cubicBezTo>
                    <a:pt x="68513" y="88351"/>
                    <a:pt x="88308" y="68514"/>
                    <a:pt x="88308" y="44197"/>
                  </a:cubicBezTo>
                  <a:cubicBezTo>
                    <a:pt x="88308" y="19838"/>
                    <a:pt x="68513" y="0"/>
                    <a:pt x="44154" y="0"/>
                  </a:cubicBezTo>
                  <a:close/>
                </a:path>
              </a:pathLst>
            </a:custGeom>
            <a:solidFill>
              <a:srgbClr val="FFC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3" name="Google Shape;1363;p22"/>
          <p:cNvGrpSpPr/>
          <p:nvPr/>
        </p:nvGrpSpPr>
        <p:grpSpPr>
          <a:xfrm>
            <a:off x="6702190" y="1516107"/>
            <a:ext cx="530234" cy="435837"/>
            <a:chOff x="656725" y="253825"/>
            <a:chExt cx="6289850" cy="5170075"/>
          </a:xfrm>
        </p:grpSpPr>
        <p:sp>
          <p:nvSpPr>
            <p:cNvPr id="1364" name="Google Shape;1364;p22"/>
            <p:cNvSpPr/>
            <p:nvPr/>
          </p:nvSpPr>
          <p:spPr>
            <a:xfrm>
              <a:off x="1765725" y="1361825"/>
              <a:ext cx="1848000" cy="1847025"/>
            </a:xfrm>
            <a:custGeom>
              <a:avLst/>
              <a:gdLst/>
              <a:ahLst/>
              <a:cxnLst/>
              <a:rect l="l" t="t" r="r" b="b"/>
              <a:pathLst>
                <a:path w="73920" h="73881" extrusionOk="0">
                  <a:moveTo>
                    <a:pt x="36980" y="14761"/>
                  </a:moveTo>
                  <a:cubicBezTo>
                    <a:pt x="49188" y="14761"/>
                    <a:pt x="59120" y="24732"/>
                    <a:pt x="59120" y="36941"/>
                  </a:cubicBezTo>
                  <a:cubicBezTo>
                    <a:pt x="59120" y="49189"/>
                    <a:pt x="49188" y="59120"/>
                    <a:pt x="36980" y="59120"/>
                  </a:cubicBezTo>
                  <a:cubicBezTo>
                    <a:pt x="24732" y="59120"/>
                    <a:pt x="14800" y="49189"/>
                    <a:pt x="14800" y="36941"/>
                  </a:cubicBezTo>
                  <a:cubicBezTo>
                    <a:pt x="14800" y="24732"/>
                    <a:pt x="24732" y="14761"/>
                    <a:pt x="36980" y="14761"/>
                  </a:cubicBezTo>
                  <a:close/>
                  <a:moveTo>
                    <a:pt x="36980" y="0"/>
                  </a:moveTo>
                  <a:cubicBezTo>
                    <a:pt x="16606" y="0"/>
                    <a:pt x="0" y="16567"/>
                    <a:pt x="0" y="36941"/>
                  </a:cubicBezTo>
                  <a:cubicBezTo>
                    <a:pt x="0" y="57315"/>
                    <a:pt x="16606" y="73881"/>
                    <a:pt x="36980" y="73881"/>
                  </a:cubicBezTo>
                  <a:cubicBezTo>
                    <a:pt x="57354" y="73881"/>
                    <a:pt x="73920" y="57315"/>
                    <a:pt x="73920" y="36941"/>
                  </a:cubicBezTo>
                  <a:cubicBezTo>
                    <a:pt x="73920" y="16567"/>
                    <a:pt x="57354" y="0"/>
                    <a:pt x="36980" y="0"/>
                  </a:cubicBez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2"/>
            <p:cNvSpPr/>
            <p:nvPr/>
          </p:nvSpPr>
          <p:spPr>
            <a:xfrm>
              <a:off x="656725" y="253825"/>
              <a:ext cx="6289850" cy="5170075"/>
            </a:xfrm>
            <a:custGeom>
              <a:avLst/>
              <a:gdLst/>
              <a:ahLst/>
              <a:cxnLst/>
              <a:rect l="l" t="t" r="r" b="b"/>
              <a:pathLst>
                <a:path w="251594" h="206803" extrusionOk="0">
                  <a:moveTo>
                    <a:pt x="184780" y="14760"/>
                  </a:moveTo>
                  <a:cubicBezTo>
                    <a:pt x="213358" y="14760"/>
                    <a:pt x="236520" y="37882"/>
                    <a:pt x="236480" y="66500"/>
                  </a:cubicBezTo>
                  <a:lnTo>
                    <a:pt x="236480" y="67246"/>
                  </a:lnTo>
                  <a:cubicBezTo>
                    <a:pt x="236088" y="95825"/>
                    <a:pt x="213358" y="118201"/>
                    <a:pt x="184780" y="118201"/>
                  </a:cubicBezTo>
                  <a:cubicBezTo>
                    <a:pt x="180462" y="118201"/>
                    <a:pt x="176183" y="117690"/>
                    <a:pt x="172061" y="116630"/>
                  </a:cubicBezTo>
                  <a:cubicBezTo>
                    <a:pt x="168257" y="115667"/>
                    <a:pt x="164369" y="115186"/>
                    <a:pt x="160492" y="115186"/>
                  </a:cubicBezTo>
                  <a:cubicBezTo>
                    <a:pt x="148725" y="115186"/>
                    <a:pt x="137060" y="119618"/>
                    <a:pt x="128172" y="128447"/>
                  </a:cubicBezTo>
                  <a:cubicBezTo>
                    <a:pt x="115650" y="140930"/>
                    <a:pt x="99005" y="147761"/>
                    <a:pt x="81340" y="147761"/>
                  </a:cubicBezTo>
                  <a:cubicBezTo>
                    <a:pt x="44557" y="147761"/>
                    <a:pt x="14800" y="118004"/>
                    <a:pt x="14800" y="81221"/>
                  </a:cubicBezTo>
                  <a:cubicBezTo>
                    <a:pt x="14840" y="44595"/>
                    <a:pt x="44988" y="14760"/>
                    <a:pt x="82046" y="14760"/>
                  </a:cubicBezTo>
                  <a:close/>
                  <a:moveTo>
                    <a:pt x="236480" y="108426"/>
                  </a:moveTo>
                  <a:lnTo>
                    <a:pt x="236480" y="111527"/>
                  </a:lnTo>
                  <a:cubicBezTo>
                    <a:pt x="236088" y="140106"/>
                    <a:pt x="213358" y="162482"/>
                    <a:pt x="184780" y="162482"/>
                  </a:cubicBezTo>
                  <a:cubicBezTo>
                    <a:pt x="180462" y="162482"/>
                    <a:pt x="176183" y="161972"/>
                    <a:pt x="172061" y="160912"/>
                  </a:cubicBezTo>
                  <a:cubicBezTo>
                    <a:pt x="168288" y="159961"/>
                    <a:pt x="164455" y="159498"/>
                    <a:pt x="160651" y="159498"/>
                  </a:cubicBezTo>
                  <a:cubicBezTo>
                    <a:pt x="148580" y="159498"/>
                    <a:pt x="136799" y="164161"/>
                    <a:pt x="128172" y="172728"/>
                  </a:cubicBezTo>
                  <a:cubicBezTo>
                    <a:pt x="115650" y="185172"/>
                    <a:pt x="99005" y="192042"/>
                    <a:pt x="81340" y="192042"/>
                  </a:cubicBezTo>
                  <a:cubicBezTo>
                    <a:pt x="45459" y="192042"/>
                    <a:pt x="16214" y="163699"/>
                    <a:pt x="14879" y="128093"/>
                  </a:cubicBezTo>
                  <a:lnTo>
                    <a:pt x="14879" y="128093"/>
                  </a:lnTo>
                  <a:cubicBezTo>
                    <a:pt x="30957" y="150803"/>
                    <a:pt x="56114" y="162543"/>
                    <a:pt x="81423" y="162543"/>
                  </a:cubicBezTo>
                  <a:cubicBezTo>
                    <a:pt x="101965" y="162543"/>
                    <a:pt x="122606" y="154809"/>
                    <a:pt x="138575" y="138928"/>
                  </a:cubicBezTo>
                  <a:cubicBezTo>
                    <a:pt x="144548" y="133014"/>
                    <a:pt x="152458" y="129974"/>
                    <a:pt x="160528" y="129974"/>
                  </a:cubicBezTo>
                  <a:cubicBezTo>
                    <a:pt x="163172" y="129974"/>
                    <a:pt x="165833" y="130300"/>
                    <a:pt x="168449" y="130959"/>
                  </a:cubicBezTo>
                  <a:cubicBezTo>
                    <a:pt x="173845" y="132325"/>
                    <a:pt x="179360" y="133003"/>
                    <a:pt x="184860" y="133003"/>
                  </a:cubicBezTo>
                  <a:cubicBezTo>
                    <a:pt x="204174" y="133003"/>
                    <a:pt x="223311" y="124650"/>
                    <a:pt x="236480" y="108426"/>
                  </a:cubicBezTo>
                  <a:close/>
                  <a:moveTo>
                    <a:pt x="82046" y="0"/>
                  </a:moveTo>
                  <a:cubicBezTo>
                    <a:pt x="39335" y="0"/>
                    <a:pt x="4162" y="32504"/>
                    <a:pt x="393" y="73880"/>
                  </a:cubicBezTo>
                  <a:lnTo>
                    <a:pt x="40" y="73880"/>
                  </a:lnTo>
                  <a:lnTo>
                    <a:pt x="40" y="125502"/>
                  </a:lnTo>
                  <a:cubicBezTo>
                    <a:pt x="1" y="170451"/>
                    <a:pt x="36391" y="206802"/>
                    <a:pt x="81340" y="206802"/>
                  </a:cubicBezTo>
                  <a:cubicBezTo>
                    <a:pt x="102931" y="206802"/>
                    <a:pt x="123265" y="198441"/>
                    <a:pt x="138575" y="183209"/>
                  </a:cubicBezTo>
                  <a:cubicBezTo>
                    <a:pt x="144417" y="177427"/>
                    <a:pt x="152407" y="174270"/>
                    <a:pt x="160624" y="174270"/>
                  </a:cubicBezTo>
                  <a:cubicBezTo>
                    <a:pt x="163230" y="174270"/>
                    <a:pt x="165859" y="174588"/>
                    <a:pt x="168449" y="175240"/>
                  </a:cubicBezTo>
                  <a:cubicBezTo>
                    <a:pt x="173749" y="176575"/>
                    <a:pt x="179245" y="177281"/>
                    <a:pt x="184780" y="177281"/>
                  </a:cubicBezTo>
                  <a:cubicBezTo>
                    <a:pt x="221327" y="177281"/>
                    <a:pt x="250770" y="148232"/>
                    <a:pt x="251280" y="111684"/>
                  </a:cubicBezTo>
                  <a:lnTo>
                    <a:pt x="251280" y="67089"/>
                  </a:lnTo>
                  <a:cubicBezTo>
                    <a:pt x="251594" y="30149"/>
                    <a:pt x="221838" y="0"/>
                    <a:pt x="184780" y="0"/>
                  </a:cubicBezTo>
                  <a:close/>
                </a:path>
              </a:pathLst>
            </a:custGeom>
            <a:solidFill>
              <a:srgbClr val="B80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86884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23"/>
          <p:cNvSpPr txBox="1">
            <a:spLocks noGrp="1"/>
          </p:cNvSpPr>
          <p:nvPr>
            <p:ph type="title"/>
          </p:nvPr>
        </p:nvSpPr>
        <p:spPr>
          <a:xfrm>
            <a:off x="464725" y="162745"/>
            <a:ext cx="590277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Weekly Recipe Score metric formulation</a:t>
            </a:r>
          </a:p>
        </p:txBody>
      </p:sp>
      <p:sp>
        <p:nvSpPr>
          <p:cNvPr id="1374" name="Google Shape;1374;p23"/>
          <p:cNvSpPr txBox="1"/>
          <p:nvPr/>
        </p:nvSpPr>
        <p:spPr>
          <a:xfrm>
            <a:off x="521875" y="1438911"/>
            <a:ext cx="12534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Introduction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75" name="Google Shape;1375;p23"/>
          <p:cNvSpPr txBox="1"/>
          <p:nvPr/>
        </p:nvSpPr>
        <p:spPr>
          <a:xfrm>
            <a:off x="521875" y="2697136"/>
            <a:ext cx="12534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Case Study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76" name="Google Shape;1376;p23"/>
          <p:cNvSpPr txBox="1"/>
          <p:nvPr/>
        </p:nvSpPr>
        <p:spPr>
          <a:xfrm>
            <a:off x="521875" y="3943911"/>
            <a:ext cx="12534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QA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" name="Google Shape;1373;p23">
            <a:extLst>
              <a:ext uri="{FF2B5EF4-FFF2-40B4-BE49-F238E27FC236}">
                <a16:creationId xmlns:a16="http://schemas.microsoft.com/office/drawing/2014/main" id="{147BA719-6D59-8CBF-03D7-D9F7EFEDE071}"/>
              </a:ext>
            </a:extLst>
          </p:cNvPr>
          <p:cNvSpPr txBox="1">
            <a:spLocks/>
          </p:cNvSpPr>
          <p:nvPr/>
        </p:nvSpPr>
        <p:spPr>
          <a:xfrm>
            <a:off x="521875" y="77995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IN" sz="2400" dirty="0"/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2E34A2-D16B-31C0-5902-C491E369F234}"/>
              </a:ext>
            </a:extLst>
          </p:cNvPr>
          <p:cNvSpPr txBox="1"/>
          <p:nvPr/>
        </p:nvSpPr>
        <p:spPr>
          <a:xfrm>
            <a:off x="521875" y="1304466"/>
            <a:ext cx="828738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374151"/>
                </a:solidFill>
                <a:latin typeface="Söhne"/>
              </a:rPr>
              <a:t>Please create a metric called “</a:t>
            </a:r>
            <a:r>
              <a:rPr lang="en-US" sz="1600" b="1" dirty="0">
                <a:solidFill>
                  <a:srgbClr val="374151"/>
                </a:solidFill>
                <a:latin typeface="Söhne"/>
              </a:rPr>
              <a:t>weekly recipe score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” that represents holistically how recipes within a given week performed, considering the most appropriate way to calculate this metric. Document any assumptions made. </a:t>
            </a:r>
          </a:p>
          <a:p>
            <a:pPr algn="just"/>
            <a:r>
              <a:rPr lang="en-US" sz="1600" dirty="0">
                <a:solidFill>
                  <a:srgbClr val="374151"/>
                </a:solidFill>
                <a:latin typeface="Söhne"/>
              </a:rPr>
              <a:t>How has the weekly recipe score been </a:t>
            </a:r>
            <a:r>
              <a:rPr lang="en-US" sz="1600" b="1" dirty="0">
                <a:solidFill>
                  <a:srgbClr val="374151"/>
                </a:solidFill>
                <a:latin typeface="Söhne"/>
              </a:rPr>
              <a:t>trending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in the first half of 2023? </a:t>
            </a:r>
          </a:p>
          <a:p>
            <a:pPr algn="just"/>
            <a:r>
              <a:rPr lang="en-US" sz="1600" dirty="0">
                <a:solidFill>
                  <a:srgbClr val="374151"/>
                </a:solidFill>
                <a:latin typeface="Söhne"/>
              </a:rPr>
              <a:t>What would you recommend as a weekly recipe score </a:t>
            </a:r>
            <a:r>
              <a:rPr lang="en-US" sz="1600" b="1" dirty="0">
                <a:solidFill>
                  <a:srgbClr val="374151"/>
                </a:solidFill>
                <a:latin typeface="Söhne"/>
              </a:rPr>
              <a:t>target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and why? </a:t>
            </a:r>
          </a:p>
          <a:p>
            <a:pPr algn="just"/>
            <a:r>
              <a:rPr lang="en-US" sz="1600" dirty="0">
                <a:solidFill>
                  <a:srgbClr val="374151"/>
                </a:solidFill>
                <a:latin typeface="Söhne"/>
              </a:rPr>
              <a:t>List the </a:t>
            </a:r>
            <a:r>
              <a:rPr lang="en-US" sz="1600" b="1" dirty="0">
                <a:solidFill>
                  <a:srgbClr val="374151"/>
                </a:solidFill>
                <a:latin typeface="Söhne"/>
              </a:rPr>
              <a:t>main factors 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contributing to low recipe scores. </a:t>
            </a:r>
            <a:endParaRPr lang="en-IN" sz="1600" dirty="0">
              <a:solidFill>
                <a:srgbClr val="374151"/>
              </a:solidFill>
              <a:latin typeface="Söhne"/>
            </a:endParaRPr>
          </a:p>
          <a:p>
            <a:br>
              <a:rPr lang="en-US" sz="1600" dirty="0"/>
            </a:br>
            <a:endParaRPr lang="en-US" sz="160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7" name="Google Shape;1373;p23">
            <a:extLst>
              <a:ext uri="{FF2B5EF4-FFF2-40B4-BE49-F238E27FC236}">
                <a16:creationId xmlns:a16="http://schemas.microsoft.com/office/drawing/2014/main" id="{1FB4DF86-948D-3031-A710-2E9C4C3B69C7}"/>
              </a:ext>
            </a:extLst>
          </p:cNvPr>
          <p:cNvSpPr txBox="1">
            <a:spLocks/>
          </p:cNvSpPr>
          <p:nvPr/>
        </p:nvSpPr>
        <p:spPr>
          <a:xfrm>
            <a:off x="521875" y="281880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IN" sz="2400" dirty="0"/>
              <a:t>Assumptions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E186EA-F235-86DC-D10B-9537DBDBF182}"/>
              </a:ext>
            </a:extLst>
          </p:cNvPr>
          <p:cNvSpPr txBox="1"/>
          <p:nvPr/>
        </p:nvSpPr>
        <p:spPr>
          <a:xfrm>
            <a:off x="464725" y="3411095"/>
            <a:ext cx="87527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Recipe Scores range from 1 to 4, where 1 represents the lowest (poor) and 4 signifies the highest (excellent).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Meal Choices that are either missing or blank have been excluded from the analysis. 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Total Cooking Time = Prep Time + Cooking Time.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Quality Error Rate is a not derived from Recipe Score and is a separate metric.</a:t>
            </a:r>
            <a:br>
              <a:rPr lang="en-US" sz="1600" dirty="0"/>
            </a:br>
            <a:endParaRPr lang="en-US" sz="1600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955437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748D58-6EED-6A20-365F-E327962314C7}"/>
              </a:ext>
            </a:extLst>
          </p:cNvPr>
          <p:cNvSpPr/>
          <p:nvPr/>
        </p:nvSpPr>
        <p:spPr>
          <a:xfrm>
            <a:off x="161957" y="2902207"/>
            <a:ext cx="8908564" cy="168556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Google Shape;3633;p35">
            <a:extLst>
              <a:ext uri="{FF2B5EF4-FFF2-40B4-BE49-F238E27FC236}">
                <a16:creationId xmlns:a16="http://schemas.microsoft.com/office/drawing/2014/main" id="{8C4D12E6-FF17-FB97-8E5D-FA683A338F92}"/>
              </a:ext>
            </a:extLst>
          </p:cNvPr>
          <p:cNvSpPr/>
          <p:nvPr/>
        </p:nvSpPr>
        <p:spPr>
          <a:xfrm>
            <a:off x="5636863" y="444232"/>
            <a:ext cx="1973100" cy="1874424"/>
          </a:xfrm>
          <a:prstGeom prst="ellipse">
            <a:avLst/>
          </a:prstGeom>
          <a:solidFill>
            <a:srgbClr val="B80D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76" name="Google Shape;3676;p35"/>
          <p:cNvGrpSpPr/>
          <p:nvPr/>
        </p:nvGrpSpPr>
        <p:grpSpPr>
          <a:xfrm rot="334980">
            <a:off x="4386267" y="613931"/>
            <a:ext cx="569903" cy="349823"/>
            <a:chOff x="4860900" y="2432950"/>
            <a:chExt cx="302975" cy="185975"/>
          </a:xfrm>
        </p:grpSpPr>
        <p:sp>
          <p:nvSpPr>
            <p:cNvPr id="3677" name="Google Shape;3677;p35"/>
            <p:cNvSpPr/>
            <p:nvPr/>
          </p:nvSpPr>
          <p:spPr>
            <a:xfrm>
              <a:off x="4884900" y="2452525"/>
              <a:ext cx="126425" cy="35650"/>
            </a:xfrm>
            <a:custGeom>
              <a:avLst/>
              <a:gdLst/>
              <a:ahLst/>
              <a:cxnLst/>
              <a:rect l="l" t="t" r="r" b="b"/>
              <a:pathLst>
                <a:path w="5057" h="1426" extrusionOk="0">
                  <a:moveTo>
                    <a:pt x="203" y="1221"/>
                  </a:moveTo>
                  <a:cubicBezTo>
                    <a:pt x="350" y="1309"/>
                    <a:pt x="524" y="1309"/>
                    <a:pt x="698" y="1337"/>
                  </a:cubicBezTo>
                  <a:cubicBezTo>
                    <a:pt x="901" y="1337"/>
                    <a:pt x="1105" y="1367"/>
                    <a:pt x="1307" y="1367"/>
                  </a:cubicBezTo>
                  <a:cubicBezTo>
                    <a:pt x="2093" y="1425"/>
                    <a:pt x="2907" y="1395"/>
                    <a:pt x="3690" y="1279"/>
                  </a:cubicBezTo>
                  <a:cubicBezTo>
                    <a:pt x="3922" y="1251"/>
                    <a:pt x="4127" y="1221"/>
                    <a:pt x="4359" y="1193"/>
                  </a:cubicBezTo>
                  <a:cubicBezTo>
                    <a:pt x="4476" y="1163"/>
                    <a:pt x="4562" y="1135"/>
                    <a:pt x="4678" y="1105"/>
                  </a:cubicBezTo>
                  <a:cubicBezTo>
                    <a:pt x="4794" y="1077"/>
                    <a:pt x="4910" y="1077"/>
                    <a:pt x="4999" y="1019"/>
                  </a:cubicBezTo>
                  <a:cubicBezTo>
                    <a:pt x="5057" y="988"/>
                    <a:pt x="5057" y="930"/>
                    <a:pt x="4999" y="930"/>
                  </a:cubicBezTo>
                  <a:cubicBezTo>
                    <a:pt x="4882" y="930"/>
                    <a:pt x="4794" y="930"/>
                    <a:pt x="4708" y="961"/>
                  </a:cubicBezTo>
                  <a:cubicBezTo>
                    <a:pt x="4620" y="988"/>
                    <a:pt x="4534" y="988"/>
                    <a:pt x="4445" y="1019"/>
                  </a:cubicBezTo>
                  <a:cubicBezTo>
                    <a:pt x="4243" y="1047"/>
                    <a:pt x="4069" y="1077"/>
                    <a:pt x="3864" y="1105"/>
                  </a:cubicBezTo>
                  <a:cubicBezTo>
                    <a:pt x="3488" y="1135"/>
                    <a:pt x="3139" y="1193"/>
                    <a:pt x="2760" y="1193"/>
                  </a:cubicBezTo>
                  <a:cubicBezTo>
                    <a:pt x="2702" y="1221"/>
                    <a:pt x="2644" y="1221"/>
                    <a:pt x="2586" y="1221"/>
                  </a:cubicBezTo>
                  <a:cubicBezTo>
                    <a:pt x="2644" y="1193"/>
                    <a:pt x="2702" y="1105"/>
                    <a:pt x="2702" y="1077"/>
                  </a:cubicBezTo>
                  <a:cubicBezTo>
                    <a:pt x="2790" y="988"/>
                    <a:pt x="2876" y="930"/>
                    <a:pt x="2965" y="872"/>
                  </a:cubicBezTo>
                  <a:cubicBezTo>
                    <a:pt x="2993" y="872"/>
                    <a:pt x="2965" y="814"/>
                    <a:pt x="2934" y="814"/>
                  </a:cubicBezTo>
                  <a:cubicBezTo>
                    <a:pt x="2848" y="844"/>
                    <a:pt x="2732" y="902"/>
                    <a:pt x="2674" y="961"/>
                  </a:cubicBezTo>
                  <a:cubicBezTo>
                    <a:pt x="2616" y="988"/>
                    <a:pt x="2586" y="1019"/>
                    <a:pt x="2558" y="1077"/>
                  </a:cubicBezTo>
                  <a:cubicBezTo>
                    <a:pt x="2528" y="1105"/>
                    <a:pt x="2500" y="1163"/>
                    <a:pt x="2528" y="1221"/>
                  </a:cubicBezTo>
                  <a:lnTo>
                    <a:pt x="2528" y="1221"/>
                  </a:lnTo>
                  <a:lnTo>
                    <a:pt x="1307" y="1221"/>
                  </a:lnTo>
                  <a:lnTo>
                    <a:pt x="1307" y="1193"/>
                  </a:lnTo>
                  <a:cubicBezTo>
                    <a:pt x="1338" y="1163"/>
                    <a:pt x="1365" y="1135"/>
                    <a:pt x="1365" y="1105"/>
                  </a:cubicBezTo>
                  <a:cubicBezTo>
                    <a:pt x="1424" y="1019"/>
                    <a:pt x="1482" y="961"/>
                    <a:pt x="1540" y="930"/>
                  </a:cubicBezTo>
                  <a:cubicBezTo>
                    <a:pt x="1656" y="814"/>
                    <a:pt x="1802" y="756"/>
                    <a:pt x="1977" y="756"/>
                  </a:cubicBezTo>
                  <a:cubicBezTo>
                    <a:pt x="2005" y="756"/>
                    <a:pt x="2005" y="670"/>
                    <a:pt x="1977" y="670"/>
                  </a:cubicBezTo>
                  <a:cubicBezTo>
                    <a:pt x="1802" y="698"/>
                    <a:pt x="1628" y="756"/>
                    <a:pt x="1482" y="844"/>
                  </a:cubicBezTo>
                  <a:lnTo>
                    <a:pt x="1307" y="1019"/>
                  </a:lnTo>
                  <a:cubicBezTo>
                    <a:pt x="1279" y="1077"/>
                    <a:pt x="1191" y="1135"/>
                    <a:pt x="1191" y="1221"/>
                  </a:cubicBezTo>
                  <a:cubicBezTo>
                    <a:pt x="959" y="1193"/>
                    <a:pt x="726" y="1193"/>
                    <a:pt x="524" y="1163"/>
                  </a:cubicBezTo>
                  <a:cubicBezTo>
                    <a:pt x="436" y="1163"/>
                    <a:pt x="350" y="1135"/>
                    <a:pt x="261" y="1105"/>
                  </a:cubicBezTo>
                  <a:cubicBezTo>
                    <a:pt x="292" y="1077"/>
                    <a:pt x="292" y="1047"/>
                    <a:pt x="319" y="1019"/>
                  </a:cubicBezTo>
                  <a:lnTo>
                    <a:pt x="494" y="930"/>
                  </a:lnTo>
                  <a:cubicBezTo>
                    <a:pt x="610" y="872"/>
                    <a:pt x="784" y="814"/>
                    <a:pt x="931" y="756"/>
                  </a:cubicBezTo>
                  <a:cubicBezTo>
                    <a:pt x="1221" y="640"/>
                    <a:pt x="1540" y="554"/>
                    <a:pt x="1861" y="496"/>
                  </a:cubicBezTo>
                  <a:cubicBezTo>
                    <a:pt x="2500" y="349"/>
                    <a:pt x="3139" y="263"/>
                    <a:pt x="3806" y="175"/>
                  </a:cubicBezTo>
                  <a:cubicBezTo>
                    <a:pt x="4185" y="147"/>
                    <a:pt x="4562" y="117"/>
                    <a:pt x="4910" y="59"/>
                  </a:cubicBezTo>
                  <a:cubicBezTo>
                    <a:pt x="4940" y="59"/>
                    <a:pt x="4940" y="1"/>
                    <a:pt x="4910" y="1"/>
                  </a:cubicBezTo>
                  <a:cubicBezTo>
                    <a:pt x="4562" y="1"/>
                    <a:pt x="4243" y="31"/>
                    <a:pt x="3894" y="59"/>
                  </a:cubicBezTo>
                  <a:cubicBezTo>
                    <a:pt x="3546" y="89"/>
                    <a:pt x="3225" y="117"/>
                    <a:pt x="2876" y="175"/>
                  </a:cubicBezTo>
                  <a:cubicBezTo>
                    <a:pt x="2209" y="291"/>
                    <a:pt x="1540" y="438"/>
                    <a:pt x="931" y="640"/>
                  </a:cubicBezTo>
                  <a:cubicBezTo>
                    <a:pt x="756" y="698"/>
                    <a:pt x="582" y="756"/>
                    <a:pt x="436" y="844"/>
                  </a:cubicBezTo>
                  <a:cubicBezTo>
                    <a:pt x="350" y="902"/>
                    <a:pt x="233" y="961"/>
                    <a:pt x="203" y="1047"/>
                  </a:cubicBezTo>
                  <a:cubicBezTo>
                    <a:pt x="175" y="1019"/>
                    <a:pt x="175" y="1019"/>
                    <a:pt x="175" y="988"/>
                  </a:cubicBezTo>
                  <a:cubicBezTo>
                    <a:pt x="145" y="902"/>
                    <a:pt x="175" y="814"/>
                    <a:pt x="233" y="756"/>
                  </a:cubicBezTo>
                  <a:cubicBezTo>
                    <a:pt x="261" y="728"/>
                    <a:pt x="292" y="698"/>
                    <a:pt x="350" y="670"/>
                  </a:cubicBezTo>
                  <a:cubicBezTo>
                    <a:pt x="378" y="640"/>
                    <a:pt x="408" y="612"/>
                    <a:pt x="466" y="612"/>
                  </a:cubicBezTo>
                  <a:cubicBezTo>
                    <a:pt x="494" y="582"/>
                    <a:pt x="466" y="524"/>
                    <a:pt x="436" y="554"/>
                  </a:cubicBezTo>
                  <a:cubicBezTo>
                    <a:pt x="378" y="554"/>
                    <a:pt x="350" y="582"/>
                    <a:pt x="319" y="582"/>
                  </a:cubicBezTo>
                  <a:cubicBezTo>
                    <a:pt x="261" y="612"/>
                    <a:pt x="233" y="640"/>
                    <a:pt x="203" y="670"/>
                  </a:cubicBezTo>
                  <a:cubicBezTo>
                    <a:pt x="117" y="728"/>
                    <a:pt x="87" y="786"/>
                    <a:pt x="59" y="844"/>
                  </a:cubicBezTo>
                  <a:cubicBezTo>
                    <a:pt x="1" y="1019"/>
                    <a:pt x="59" y="1163"/>
                    <a:pt x="203" y="12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35"/>
            <p:cNvSpPr/>
            <p:nvPr/>
          </p:nvSpPr>
          <p:spPr>
            <a:xfrm>
              <a:off x="5015675" y="2474325"/>
              <a:ext cx="10175" cy="4375"/>
            </a:xfrm>
            <a:custGeom>
              <a:avLst/>
              <a:gdLst/>
              <a:ahLst/>
              <a:cxnLst/>
              <a:rect l="l" t="t" r="r" b="b"/>
              <a:pathLst>
                <a:path w="407" h="175" extrusionOk="0">
                  <a:moveTo>
                    <a:pt x="377" y="30"/>
                  </a:moveTo>
                  <a:cubicBezTo>
                    <a:pt x="318" y="0"/>
                    <a:pt x="260" y="30"/>
                    <a:pt x="232" y="30"/>
                  </a:cubicBezTo>
                  <a:cubicBezTo>
                    <a:pt x="174" y="58"/>
                    <a:pt x="116" y="58"/>
                    <a:pt x="58" y="58"/>
                  </a:cubicBezTo>
                  <a:cubicBezTo>
                    <a:pt x="0" y="89"/>
                    <a:pt x="0" y="175"/>
                    <a:pt x="58" y="147"/>
                  </a:cubicBezTo>
                  <a:lnTo>
                    <a:pt x="232" y="147"/>
                  </a:lnTo>
                  <a:cubicBezTo>
                    <a:pt x="291" y="116"/>
                    <a:pt x="349" y="116"/>
                    <a:pt x="377" y="89"/>
                  </a:cubicBezTo>
                  <a:cubicBezTo>
                    <a:pt x="407" y="58"/>
                    <a:pt x="407" y="58"/>
                    <a:pt x="377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35"/>
            <p:cNvSpPr/>
            <p:nvPr/>
          </p:nvSpPr>
          <p:spPr>
            <a:xfrm>
              <a:off x="5021475" y="2444575"/>
              <a:ext cx="12350" cy="3625"/>
            </a:xfrm>
            <a:custGeom>
              <a:avLst/>
              <a:gdLst/>
              <a:ahLst/>
              <a:cxnLst/>
              <a:rect l="l" t="t" r="r" b="b"/>
              <a:pathLst>
                <a:path w="494" h="145" extrusionOk="0">
                  <a:moveTo>
                    <a:pt x="0" y="86"/>
                  </a:moveTo>
                  <a:cubicBezTo>
                    <a:pt x="145" y="144"/>
                    <a:pt x="291" y="116"/>
                    <a:pt x="435" y="116"/>
                  </a:cubicBezTo>
                  <a:cubicBezTo>
                    <a:pt x="493" y="116"/>
                    <a:pt x="493" y="28"/>
                    <a:pt x="435" y="28"/>
                  </a:cubicBezTo>
                  <a:cubicBezTo>
                    <a:pt x="291" y="0"/>
                    <a:pt x="145" y="0"/>
                    <a:pt x="0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35"/>
            <p:cNvSpPr/>
            <p:nvPr/>
          </p:nvSpPr>
          <p:spPr>
            <a:xfrm>
              <a:off x="4917575" y="2445275"/>
              <a:ext cx="72650" cy="13850"/>
            </a:xfrm>
            <a:custGeom>
              <a:avLst/>
              <a:gdLst/>
              <a:ahLst/>
              <a:cxnLst/>
              <a:rect l="l" t="t" r="r" b="b"/>
              <a:pathLst>
                <a:path w="2906" h="554" extrusionOk="0">
                  <a:moveTo>
                    <a:pt x="31" y="553"/>
                  </a:moveTo>
                  <a:cubicBezTo>
                    <a:pt x="205" y="495"/>
                    <a:pt x="379" y="437"/>
                    <a:pt x="581" y="379"/>
                  </a:cubicBezTo>
                  <a:cubicBezTo>
                    <a:pt x="756" y="349"/>
                    <a:pt x="930" y="291"/>
                    <a:pt x="1135" y="263"/>
                  </a:cubicBezTo>
                  <a:cubicBezTo>
                    <a:pt x="1483" y="205"/>
                    <a:pt x="1860" y="146"/>
                    <a:pt x="2239" y="116"/>
                  </a:cubicBezTo>
                  <a:cubicBezTo>
                    <a:pt x="2441" y="116"/>
                    <a:pt x="2646" y="116"/>
                    <a:pt x="2878" y="88"/>
                  </a:cubicBezTo>
                  <a:cubicBezTo>
                    <a:pt x="2906" y="88"/>
                    <a:pt x="2906" y="30"/>
                    <a:pt x="2878" y="30"/>
                  </a:cubicBezTo>
                  <a:cubicBezTo>
                    <a:pt x="2673" y="0"/>
                    <a:pt x="2499" y="0"/>
                    <a:pt x="2297" y="30"/>
                  </a:cubicBezTo>
                  <a:cubicBezTo>
                    <a:pt x="2123" y="30"/>
                    <a:pt x="1918" y="58"/>
                    <a:pt x="1744" y="58"/>
                  </a:cubicBezTo>
                  <a:cubicBezTo>
                    <a:pt x="1367" y="116"/>
                    <a:pt x="988" y="205"/>
                    <a:pt x="640" y="291"/>
                  </a:cubicBezTo>
                  <a:cubicBezTo>
                    <a:pt x="407" y="349"/>
                    <a:pt x="205" y="437"/>
                    <a:pt x="0" y="495"/>
                  </a:cubicBezTo>
                  <a:cubicBezTo>
                    <a:pt x="0" y="523"/>
                    <a:pt x="0" y="553"/>
                    <a:pt x="31" y="5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35"/>
            <p:cNvSpPr/>
            <p:nvPr/>
          </p:nvSpPr>
          <p:spPr>
            <a:xfrm>
              <a:off x="5017825" y="2451075"/>
              <a:ext cx="2925" cy="2225"/>
            </a:xfrm>
            <a:custGeom>
              <a:avLst/>
              <a:gdLst/>
              <a:ahLst/>
              <a:cxnLst/>
              <a:rect l="l" t="t" r="r" b="b"/>
              <a:pathLst>
                <a:path w="117" h="89" extrusionOk="0">
                  <a:moveTo>
                    <a:pt x="30" y="89"/>
                  </a:moveTo>
                  <a:cubicBezTo>
                    <a:pt x="58" y="89"/>
                    <a:pt x="88" y="89"/>
                    <a:pt x="88" y="59"/>
                  </a:cubicBezTo>
                  <a:cubicBezTo>
                    <a:pt x="116" y="59"/>
                    <a:pt x="116" y="31"/>
                    <a:pt x="88" y="31"/>
                  </a:cubicBezTo>
                  <a:cubicBezTo>
                    <a:pt x="88" y="0"/>
                    <a:pt x="58" y="0"/>
                    <a:pt x="30" y="0"/>
                  </a:cubicBezTo>
                  <a:cubicBezTo>
                    <a:pt x="0" y="0"/>
                    <a:pt x="0" y="31"/>
                    <a:pt x="0" y="59"/>
                  </a:cubicBezTo>
                  <a:cubicBezTo>
                    <a:pt x="0" y="89"/>
                    <a:pt x="0" y="89"/>
                    <a:pt x="30" y="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35"/>
            <p:cNvSpPr/>
            <p:nvPr/>
          </p:nvSpPr>
          <p:spPr>
            <a:xfrm>
              <a:off x="5028750" y="2444575"/>
              <a:ext cx="46500" cy="29775"/>
            </a:xfrm>
            <a:custGeom>
              <a:avLst/>
              <a:gdLst/>
              <a:ahLst/>
              <a:cxnLst/>
              <a:rect l="l" t="t" r="r" b="b"/>
              <a:pathLst>
                <a:path w="1860" h="1191" extrusionOk="0">
                  <a:moveTo>
                    <a:pt x="58" y="349"/>
                  </a:moveTo>
                  <a:cubicBezTo>
                    <a:pt x="291" y="319"/>
                    <a:pt x="551" y="319"/>
                    <a:pt x="783" y="377"/>
                  </a:cubicBezTo>
                  <a:cubicBezTo>
                    <a:pt x="872" y="377"/>
                    <a:pt x="988" y="435"/>
                    <a:pt x="1104" y="465"/>
                  </a:cubicBezTo>
                  <a:cubicBezTo>
                    <a:pt x="1132" y="493"/>
                    <a:pt x="1162" y="523"/>
                    <a:pt x="1220" y="551"/>
                  </a:cubicBezTo>
                  <a:cubicBezTo>
                    <a:pt x="1248" y="581"/>
                    <a:pt x="1248" y="639"/>
                    <a:pt x="1306" y="639"/>
                  </a:cubicBezTo>
                  <a:lnTo>
                    <a:pt x="1306" y="639"/>
                  </a:lnTo>
                  <a:cubicBezTo>
                    <a:pt x="1162" y="725"/>
                    <a:pt x="1016" y="783"/>
                    <a:pt x="872" y="872"/>
                  </a:cubicBezTo>
                  <a:cubicBezTo>
                    <a:pt x="697" y="988"/>
                    <a:pt x="493" y="1046"/>
                    <a:pt x="319" y="1104"/>
                  </a:cubicBezTo>
                  <a:cubicBezTo>
                    <a:pt x="260" y="1132"/>
                    <a:pt x="291" y="1190"/>
                    <a:pt x="349" y="1190"/>
                  </a:cubicBezTo>
                  <a:cubicBezTo>
                    <a:pt x="523" y="1132"/>
                    <a:pt x="725" y="1074"/>
                    <a:pt x="900" y="1016"/>
                  </a:cubicBezTo>
                  <a:cubicBezTo>
                    <a:pt x="1104" y="958"/>
                    <a:pt x="1279" y="842"/>
                    <a:pt x="1453" y="756"/>
                  </a:cubicBezTo>
                  <a:cubicBezTo>
                    <a:pt x="1539" y="697"/>
                    <a:pt x="1597" y="667"/>
                    <a:pt x="1685" y="609"/>
                  </a:cubicBezTo>
                  <a:cubicBezTo>
                    <a:pt x="1771" y="551"/>
                    <a:pt x="1829" y="493"/>
                    <a:pt x="1860" y="377"/>
                  </a:cubicBezTo>
                  <a:cubicBezTo>
                    <a:pt x="1860" y="319"/>
                    <a:pt x="1829" y="202"/>
                    <a:pt x="1771" y="144"/>
                  </a:cubicBezTo>
                  <a:cubicBezTo>
                    <a:pt x="1685" y="116"/>
                    <a:pt x="1597" y="86"/>
                    <a:pt x="1511" y="86"/>
                  </a:cubicBezTo>
                  <a:cubicBezTo>
                    <a:pt x="1395" y="58"/>
                    <a:pt x="1279" y="58"/>
                    <a:pt x="1162" y="28"/>
                  </a:cubicBezTo>
                  <a:cubicBezTo>
                    <a:pt x="1046" y="28"/>
                    <a:pt x="930" y="0"/>
                    <a:pt x="814" y="28"/>
                  </a:cubicBezTo>
                  <a:cubicBezTo>
                    <a:pt x="783" y="28"/>
                    <a:pt x="756" y="58"/>
                    <a:pt x="783" y="86"/>
                  </a:cubicBezTo>
                  <a:cubicBezTo>
                    <a:pt x="872" y="116"/>
                    <a:pt x="988" y="144"/>
                    <a:pt x="1074" y="144"/>
                  </a:cubicBezTo>
                  <a:cubicBezTo>
                    <a:pt x="1162" y="174"/>
                    <a:pt x="1248" y="202"/>
                    <a:pt x="1337" y="202"/>
                  </a:cubicBezTo>
                  <a:cubicBezTo>
                    <a:pt x="1423" y="233"/>
                    <a:pt x="1539" y="233"/>
                    <a:pt x="1627" y="260"/>
                  </a:cubicBezTo>
                  <a:cubicBezTo>
                    <a:pt x="1685" y="260"/>
                    <a:pt x="1713" y="291"/>
                    <a:pt x="1713" y="349"/>
                  </a:cubicBezTo>
                  <a:cubicBezTo>
                    <a:pt x="1685" y="407"/>
                    <a:pt x="1627" y="465"/>
                    <a:pt x="1569" y="493"/>
                  </a:cubicBezTo>
                  <a:lnTo>
                    <a:pt x="1395" y="581"/>
                  </a:lnTo>
                  <a:cubicBezTo>
                    <a:pt x="1423" y="493"/>
                    <a:pt x="1279" y="407"/>
                    <a:pt x="1190" y="377"/>
                  </a:cubicBezTo>
                  <a:cubicBezTo>
                    <a:pt x="1074" y="319"/>
                    <a:pt x="958" y="291"/>
                    <a:pt x="842" y="291"/>
                  </a:cubicBezTo>
                  <a:cubicBezTo>
                    <a:pt x="697" y="260"/>
                    <a:pt x="581" y="233"/>
                    <a:pt x="435" y="233"/>
                  </a:cubicBezTo>
                  <a:cubicBezTo>
                    <a:pt x="319" y="233"/>
                    <a:pt x="174" y="260"/>
                    <a:pt x="58" y="291"/>
                  </a:cubicBezTo>
                  <a:cubicBezTo>
                    <a:pt x="0" y="291"/>
                    <a:pt x="0" y="349"/>
                    <a:pt x="58" y="3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35"/>
            <p:cNvSpPr/>
            <p:nvPr/>
          </p:nvSpPr>
          <p:spPr>
            <a:xfrm>
              <a:off x="4950975" y="2459100"/>
              <a:ext cx="53800" cy="10875"/>
            </a:xfrm>
            <a:custGeom>
              <a:avLst/>
              <a:gdLst/>
              <a:ahLst/>
              <a:cxnLst/>
              <a:rect l="l" t="t" r="r" b="b"/>
              <a:pathLst>
                <a:path w="2152" h="435" extrusionOk="0">
                  <a:moveTo>
                    <a:pt x="1716" y="28"/>
                  </a:moveTo>
                  <a:cubicBezTo>
                    <a:pt x="1570" y="58"/>
                    <a:pt x="1454" y="58"/>
                    <a:pt x="1310" y="86"/>
                  </a:cubicBezTo>
                  <a:cubicBezTo>
                    <a:pt x="1047" y="116"/>
                    <a:pt x="756" y="175"/>
                    <a:pt x="496" y="233"/>
                  </a:cubicBezTo>
                  <a:cubicBezTo>
                    <a:pt x="350" y="261"/>
                    <a:pt x="205" y="319"/>
                    <a:pt x="31" y="349"/>
                  </a:cubicBezTo>
                  <a:cubicBezTo>
                    <a:pt x="1" y="377"/>
                    <a:pt x="31" y="435"/>
                    <a:pt x="59" y="407"/>
                  </a:cubicBezTo>
                  <a:cubicBezTo>
                    <a:pt x="322" y="349"/>
                    <a:pt x="582" y="291"/>
                    <a:pt x="873" y="233"/>
                  </a:cubicBezTo>
                  <a:cubicBezTo>
                    <a:pt x="1135" y="175"/>
                    <a:pt x="1396" y="144"/>
                    <a:pt x="1686" y="116"/>
                  </a:cubicBezTo>
                  <a:cubicBezTo>
                    <a:pt x="1833" y="86"/>
                    <a:pt x="1977" y="86"/>
                    <a:pt x="2123" y="58"/>
                  </a:cubicBezTo>
                  <a:cubicBezTo>
                    <a:pt x="2151" y="58"/>
                    <a:pt x="2151" y="28"/>
                    <a:pt x="2123" y="28"/>
                  </a:cubicBezTo>
                  <a:cubicBezTo>
                    <a:pt x="1977" y="0"/>
                    <a:pt x="1860" y="28"/>
                    <a:pt x="1716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35"/>
            <p:cNvSpPr/>
            <p:nvPr/>
          </p:nvSpPr>
          <p:spPr>
            <a:xfrm>
              <a:off x="5018575" y="2460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35"/>
            <p:cNvSpPr/>
            <p:nvPr/>
          </p:nvSpPr>
          <p:spPr>
            <a:xfrm>
              <a:off x="5012750" y="2459100"/>
              <a:ext cx="5850" cy="2925"/>
            </a:xfrm>
            <a:custGeom>
              <a:avLst/>
              <a:gdLst/>
              <a:ahLst/>
              <a:cxnLst/>
              <a:rect l="l" t="t" r="r" b="b"/>
              <a:pathLst>
                <a:path w="234" h="117" extrusionOk="0">
                  <a:moveTo>
                    <a:pt x="59" y="116"/>
                  </a:moveTo>
                  <a:cubicBezTo>
                    <a:pt x="117" y="116"/>
                    <a:pt x="175" y="116"/>
                    <a:pt x="203" y="86"/>
                  </a:cubicBezTo>
                  <a:cubicBezTo>
                    <a:pt x="233" y="58"/>
                    <a:pt x="233" y="28"/>
                    <a:pt x="203" y="0"/>
                  </a:cubicBezTo>
                  <a:lnTo>
                    <a:pt x="59" y="0"/>
                  </a:lnTo>
                  <a:cubicBezTo>
                    <a:pt x="1" y="28"/>
                    <a:pt x="1" y="116"/>
                    <a:pt x="59" y="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35"/>
            <p:cNvSpPr/>
            <p:nvPr/>
          </p:nvSpPr>
          <p:spPr>
            <a:xfrm>
              <a:off x="5017825" y="2461250"/>
              <a:ext cx="21800" cy="9500"/>
            </a:xfrm>
            <a:custGeom>
              <a:avLst/>
              <a:gdLst/>
              <a:ahLst/>
              <a:cxnLst/>
              <a:rect l="l" t="t" r="r" b="b"/>
              <a:pathLst>
                <a:path w="872" h="380" extrusionOk="0">
                  <a:moveTo>
                    <a:pt x="30" y="116"/>
                  </a:moveTo>
                  <a:cubicBezTo>
                    <a:pt x="205" y="116"/>
                    <a:pt x="349" y="89"/>
                    <a:pt x="523" y="147"/>
                  </a:cubicBezTo>
                  <a:cubicBezTo>
                    <a:pt x="581" y="147"/>
                    <a:pt x="639" y="175"/>
                    <a:pt x="670" y="233"/>
                  </a:cubicBezTo>
                  <a:cubicBezTo>
                    <a:pt x="728" y="263"/>
                    <a:pt x="756" y="321"/>
                    <a:pt x="814" y="349"/>
                  </a:cubicBezTo>
                  <a:cubicBezTo>
                    <a:pt x="844" y="379"/>
                    <a:pt x="872" y="349"/>
                    <a:pt x="872" y="321"/>
                  </a:cubicBezTo>
                  <a:cubicBezTo>
                    <a:pt x="872" y="233"/>
                    <a:pt x="814" y="175"/>
                    <a:pt x="756" y="147"/>
                  </a:cubicBezTo>
                  <a:cubicBezTo>
                    <a:pt x="697" y="116"/>
                    <a:pt x="611" y="89"/>
                    <a:pt x="553" y="58"/>
                  </a:cubicBezTo>
                  <a:cubicBezTo>
                    <a:pt x="379" y="0"/>
                    <a:pt x="205" y="30"/>
                    <a:pt x="30" y="30"/>
                  </a:cubicBezTo>
                  <a:cubicBezTo>
                    <a:pt x="0" y="30"/>
                    <a:pt x="0" y="116"/>
                    <a:pt x="30" y="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35"/>
            <p:cNvSpPr/>
            <p:nvPr/>
          </p:nvSpPr>
          <p:spPr>
            <a:xfrm>
              <a:off x="4881250" y="2488850"/>
              <a:ext cx="75575" cy="4375"/>
            </a:xfrm>
            <a:custGeom>
              <a:avLst/>
              <a:gdLst/>
              <a:ahLst/>
              <a:cxnLst/>
              <a:rect l="l" t="t" r="r" b="b"/>
              <a:pathLst>
                <a:path w="3023" h="175" extrusionOk="0">
                  <a:moveTo>
                    <a:pt x="1193" y="147"/>
                  </a:moveTo>
                  <a:cubicBezTo>
                    <a:pt x="1570" y="175"/>
                    <a:pt x="1976" y="175"/>
                    <a:pt x="2355" y="147"/>
                  </a:cubicBezTo>
                  <a:lnTo>
                    <a:pt x="2674" y="147"/>
                  </a:lnTo>
                  <a:cubicBezTo>
                    <a:pt x="2732" y="147"/>
                    <a:pt x="2790" y="117"/>
                    <a:pt x="2848" y="117"/>
                  </a:cubicBezTo>
                  <a:cubicBezTo>
                    <a:pt x="2906" y="117"/>
                    <a:pt x="2964" y="117"/>
                    <a:pt x="2994" y="89"/>
                  </a:cubicBezTo>
                  <a:cubicBezTo>
                    <a:pt x="3022" y="89"/>
                    <a:pt x="3022" y="58"/>
                    <a:pt x="3022" y="58"/>
                  </a:cubicBezTo>
                  <a:cubicBezTo>
                    <a:pt x="2964" y="31"/>
                    <a:pt x="2936" y="31"/>
                    <a:pt x="2878" y="31"/>
                  </a:cubicBezTo>
                  <a:lnTo>
                    <a:pt x="2732" y="31"/>
                  </a:lnTo>
                  <a:lnTo>
                    <a:pt x="2441" y="31"/>
                  </a:lnTo>
                  <a:cubicBezTo>
                    <a:pt x="2239" y="31"/>
                    <a:pt x="2034" y="58"/>
                    <a:pt x="1860" y="58"/>
                  </a:cubicBezTo>
                  <a:cubicBezTo>
                    <a:pt x="1453" y="58"/>
                    <a:pt x="1077" y="31"/>
                    <a:pt x="670" y="31"/>
                  </a:cubicBezTo>
                  <a:cubicBezTo>
                    <a:pt x="582" y="0"/>
                    <a:pt x="465" y="0"/>
                    <a:pt x="349" y="0"/>
                  </a:cubicBezTo>
                  <a:lnTo>
                    <a:pt x="31" y="0"/>
                  </a:lnTo>
                  <a:cubicBezTo>
                    <a:pt x="1" y="0"/>
                    <a:pt x="1" y="31"/>
                    <a:pt x="31" y="31"/>
                  </a:cubicBezTo>
                  <a:cubicBezTo>
                    <a:pt x="205" y="89"/>
                    <a:pt x="407" y="89"/>
                    <a:pt x="612" y="117"/>
                  </a:cubicBezTo>
                  <a:cubicBezTo>
                    <a:pt x="786" y="117"/>
                    <a:pt x="988" y="147"/>
                    <a:pt x="1193" y="1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35"/>
            <p:cNvSpPr/>
            <p:nvPr/>
          </p:nvSpPr>
          <p:spPr>
            <a:xfrm>
              <a:off x="4964825" y="2490300"/>
              <a:ext cx="3625" cy="2925"/>
            </a:xfrm>
            <a:custGeom>
              <a:avLst/>
              <a:gdLst/>
              <a:ahLst/>
              <a:cxnLst/>
              <a:rect l="l" t="t" r="r" b="b"/>
              <a:pathLst>
                <a:path w="145" h="117" extrusionOk="0">
                  <a:moveTo>
                    <a:pt x="116" y="0"/>
                  </a:moveTo>
                  <a:lnTo>
                    <a:pt x="28" y="0"/>
                  </a:lnTo>
                  <a:cubicBezTo>
                    <a:pt x="0" y="31"/>
                    <a:pt x="0" y="59"/>
                    <a:pt x="0" y="89"/>
                  </a:cubicBezTo>
                  <a:cubicBezTo>
                    <a:pt x="28" y="89"/>
                    <a:pt x="58" y="117"/>
                    <a:pt x="58" y="117"/>
                  </a:cubicBezTo>
                  <a:cubicBezTo>
                    <a:pt x="86" y="89"/>
                    <a:pt x="86" y="89"/>
                    <a:pt x="116" y="89"/>
                  </a:cubicBezTo>
                  <a:lnTo>
                    <a:pt x="116" y="89"/>
                  </a:lnTo>
                  <a:cubicBezTo>
                    <a:pt x="144" y="59"/>
                    <a:pt x="144" y="59"/>
                    <a:pt x="144" y="31"/>
                  </a:cubicBezTo>
                  <a:lnTo>
                    <a:pt x="144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35"/>
            <p:cNvSpPr/>
            <p:nvPr/>
          </p:nvSpPr>
          <p:spPr>
            <a:xfrm>
              <a:off x="5023625" y="2460550"/>
              <a:ext cx="57450" cy="25425"/>
            </a:xfrm>
            <a:custGeom>
              <a:avLst/>
              <a:gdLst/>
              <a:ahLst/>
              <a:cxnLst/>
              <a:rect l="l" t="t" r="r" b="b"/>
              <a:pathLst>
                <a:path w="2298" h="1017" extrusionOk="0">
                  <a:moveTo>
                    <a:pt x="291" y="842"/>
                  </a:moveTo>
                  <a:cubicBezTo>
                    <a:pt x="263" y="872"/>
                    <a:pt x="233" y="872"/>
                    <a:pt x="175" y="900"/>
                  </a:cubicBezTo>
                  <a:cubicBezTo>
                    <a:pt x="147" y="900"/>
                    <a:pt x="89" y="930"/>
                    <a:pt x="59" y="930"/>
                  </a:cubicBezTo>
                  <a:cubicBezTo>
                    <a:pt x="0" y="958"/>
                    <a:pt x="31" y="1016"/>
                    <a:pt x="89" y="1016"/>
                  </a:cubicBezTo>
                  <a:lnTo>
                    <a:pt x="205" y="1016"/>
                  </a:lnTo>
                  <a:cubicBezTo>
                    <a:pt x="233" y="988"/>
                    <a:pt x="263" y="988"/>
                    <a:pt x="291" y="988"/>
                  </a:cubicBezTo>
                  <a:cubicBezTo>
                    <a:pt x="379" y="958"/>
                    <a:pt x="465" y="958"/>
                    <a:pt x="524" y="930"/>
                  </a:cubicBezTo>
                  <a:cubicBezTo>
                    <a:pt x="670" y="900"/>
                    <a:pt x="814" y="842"/>
                    <a:pt x="961" y="784"/>
                  </a:cubicBezTo>
                  <a:cubicBezTo>
                    <a:pt x="1251" y="698"/>
                    <a:pt x="1542" y="551"/>
                    <a:pt x="1802" y="407"/>
                  </a:cubicBezTo>
                  <a:lnTo>
                    <a:pt x="2239" y="144"/>
                  </a:lnTo>
                  <a:cubicBezTo>
                    <a:pt x="2297" y="86"/>
                    <a:pt x="2239" y="0"/>
                    <a:pt x="2181" y="28"/>
                  </a:cubicBezTo>
                  <a:cubicBezTo>
                    <a:pt x="1658" y="377"/>
                    <a:pt x="1105" y="609"/>
                    <a:pt x="554" y="784"/>
                  </a:cubicBezTo>
                  <a:cubicBezTo>
                    <a:pt x="465" y="814"/>
                    <a:pt x="379" y="842"/>
                    <a:pt x="291" y="8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35"/>
            <p:cNvSpPr/>
            <p:nvPr/>
          </p:nvSpPr>
          <p:spPr>
            <a:xfrm>
              <a:off x="4860900" y="2432950"/>
              <a:ext cx="302975" cy="185975"/>
            </a:xfrm>
            <a:custGeom>
              <a:avLst/>
              <a:gdLst/>
              <a:ahLst/>
              <a:cxnLst/>
              <a:rect l="l" t="t" r="r" b="b"/>
              <a:pathLst>
                <a:path w="12119" h="7439" extrusionOk="0">
                  <a:moveTo>
                    <a:pt x="12030" y="930"/>
                  </a:moveTo>
                  <a:cubicBezTo>
                    <a:pt x="11914" y="667"/>
                    <a:pt x="11654" y="493"/>
                    <a:pt x="11391" y="407"/>
                  </a:cubicBezTo>
                  <a:cubicBezTo>
                    <a:pt x="11131" y="319"/>
                    <a:pt x="10868" y="291"/>
                    <a:pt x="10608" y="291"/>
                  </a:cubicBezTo>
                  <a:cubicBezTo>
                    <a:pt x="10171" y="291"/>
                    <a:pt x="9706" y="465"/>
                    <a:pt x="9357" y="784"/>
                  </a:cubicBezTo>
                  <a:cubicBezTo>
                    <a:pt x="9357" y="756"/>
                    <a:pt x="9329" y="725"/>
                    <a:pt x="9329" y="698"/>
                  </a:cubicBezTo>
                  <a:cubicBezTo>
                    <a:pt x="9271" y="581"/>
                    <a:pt x="9213" y="523"/>
                    <a:pt x="9125" y="435"/>
                  </a:cubicBezTo>
                  <a:cubicBezTo>
                    <a:pt x="9039" y="349"/>
                    <a:pt x="8892" y="261"/>
                    <a:pt x="8776" y="233"/>
                  </a:cubicBezTo>
                  <a:cubicBezTo>
                    <a:pt x="8718" y="233"/>
                    <a:pt x="8660" y="233"/>
                    <a:pt x="8602" y="202"/>
                  </a:cubicBezTo>
                  <a:cubicBezTo>
                    <a:pt x="8485" y="202"/>
                    <a:pt x="8341" y="175"/>
                    <a:pt x="8225" y="144"/>
                  </a:cubicBezTo>
                  <a:lnTo>
                    <a:pt x="7439" y="58"/>
                  </a:lnTo>
                  <a:cubicBezTo>
                    <a:pt x="6916" y="0"/>
                    <a:pt x="6393" y="0"/>
                    <a:pt x="5870" y="0"/>
                  </a:cubicBezTo>
                  <a:cubicBezTo>
                    <a:pt x="4824" y="28"/>
                    <a:pt x="3778" y="175"/>
                    <a:pt x="2762" y="435"/>
                  </a:cubicBezTo>
                  <a:cubicBezTo>
                    <a:pt x="2472" y="493"/>
                    <a:pt x="2209" y="581"/>
                    <a:pt x="1949" y="698"/>
                  </a:cubicBezTo>
                  <a:cubicBezTo>
                    <a:pt x="1891" y="698"/>
                    <a:pt x="1833" y="725"/>
                    <a:pt x="1775" y="756"/>
                  </a:cubicBezTo>
                  <a:lnTo>
                    <a:pt x="1775" y="756"/>
                  </a:lnTo>
                  <a:cubicBezTo>
                    <a:pt x="1716" y="756"/>
                    <a:pt x="1658" y="784"/>
                    <a:pt x="1628" y="784"/>
                  </a:cubicBezTo>
                  <a:cubicBezTo>
                    <a:pt x="1542" y="814"/>
                    <a:pt x="1454" y="872"/>
                    <a:pt x="1368" y="900"/>
                  </a:cubicBezTo>
                  <a:cubicBezTo>
                    <a:pt x="1193" y="988"/>
                    <a:pt x="1019" y="1074"/>
                    <a:pt x="873" y="1190"/>
                  </a:cubicBezTo>
                  <a:cubicBezTo>
                    <a:pt x="612" y="1395"/>
                    <a:pt x="380" y="1685"/>
                    <a:pt x="322" y="2034"/>
                  </a:cubicBezTo>
                  <a:cubicBezTo>
                    <a:pt x="292" y="2150"/>
                    <a:pt x="292" y="2236"/>
                    <a:pt x="322" y="2353"/>
                  </a:cubicBezTo>
                  <a:lnTo>
                    <a:pt x="322" y="2353"/>
                  </a:lnTo>
                  <a:lnTo>
                    <a:pt x="322" y="2411"/>
                  </a:lnTo>
                  <a:cubicBezTo>
                    <a:pt x="322" y="2441"/>
                    <a:pt x="322" y="2441"/>
                    <a:pt x="350" y="2469"/>
                  </a:cubicBezTo>
                  <a:cubicBezTo>
                    <a:pt x="350" y="2499"/>
                    <a:pt x="350" y="2527"/>
                    <a:pt x="380" y="2527"/>
                  </a:cubicBezTo>
                  <a:lnTo>
                    <a:pt x="380" y="2557"/>
                  </a:lnTo>
                  <a:cubicBezTo>
                    <a:pt x="408" y="2701"/>
                    <a:pt x="466" y="2848"/>
                    <a:pt x="496" y="2964"/>
                  </a:cubicBezTo>
                  <a:cubicBezTo>
                    <a:pt x="554" y="3254"/>
                    <a:pt x="640" y="3545"/>
                    <a:pt x="756" y="3805"/>
                  </a:cubicBezTo>
                  <a:cubicBezTo>
                    <a:pt x="961" y="4270"/>
                    <a:pt x="1252" y="4735"/>
                    <a:pt x="1600" y="5084"/>
                  </a:cubicBezTo>
                  <a:lnTo>
                    <a:pt x="1775" y="5258"/>
                  </a:lnTo>
                  <a:lnTo>
                    <a:pt x="1716" y="5258"/>
                  </a:lnTo>
                  <a:lnTo>
                    <a:pt x="1686" y="5258"/>
                  </a:lnTo>
                  <a:cubicBezTo>
                    <a:pt x="1512" y="5316"/>
                    <a:pt x="1338" y="5346"/>
                    <a:pt x="1193" y="5405"/>
                  </a:cubicBezTo>
                  <a:cubicBezTo>
                    <a:pt x="1019" y="5432"/>
                    <a:pt x="845" y="5463"/>
                    <a:pt x="698" y="5549"/>
                  </a:cubicBezTo>
                  <a:cubicBezTo>
                    <a:pt x="438" y="5665"/>
                    <a:pt x="175" y="5869"/>
                    <a:pt x="89" y="6160"/>
                  </a:cubicBezTo>
                  <a:cubicBezTo>
                    <a:pt x="1" y="6478"/>
                    <a:pt x="175" y="6769"/>
                    <a:pt x="438" y="6943"/>
                  </a:cubicBezTo>
                  <a:cubicBezTo>
                    <a:pt x="698" y="7148"/>
                    <a:pt x="1019" y="7264"/>
                    <a:pt x="1338" y="7322"/>
                  </a:cubicBezTo>
                  <a:cubicBezTo>
                    <a:pt x="1658" y="7380"/>
                    <a:pt x="1977" y="7408"/>
                    <a:pt x="2298" y="7408"/>
                  </a:cubicBezTo>
                  <a:cubicBezTo>
                    <a:pt x="2674" y="7438"/>
                    <a:pt x="3053" y="7438"/>
                    <a:pt x="3402" y="7438"/>
                  </a:cubicBezTo>
                  <a:cubicBezTo>
                    <a:pt x="4157" y="7438"/>
                    <a:pt x="4882" y="7380"/>
                    <a:pt x="5610" y="7292"/>
                  </a:cubicBezTo>
                  <a:cubicBezTo>
                    <a:pt x="5959" y="7264"/>
                    <a:pt x="6335" y="7206"/>
                    <a:pt x="6684" y="7148"/>
                  </a:cubicBezTo>
                  <a:cubicBezTo>
                    <a:pt x="6772" y="7118"/>
                    <a:pt x="6830" y="7118"/>
                    <a:pt x="6916" y="7090"/>
                  </a:cubicBezTo>
                  <a:cubicBezTo>
                    <a:pt x="7005" y="7090"/>
                    <a:pt x="7121" y="7090"/>
                    <a:pt x="7237" y="7060"/>
                  </a:cubicBezTo>
                  <a:cubicBezTo>
                    <a:pt x="7353" y="7060"/>
                    <a:pt x="7470" y="7032"/>
                    <a:pt x="7586" y="7001"/>
                  </a:cubicBezTo>
                  <a:cubicBezTo>
                    <a:pt x="7818" y="6943"/>
                    <a:pt x="8079" y="6885"/>
                    <a:pt x="8311" y="6799"/>
                  </a:cubicBezTo>
                  <a:cubicBezTo>
                    <a:pt x="8748" y="6653"/>
                    <a:pt x="9183" y="6451"/>
                    <a:pt x="9648" y="6276"/>
                  </a:cubicBezTo>
                  <a:cubicBezTo>
                    <a:pt x="9852" y="6160"/>
                    <a:pt x="10054" y="6102"/>
                    <a:pt x="10259" y="5955"/>
                  </a:cubicBezTo>
                  <a:cubicBezTo>
                    <a:pt x="10433" y="5839"/>
                    <a:pt x="10577" y="5637"/>
                    <a:pt x="10635" y="5432"/>
                  </a:cubicBezTo>
                  <a:cubicBezTo>
                    <a:pt x="10694" y="5230"/>
                    <a:pt x="10635" y="4998"/>
                    <a:pt x="10491" y="4851"/>
                  </a:cubicBezTo>
                  <a:cubicBezTo>
                    <a:pt x="10375" y="4707"/>
                    <a:pt x="10201" y="4619"/>
                    <a:pt x="10026" y="4533"/>
                  </a:cubicBezTo>
                  <a:cubicBezTo>
                    <a:pt x="9764" y="4445"/>
                    <a:pt x="9503" y="4386"/>
                    <a:pt x="9271" y="4359"/>
                  </a:cubicBezTo>
                  <a:cubicBezTo>
                    <a:pt x="9125" y="4328"/>
                    <a:pt x="8980" y="4328"/>
                    <a:pt x="8864" y="4328"/>
                  </a:cubicBezTo>
                  <a:lnTo>
                    <a:pt x="8690" y="4328"/>
                  </a:lnTo>
                  <a:cubicBezTo>
                    <a:pt x="8718" y="4328"/>
                    <a:pt x="8718" y="4300"/>
                    <a:pt x="8748" y="4300"/>
                  </a:cubicBezTo>
                  <a:lnTo>
                    <a:pt x="8748" y="4300"/>
                  </a:lnTo>
                  <a:cubicBezTo>
                    <a:pt x="8806" y="4270"/>
                    <a:pt x="8864" y="4212"/>
                    <a:pt x="8892" y="4184"/>
                  </a:cubicBezTo>
                  <a:cubicBezTo>
                    <a:pt x="8892" y="4154"/>
                    <a:pt x="8922" y="4154"/>
                    <a:pt x="8922" y="4154"/>
                  </a:cubicBezTo>
                  <a:lnTo>
                    <a:pt x="8950" y="4154"/>
                  </a:lnTo>
                  <a:lnTo>
                    <a:pt x="9039" y="4068"/>
                  </a:lnTo>
                  <a:lnTo>
                    <a:pt x="9097" y="4010"/>
                  </a:lnTo>
                  <a:lnTo>
                    <a:pt x="9241" y="3863"/>
                  </a:lnTo>
                  <a:cubicBezTo>
                    <a:pt x="9329" y="3777"/>
                    <a:pt x="9445" y="3689"/>
                    <a:pt x="9562" y="3603"/>
                  </a:cubicBezTo>
                  <a:cubicBezTo>
                    <a:pt x="9764" y="3457"/>
                    <a:pt x="9996" y="3313"/>
                    <a:pt x="10259" y="3224"/>
                  </a:cubicBezTo>
                  <a:cubicBezTo>
                    <a:pt x="10782" y="3050"/>
                    <a:pt x="11363" y="2992"/>
                    <a:pt x="11740" y="2557"/>
                  </a:cubicBezTo>
                  <a:cubicBezTo>
                    <a:pt x="11914" y="2353"/>
                    <a:pt x="12030" y="2092"/>
                    <a:pt x="12088" y="1802"/>
                  </a:cubicBezTo>
                  <a:cubicBezTo>
                    <a:pt x="12088" y="1655"/>
                    <a:pt x="12118" y="1511"/>
                    <a:pt x="12118" y="1365"/>
                  </a:cubicBezTo>
                  <a:cubicBezTo>
                    <a:pt x="12118" y="1221"/>
                    <a:pt x="12088" y="1074"/>
                    <a:pt x="12030" y="930"/>
                  </a:cubicBezTo>
                  <a:close/>
                  <a:moveTo>
                    <a:pt x="9473" y="2411"/>
                  </a:moveTo>
                  <a:lnTo>
                    <a:pt x="9473" y="2411"/>
                  </a:lnTo>
                  <a:cubicBezTo>
                    <a:pt x="9473" y="2325"/>
                    <a:pt x="9503" y="2208"/>
                    <a:pt x="9503" y="2092"/>
                  </a:cubicBezTo>
                  <a:cubicBezTo>
                    <a:pt x="9503" y="1860"/>
                    <a:pt x="9473" y="1627"/>
                    <a:pt x="9445" y="1395"/>
                  </a:cubicBezTo>
                  <a:cubicBezTo>
                    <a:pt x="9503" y="1365"/>
                    <a:pt x="9562" y="1307"/>
                    <a:pt x="9620" y="1279"/>
                  </a:cubicBezTo>
                  <a:cubicBezTo>
                    <a:pt x="9736" y="1221"/>
                    <a:pt x="9852" y="1162"/>
                    <a:pt x="9968" y="1162"/>
                  </a:cubicBezTo>
                  <a:cubicBezTo>
                    <a:pt x="10229" y="1104"/>
                    <a:pt x="10491" y="1162"/>
                    <a:pt x="10694" y="1337"/>
                  </a:cubicBezTo>
                  <a:cubicBezTo>
                    <a:pt x="10782" y="1395"/>
                    <a:pt x="10840" y="1511"/>
                    <a:pt x="10840" y="1627"/>
                  </a:cubicBezTo>
                  <a:cubicBezTo>
                    <a:pt x="10840" y="1744"/>
                    <a:pt x="10782" y="1860"/>
                    <a:pt x="10694" y="1946"/>
                  </a:cubicBezTo>
                  <a:cubicBezTo>
                    <a:pt x="10433" y="2150"/>
                    <a:pt x="10085" y="2150"/>
                    <a:pt x="9794" y="2267"/>
                  </a:cubicBezTo>
                  <a:cubicBezTo>
                    <a:pt x="9678" y="2294"/>
                    <a:pt x="9562" y="2353"/>
                    <a:pt x="9473" y="2411"/>
                  </a:cubicBezTo>
                  <a:close/>
                  <a:moveTo>
                    <a:pt x="1716" y="4793"/>
                  </a:moveTo>
                  <a:lnTo>
                    <a:pt x="1716" y="4793"/>
                  </a:lnTo>
                  <a:lnTo>
                    <a:pt x="1716" y="4793"/>
                  </a:lnTo>
                  <a:lnTo>
                    <a:pt x="1686" y="4765"/>
                  </a:lnTo>
                  <a:cubicBezTo>
                    <a:pt x="1600" y="4677"/>
                    <a:pt x="1542" y="4591"/>
                    <a:pt x="1454" y="4475"/>
                  </a:cubicBezTo>
                  <a:cubicBezTo>
                    <a:pt x="1396" y="4386"/>
                    <a:pt x="1338" y="4270"/>
                    <a:pt x="1252" y="4184"/>
                  </a:cubicBezTo>
                  <a:cubicBezTo>
                    <a:pt x="1252" y="4154"/>
                    <a:pt x="1221" y="4126"/>
                    <a:pt x="1221" y="4096"/>
                  </a:cubicBezTo>
                  <a:cubicBezTo>
                    <a:pt x="1221" y="4096"/>
                    <a:pt x="1221" y="4068"/>
                    <a:pt x="1193" y="4068"/>
                  </a:cubicBezTo>
                  <a:lnTo>
                    <a:pt x="1193" y="4038"/>
                  </a:lnTo>
                  <a:lnTo>
                    <a:pt x="1105" y="3863"/>
                  </a:lnTo>
                  <a:cubicBezTo>
                    <a:pt x="989" y="3603"/>
                    <a:pt x="873" y="3340"/>
                    <a:pt x="815" y="3080"/>
                  </a:cubicBezTo>
                  <a:cubicBezTo>
                    <a:pt x="729" y="2817"/>
                    <a:pt x="640" y="2527"/>
                    <a:pt x="582" y="2267"/>
                  </a:cubicBezTo>
                  <a:cubicBezTo>
                    <a:pt x="582" y="2236"/>
                    <a:pt x="554" y="2208"/>
                    <a:pt x="554" y="2178"/>
                  </a:cubicBezTo>
                  <a:lnTo>
                    <a:pt x="554" y="2120"/>
                  </a:lnTo>
                  <a:cubicBezTo>
                    <a:pt x="554" y="2092"/>
                    <a:pt x="582" y="2062"/>
                    <a:pt x="582" y="2004"/>
                  </a:cubicBezTo>
                  <a:lnTo>
                    <a:pt x="582" y="1976"/>
                  </a:lnTo>
                  <a:lnTo>
                    <a:pt x="582" y="1946"/>
                  </a:lnTo>
                  <a:cubicBezTo>
                    <a:pt x="612" y="1946"/>
                    <a:pt x="612" y="1946"/>
                    <a:pt x="612" y="1918"/>
                  </a:cubicBezTo>
                  <a:cubicBezTo>
                    <a:pt x="640" y="1860"/>
                    <a:pt x="670" y="1771"/>
                    <a:pt x="698" y="1713"/>
                  </a:cubicBezTo>
                  <a:lnTo>
                    <a:pt x="729" y="1685"/>
                  </a:lnTo>
                  <a:lnTo>
                    <a:pt x="729" y="1685"/>
                  </a:lnTo>
                  <a:cubicBezTo>
                    <a:pt x="729" y="1655"/>
                    <a:pt x="756" y="1655"/>
                    <a:pt x="756" y="1627"/>
                  </a:cubicBezTo>
                  <a:lnTo>
                    <a:pt x="845" y="1539"/>
                  </a:lnTo>
                  <a:cubicBezTo>
                    <a:pt x="873" y="1481"/>
                    <a:pt x="931" y="1423"/>
                    <a:pt x="989" y="1395"/>
                  </a:cubicBezTo>
                  <a:cubicBezTo>
                    <a:pt x="1135" y="1279"/>
                    <a:pt x="1279" y="1190"/>
                    <a:pt x="1426" y="1104"/>
                  </a:cubicBezTo>
                  <a:cubicBezTo>
                    <a:pt x="1484" y="1046"/>
                    <a:pt x="1570" y="1016"/>
                    <a:pt x="1658" y="988"/>
                  </a:cubicBezTo>
                  <a:cubicBezTo>
                    <a:pt x="1744" y="930"/>
                    <a:pt x="1833" y="900"/>
                    <a:pt x="1949" y="872"/>
                  </a:cubicBezTo>
                  <a:cubicBezTo>
                    <a:pt x="2181" y="784"/>
                    <a:pt x="2414" y="725"/>
                    <a:pt x="2646" y="698"/>
                  </a:cubicBezTo>
                  <a:cubicBezTo>
                    <a:pt x="3169" y="581"/>
                    <a:pt x="3662" y="465"/>
                    <a:pt x="4185" y="407"/>
                  </a:cubicBezTo>
                  <a:cubicBezTo>
                    <a:pt x="4680" y="349"/>
                    <a:pt x="5203" y="291"/>
                    <a:pt x="5726" y="291"/>
                  </a:cubicBezTo>
                  <a:cubicBezTo>
                    <a:pt x="6219" y="261"/>
                    <a:pt x="6714" y="261"/>
                    <a:pt x="7237" y="319"/>
                  </a:cubicBezTo>
                  <a:cubicBezTo>
                    <a:pt x="7528" y="319"/>
                    <a:pt x="7818" y="349"/>
                    <a:pt x="8109" y="407"/>
                  </a:cubicBezTo>
                  <a:cubicBezTo>
                    <a:pt x="8225" y="407"/>
                    <a:pt x="8369" y="435"/>
                    <a:pt x="8516" y="465"/>
                  </a:cubicBezTo>
                  <a:cubicBezTo>
                    <a:pt x="8574" y="465"/>
                    <a:pt x="8660" y="465"/>
                    <a:pt x="8718" y="493"/>
                  </a:cubicBezTo>
                  <a:cubicBezTo>
                    <a:pt x="8748" y="493"/>
                    <a:pt x="8776" y="493"/>
                    <a:pt x="8806" y="523"/>
                  </a:cubicBezTo>
                  <a:lnTo>
                    <a:pt x="8806" y="523"/>
                  </a:lnTo>
                  <a:lnTo>
                    <a:pt x="8834" y="523"/>
                  </a:lnTo>
                  <a:cubicBezTo>
                    <a:pt x="8834" y="551"/>
                    <a:pt x="8864" y="551"/>
                    <a:pt x="8864" y="581"/>
                  </a:cubicBezTo>
                  <a:cubicBezTo>
                    <a:pt x="8892" y="581"/>
                    <a:pt x="8922" y="609"/>
                    <a:pt x="8950" y="639"/>
                  </a:cubicBezTo>
                  <a:cubicBezTo>
                    <a:pt x="8950" y="725"/>
                    <a:pt x="8980" y="814"/>
                    <a:pt x="9039" y="900"/>
                  </a:cubicBezTo>
                  <a:cubicBezTo>
                    <a:pt x="9039" y="958"/>
                    <a:pt x="9066" y="1016"/>
                    <a:pt x="9066" y="1074"/>
                  </a:cubicBezTo>
                  <a:cubicBezTo>
                    <a:pt x="9097" y="1104"/>
                    <a:pt x="9097" y="1132"/>
                    <a:pt x="9097" y="1162"/>
                  </a:cubicBezTo>
                  <a:lnTo>
                    <a:pt x="9097" y="1221"/>
                  </a:lnTo>
                  <a:lnTo>
                    <a:pt x="9125" y="1221"/>
                  </a:lnTo>
                  <a:lnTo>
                    <a:pt x="9125" y="1248"/>
                  </a:lnTo>
                  <a:lnTo>
                    <a:pt x="9125" y="1248"/>
                  </a:lnTo>
                  <a:lnTo>
                    <a:pt x="9125" y="1279"/>
                  </a:lnTo>
                  <a:lnTo>
                    <a:pt x="9125" y="1307"/>
                  </a:lnTo>
                  <a:cubicBezTo>
                    <a:pt x="9155" y="1337"/>
                    <a:pt x="9155" y="1365"/>
                    <a:pt x="9155" y="1395"/>
                  </a:cubicBezTo>
                  <a:cubicBezTo>
                    <a:pt x="9155" y="1453"/>
                    <a:pt x="9183" y="1539"/>
                    <a:pt x="9183" y="1597"/>
                  </a:cubicBezTo>
                  <a:cubicBezTo>
                    <a:pt x="9183" y="1713"/>
                    <a:pt x="9213" y="1830"/>
                    <a:pt x="9213" y="1946"/>
                  </a:cubicBezTo>
                  <a:lnTo>
                    <a:pt x="9213" y="2120"/>
                  </a:lnTo>
                  <a:lnTo>
                    <a:pt x="9213" y="2294"/>
                  </a:lnTo>
                  <a:cubicBezTo>
                    <a:pt x="9183" y="2411"/>
                    <a:pt x="9183" y="2527"/>
                    <a:pt x="9155" y="2643"/>
                  </a:cubicBezTo>
                  <a:cubicBezTo>
                    <a:pt x="9155" y="2759"/>
                    <a:pt x="9125" y="2876"/>
                    <a:pt x="9097" y="2992"/>
                  </a:cubicBezTo>
                  <a:cubicBezTo>
                    <a:pt x="9066" y="2992"/>
                    <a:pt x="9066" y="3022"/>
                    <a:pt x="9066" y="3050"/>
                  </a:cubicBezTo>
                  <a:lnTo>
                    <a:pt x="9066" y="3080"/>
                  </a:lnTo>
                  <a:cubicBezTo>
                    <a:pt x="9066" y="3080"/>
                    <a:pt x="9039" y="3080"/>
                    <a:pt x="9039" y="3108"/>
                  </a:cubicBezTo>
                  <a:cubicBezTo>
                    <a:pt x="9039" y="3138"/>
                    <a:pt x="9008" y="3196"/>
                    <a:pt x="8980" y="3254"/>
                  </a:cubicBezTo>
                  <a:cubicBezTo>
                    <a:pt x="8922" y="3457"/>
                    <a:pt x="8834" y="3631"/>
                    <a:pt x="8718" y="3805"/>
                  </a:cubicBezTo>
                  <a:cubicBezTo>
                    <a:pt x="8718" y="3836"/>
                    <a:pt x="8718" y="3836"/>
                    <a:pt x="8690" y="3836"/>
                  </a:cubicBezTo>
                  <a:lnTo>
                    <a:pt x="8690" y="3863"/>
                  </a:lnTo>
                  <a:lnTo>
                    <a:pt x="8690" y="3894"/>
                  </a:lnTo>
                  <a:cubicBezTo>
                    <a:pt x="8660" y="3894"/>
                    <a:pt x="8660" y="3894"/>
                    <a:pt x="8660" y="3922"/>
                  </a:cubicBezTo>
                  <a:cubicBezTo>
                    <a:pt x="8632" y="3952"/>
                    <a:pt x="8602" y="4010"/>
                    <a:pt x="8574" y="4068"/>
                  </a:cubicBezTo>
                  <a:cubicBezTo>
                    <a:pt x="8485" y="4126"/>
                    <a:pt x="8427" y="4212"/>
                    <a:pt x="8369" y="4300"/>
                  </a:cubicBezTo>
                  <a:lnTo>
                    <a:pt x="8137" y="4533"/>
                  </a:lnTo>
                  <a:lnTo>
                    <a:pt x="8137" y="4533"/>
                  </a:lnTo>
                  <a:lnTo>
                    <a:pt x="8109" y="4561"/>
                  </a:lnTo>
                  <a:cubicBezTo>
                    <a:pt x="8109" y="4591"/>
                    <a:pt x="8079" y="4591"/>
                    <a:pt x="8051" y="4619"/>
                  </a:cubicBezTo>
                  <a:cubicBezTo>
                    <a:pt x="8020" y="4649"/>
                    <a:pt x="7993" y="4677"/>
                    <a:pt x="7934" y="4707"/>
                  </a:cubicBezTo>
                  <a:cubicBezTo>
                    <a:pt x="7846" y="4793"/>
                    <a:pt x="7760" y="4851"/>
                    <a:pt x="7672" y="4909"/>
                  </a:cubicBezTo>
                  <a:cubicBezTo>
                    <a:pt x="7644" y="4940"/>
                    <a:pt x="7586" y="4968"/>
                    <a:pt x="7556" y="4998"/>
                  </a:cubicBezTo>
                  <a:lnTo>
                    <a:pt x="7381" y="5084"/>
                  </a:lnTo>
                  <a:cubicBezTo>
                    <a:pt x="7353" y="5114"/>
                    <a:pt x="7295" y="5142"/>
                    <a:pt x="7207" y="5172"/>
                  </a:cubicBezTo>
                  <a:lnTo>
                    <a:pt x="7033" y="5258"/>
                  </a:lnTo>
                  <a:cubicBezTo>
                    <a:pt x="6916" y="5316"/>
                    <a:pt x="6772" y="5346"/>
                    <a:pt x="6656" y="5405"/>
                  </a:cubicBezTo>
                  <a:cubicBezTo>
                    <a:pt x="6509" y="5432"/>
                    <a:pt x="6393" y="5491"/>
                    <a:pt x="6277" y="5521"/>
                  </a:cubicBezTo>
                  <a:cubicBezTo>
                    <a:pt x="6191" y="5521"/>
                    <a:pt x="6133" y="5549"/>
                    <a:pt x="6075" y="5579"/>
                  </a:cubicBezTo>
                  <a:cubicBezTo>
                    <a:pt x="6045" y="5579"/>
                    <a:pt x="6017" y="5607"/>
                    <a:pt x="5959" y="5607"/>
                  </a:cubicBezTo>
                  <a:cubicBezTo>
                    <a:pt x="5870" y="5607"/>
                    <a:pt x="5812" y="5637"/>
                    <a:pt x="5726" y="5637"/>
                  </a:cubicBezTo>
                  <a:cubicBezTo>
                    <a:pt x="5436" y="5665"/>
                    <a:pt x="5145" y="5695"/>
                    <a:pt x="4854" y="5695"/>
                  </a:cubicBezTo>
                  <a:cubicBezTo>
                    <a:pt x="4708" y="5723"/>
                    <a:pt x="4564" y="5723"/>
                    <a:pt x="4417" y="5723"/>
                  </a:cubicBezTo>
                  <a:lnTo>
                    <a:pt x="4215" y="5723"/>
                  </a:lnTo>
                  <a:cubicBezTo>
                    <a:pt x="4157" y="5723"/>
                    <a:pt x="4069" y="5695"/>
                    <a:pt x="4011" y="5695"/>
                  </a:cubicBezTo>
                  <a:cubicBezTo>
                    <a:pt x="3750" y="5695"/>
                    <a:pt x="3488" y="5665"/>
                    <a:pt x="3227" y="5607"/>
                  </a:cubicBezTo>
                  <a:cubicBezTo>
                    <a:pt x="3111" y="5579"/>
                    <a:pt x="2995" y="5549"/>
                    <a:pt x="2848" y="5521"/>
                  </a:cubicBezTo>
                  <a:lnTo>
                    <a:pt x="2821" y="5521"/>
                  </a:lnTo>
                  <a:cubicBezTo>
                    <a:pt x="2821" y="5491"/>
                    <a:pt x="2790" y="5491"/>
                    <a:pt x="2790" y="5491"/>
                  </a:cubicBezTo>
                  <a:cubicBezTo>
                    <a:pt x="2762" y="5491"/>
                    <a:pt x="2732" y="5463"/>
                    <a:pt x="2704" y="5463"/>
                  </a:cubicBezTo>
                  <a:cubicBezTo>
                    <a:pt x="2646" y="5432"/>
                    <a:pt x="2558" y="5405"/>
                    <a:pt x="2500" y="5374"/>
                  </a:cubicBezTo>
                  <a:cubicBezTo>
                    <a:pt x="2442" y="5346"/>
                    <a:pt x="2414" y="5316"/>
                    <a:pt x="2356" y="5288"/>
                  </a:cubicBezTo>
                  <a:cubicBezTo>
                    <a:pt x="2325" y="5288"/>
                    <a:pt x="2298" y="5258"/>
                    <a:pt x="2267" y="5258"/>
                  </a:cubicBezTo>
                  <a:lnTo>
                    <a:pt x="2239" y="5230"/>
                  </a:lnTo>
                  <a:lnTo>
                    <a:pt x="2209" y="5230"/>
                  </a:lnTo>
                  <a:cubicBezTo>
                    <a:pt x="2123" y="5142"/>
                    <a:pt x="2007" y="5084"/>
                    <a:pt x="1919" y="4998"/>
                  </a:cubicBezTo>
                  <a:lnTo>
                    <a:pt x="1802" y="4882"/>
                  </a:lnTo>
                  <a:lnTo>
                    <a:pt x="1744" y="4823"/>
                  </a:lnTo>
                  <a:cubicBezTo>
                    <a:pt x="1716" y="4823"/>
                    <a:pt x="1716" y="4793"/>
                    <a:pt x="1716" y="4793"/>
                  </a:cubicBezTo>
                  <a:close/>
                  <a:moveTo>
                    <a:pt x="380" y="6509"/>
                  </a:moveTo>
                  <a:lnTo>
                    <a:pt x="380" y="6509"/>
                  </a:lnTo>
                  <a:close/>
                  <a:moveTo>
                    <a:pt x="10201" y="5637"/>
                  </a:moveTo>
                  <a:lnTo>
                    <a:pt x="10201" y="5637"/>
                  </a:lnTo>
                  <a:cubicBezTo>
                    <a:pt x="10171" y="5665"/>
                    <a:pt x="10201" y="5637"/>
                    <a:pt x="10201" y="5637"/>
                  </a:cubicBezTo>
                  <a:close/>
                  <a:moveTo>
                    <a:pt x="9125" y="4591"/>
                  </a:moveTo>
                  <a:lnTo>
                    <a:pt x="9125" y="4591"/>
                  </a:lnTo>
                  <a:cubicBezTo>
                    <a:pt x="9329" y="4619"/>
                    <a:pt x="9562" y="4677"/>
                    <a:pt x="9764" y="4735"/>
                  </a:cubicBezTo>
                  <a:cubicBezTo>
                    <a:pt x="9852" y="4765"/>
                    <a:pt x="9910" y="4793"/>
                    <a:pt x="9996" y="4823"/>
                  </a:cubicBezTo>
                  <a:cubicBezTo>
                    <a:pt x="10026" y="4851"/>
                    <a:pt x="10085" y="4882"/>
                    <a:pt x="10112" y="4882"/>
                  </a:cubicBezTo>
                  <a:lnTo>
                    <a:pt x="10143" y="4909"/>
                  </a:lnTo>
                  <a:lnTo>
                    <a:pt x="10201" y="4968"/>
                  </a:lnTo>
                  <a:cubicBezTo>
                    <a:pt x="10229" y="4968"/>
                    <a:pt x="10229" y="4998"/>
                    <a:pt x="10259" y="4998"/>
                  </a:cubicBezTo>
                  <a:lnTo>
                    <a:pt x="10259" y="4998"/>
                  </a:lnTo>
                  <a:lnTo>
                    <a:pt x="10259" y="5026"/>
                  </a:lnTo>
                  <a:cubicBezTo>
                    <a:pt x="10287" y="5026"/>
                    <a:pt x="10287" y="5056"/>
                    <a:pt x="10317" y="5056"/>
                  </a:cubicBezTo>
                  <a:lnTo>
                    <a:pt x="10317" y="5084"/>
                  </a:lnTo>
                  <a:cubicBezTo>
                    <a:pt x="10317" y="5084"/>
                    <a:pt x="10317" y="5114"/>
                    <a:pt x="10345" y="5114"/>
                  </a:cubicBezTo>
                  <a:cubicBezTo>
                    <a:pt x="10345" y="5142"/>
                    <a:pt x="10345" y="5172"/>
                    <a:pt x="10375" y="5200"/>
                  </a:cubicBezTo>
                  <a:lnTo>
                    <a:pt x="10375" y="5200"/>
                  </a:lnTo>
                  <a:lnTo>
                    <a:pt x="10375" y="5258"/>
                  </a:lnTo>
                  <a:lnTo>
                    <a:pt x="10375" y="5288"/>
                  </a:lnTo>
                  <a:lnTo>
                    <a:pt x="10375" y="5288"/>
                  </a:lnTo>
                  <a:lnTo>
                    <a:pt x="10375" y="5288"/>
                  </a:lnTo>
                  <a:lnTo>
                    <a:pt x="10375" y="5374"/>
                  </a:lnTo>
                  <a:cubicBezTo>
                    <a:pt x="10375" y="5374"/>
                    <a:pt x="10345" y="5374"/>
                    <a:pt x="10345" y="5405"/>
                  </a:cubicBezTo>
                  <a:lnTo>
                    <a:pt x="10345" y="5405"/>
                  </a:lnTo>
                  <a:lnTo>
                    <a:pt x="10345" y="5405"/>
                  </a:lnTo>
                  <a:cubicBezTo>
                    <a:pt x="10345" y="5432"/>
                    <a:pt x="10345" y="5432"/>
                    <a:pt x="10317" y="5463"/>
                  </a:cubicBezTo>
                  <a:lnTo>
                    <a:pt x="10317" y="5491"/>
                  </a:lnTo>
                  <a:lnTo>
                    <a:pt x="10287" y="5521"/>
                  </a:lnTo>
                  <a:cubicBezTo>
                    <a:pt x="10287" y="5549"/>
                    <a:pt x="10259" y="5579"/>
                    <a:pt x="10229" y="5607"/>
                  </a:cubicBezTo>
                  <a:lnTo>
                    <a:pt x="10201" y="5637"/>
                  </a:lnTo>
                  <a:lnTo>
                    <a:pt x="10201" y="5637"/>
                  </a:lnTo>
                  <a:cubicBezTo>
                    <a:pt x="10171" y="5665"/>
                    <a:pt x="10143" y="5695"/>
                    <a:pt x="10112" y="5695"/>
                  </a:cubicBezTo>
                  <a:cubicBezTo>
                    <a:pt x="10085" y="5723"/>
                    <a:pt x="10054" y="5753"/>
                    <a:pt x="9996" y="5781"/>
                  </a:cubicBezTo>
                  <a:cubicBezTo>
                    <a:pt x="9968" y="5811"/>
                    <a:pt x="9938" y="5811"/>
                    <a:pt x="9880" y="5839"/>
                  </a:cubicBezTo>
                  <a:cubicBezTo>
                    <a:pt x="9764" y="5897"/>
                    <a:pt x="9678" y="5928"/>
                    <a:pt x="9589" y="5986"/>
                  </a:cubicBezTo>
                  <a:cubicBezTo>
                    <a:pt x="9155" y="6160"/>
                    <a:pt x="8748" y="6334"/>
                    <a:pt x="8311" y="6509"/>
                  </a:cubicBezTo>
                  <a:cubicBezTo>
                    <a:pt x="8079" y="6567"/>
                    <a:pt x="7876" y="6653"/>
                    <a:pt x="7644" y="6711"/>
                  </a:cubicBezTo>
                  <a:cubicBezTo>
                    <a:pt x="7586" y="6711"/>
                    <a:pt x="7528" y="6711"/>
                    <a:pt x="7470" y="6741"/>
                  </a:cubicBezTo>
                  <a:lnTo>
                    <a:pt x="6947" y="6827"/>
                  </a:lnTo>
                  <a:lnTo>
                    <a:pt x="5900" y="7001"/>
                  </a:lnTo>
                  <a:cubicBezTo>
                    <a:pt x="5203" y="7090"/>
                    <a:pt x="4506" y="7148"/>
                    <a:pt x="3778" y="7176"/>
                  </a:cubicBezTo>
                  <a:lnTo>
                    <a:pt x="2732" y="7176"/>
                  </a:lnTo>
                  <a:cubicBezTo>
                    <a:pt x="2414" y="7148"/>
                    <a:pt x="2065" y="7148"/>
                    <a:pt x="1744" y="7118"/>
                  </a:cubicBezTo>
                  <a:cubicBezTo>
                    <a:pt x="1600" y="7090"/>
                    <a:pt x="1454" y="7060"/>
                    <a:pt x="1279" y="7032"/>
                  </a:cubicBezTo>
                  <a:cubicBezTo>
                    <a:pt x="1135" y="7001"/>
                    <a:pt x="1019" y="6974"/>
                    <a:pt x="873" y="6915"/>
                  </a:cubicBezTo>
                  <a:cubicBezTo>
                    <a:pt x="815" y="6885"/>
                    <a:pt x="756" y="6827"/>
                    <a:pt x="670" y="6799"/>
                  </a:cubicBezTo>
                  <a:lnTo>
                    <a:pt x="670" y="6799"/>
                  </a:lnTo>
                  <a:lnTo>
                    <a:pt x="640" y="6769"/>
                  </a:lnTo>
                  <a:lnTo>
                    <a:pt x="612" y="6769"/>
                  </a:lnTo>
                  <a:lnTo>
                    <a:pt x="524" y="6683"/>
                  </a:lnTo>
                  <a:lnTo>
                    <a:pt x="496" y="6653"/>
                  </a:lnTo>
                  <a:lnTo>
                    <a:pt x="466" y="6653"/>
                  </a:lnTo>
                  <a:lnTo>
                    <a:pt x="466" y="6625"/>
                  </a:lnTo>
                  <a:cubicBezTo>
                    <a:pt x="438" y="6595"/>
                    <a:pt x="438" y="6567"/>
                    <a:pt x="408" y="6537"/>
                  </a:cubicBezTo>
                  <a:lnTo>
                    <a:pt x="380" y="6509"/>
                  </a:lnTo>
                  <a:lnTo>
                    <a:pt x="380" y="6509"/>
                  </a:lnTo>
                  <a:lnTo>
                    <a:pt x="380" y="6478"/>
                  </a:lnTo>
                  <a:cubicBezTo>
                    <a:pt x="350" y="6451"/>
                    <a:pt x="350" y="6451"/>
                    <a:pt x="350" y="6420"/>
                  </a:cubicBezTo>
                  <a:lnTo>
                    <a:pt x="350" y="6420"/>
                  </a:lnTo>
                  <a:lnTo>
                    <a:pt x="350" y="6392"/>
                  </a:lnTo>
                  <a:lnTo>
                    <a:pt x="350" y="6334"/>
                  </a:lnTo>
                  <a:lnTo>
                    <a:pt x="350" y="6304"/>
                  </a:lnTo>
                  <a:lnTo>
                    <a:pt x="350" y="6218"/>
                  </a:lnTo>
                  <a:cubicBezTo>
                    <a:pt x="350" y="6218"/>
                    <a:pt x="380" y="6188"/>
                    <a:pt x="350" y="6218"/>
                  </a:cubicBezTo>
                  <a:cubicBezTo>
                    <a:pt x="350" y="6188"/>
                    <a:pt x="380" y="6188"/>
                    <a:pt x="380" y="6160"/>
                  </a:cubicBezTo>
                  <a:lnTo>
                    <a:pt x="380" y="6130"/>
                  </a:lnTo>
                  <a:cubicBezTo>
                    <a:pt x="408" y="6130"/>
                    <a:pt x="408" y="6102"/>
                    <a:pt x="408" y="6102"/>
                  </a:cubicBezTo>
                  <a:lnTo>
                    <a:pt x="408" y="6102"/>
                  </a:lnTo>
                  <a:lnTo>
                    <a:pt x="408" y="6072"/>
                  </a:lnTo>
                  <a:lnTo>
                    <a:pt x="438" y="6072"/>
                  </a:lnTo>
                  <a:cubicBezTo>
                    <a:pt x="438" y="6044"/>
                    <a:pt x="466" y="6044"/>
                    <a:pt x="466" y="6014"/>
                  </a:cubicBezTo>
                  <a:lnTo>
                    <a:pt x="524" y="5955"/>
                  </a:lnTo>
                  <a:lnTo>
                    <a:pt x="554" y="5928"/>
                  </a:lnTo>
                  <a:lnTo>
                    <a:pt x="582" y="5897"/>
                  </a:lnTo>
                  <a:cubicBezTo>
                    <a:pt x="612" y="5869"/>
                    <a:pt x="640" y="5869"/>
                    <a:pt x="670" y="5839"/>
                  </a:cubicBezTo>
                  <a:cubicBezTo>
                    <a:pt x="698" y="5839"/>
                    <a:pt x="698" y="5811"/>
                    <a:pt x="729" y="5811"/>
                  </a:cubicBezTo>
                  <a:lnTo>
                    <a:pt x="729" y="5811"/>
                  </a:lnTo>
                  <a:lnTo>
                    <a:pt x="729" y="5811"/>
                  </a:lnTo>
                  <a:cubicBezTo>
                    <a:pt x="787" y="5781"/>
                    <a:pt x="815" y="5781"/>
                    <a:pt x="845" y="5753"/>
                  </a:cubicBezTo>
                  <a:cubicBezTo>
                    <a:pt x="903" y="5723"/>
                    <a:pt x="989" y="5695"/>
                    <a:pt x="1077" y="5665"/>
                  </a:cubicBezTo>
                  <a:cubicBezTo>
                    <a:pt x="1221" y="5637"/>
                    <a:pt x="1396" y="5607"/>
                    <a:pt x="1542" y="5521"/>
                  </a:cubicBezTo>
                  <a:cubicBezTo>
                    <a:pt x="1570" y="5521"/>
                    <a:pt x="1600" y="5491"/>
                    <a:pt x="1658" y="5491"/>
                  </a:cubicBezTo>
                  <a:lnTo>
                    <a:pt x="1658" y="5463"/>
                  </a:lnTo>
                  <a:cubicBezTo>
                    <a:pt x="1716" y="5463"/>
                    <a:pt x="1775" y="5463"/>
                    <a:pt x="1833" y="5432"/>
                  </a:cubicBezTo>
                  <a:cubicBezTo>
                    <a:pt x="1891" y="5432"/>
                    <a:pt x="1949" y="5432"/>
                    <a:pt x="1977" y="5405"/>
                  </a:cubicBezTo>
                  <a:lnTo>
                    <a:pt x="2007" y="5405"/>
                  </a:lnTo>
                  <a:cubicBezTo>
                    <a:pt x="2065" y="5463"/>
                    <a:pt x="2123" y="5491"/>
                    <a:pt x="2209" y="5549"/>
                  </a:cubicBezTo>
                  <a:cubicBezTo>
                    <a:pt x="2442" y="5665"/>
                    <a:pt x="2704" y="5781"/>
                    <a:pt x="2965" y="5839"/>
                  </a:cubicBezTo>
                  <a:cubicBezTo>
                    <a:pt x="3285" y="5928"/>
                    <a:pt x="3604" y="5955"/>
                    <a:pt x="3925" y="5986"/>
                  </a:cubicBezTo>
                  <a:cubicBezTo>
                    <a:pt x="4215" y="6072"/>
                    <a:pt x="4534" y="6160"/>
                    <a:pt x="4824" y="6218"/>
                  </a:cubicBezTo>
                  <a:cubicBezTo>
                    <a:pt x="4564" y="6218"/>
                    <a:pt x="4301" y="6246"/>
                    <a:pt x="4041" y="6246"/>
                  </a:cubicBezTo>
                  <a:cubicBezTo>
                    <a:pt x="3720" y="6160"/>
                    <a:pt x="3402" y="6072"/>
                    <a:pt x="3081" y="5955"/>
                  </a:cubicBezTo>
                  <a:cubicBezTo>
                    <a:pt x="2821" y="5869"/>
                    <a:pt x="2588" y="5753"/>
                    <a:pt x="2356" y="5637"/>
                  </a:cubicBezTo>
                  <a:cubicBezTo>
                    <a:pt x="2298" y="5607"/>
                    <a:pt x="2267" y="5665"/>
                    <a:pt x="2298" y="5695"/>
                  </a:cubicBezTo>
                  <a:cubicBezTo>
                    <a:pt x="2732" y="5928"/>
                    <a:pt x="3197" y="6102"/>
                    <a:pt x="3662" y="6246"/>
                  </a:cubicBezTo>
                  <a:cubicBezTo>
                    <a:pt x="3402" y="6246"/>
                    <a:pt x="3111" y="6218"/>
                    <a:pt x="2848" y="6188"/>
                  </a:cubicBezTo>
                  <a:lnTo>
                    <a:pt x="2646" y="6188"/>
                  </a:lnTo>
                  <a:cubicBezTo>
                    <a:pt x="2616" y="6188"/>
                    <a:pt x="2558" y="6160"/>
                    <a:pt x="2530" y="6160"/>
                  </a:cubicBezTo>
                  <a:cubicBezTo>
                    <a:pt x="2325" y="6102"/>
                    <a:pt x="2151" y="6044"/>
                    <a:pt x="1977" y="5955"/>
                  </a:cubicBezTo>
                  <a:cubicBezTo>
                    <a:pt x="1919" y="5955"/>
                    <a:pt x="1891" y="6014"/>
                    <a:pt x="1919" y="6044"/>
                  </a:cubicBezTo>
                  <a:lnTo>
                    <a:pt x="2181" y="6130"/>
                  </a:lnTo>
                  <a:cubicBezTo>
                    <a:pt x="2151" y="6130"/>
                    <a:pt x="2151" y="6188"/>
                    <a:pt x="2181" y="6218"/>
                  </a:cubicBezTo>
                  <a:cubicBezTo>
                    <a:pt x="2356" y="6246"/>
                    <a:pt x="2530" y="6276"/>
                    <a:pt x="2704" y="6276"/>
                  </a:cubicBezTo>
                  <a:cubicBezTo>
                    <a:pt x="3111" y="6392"/>
                    <a:pt x="3546" y="6478"/>
                    <a:pt x="3983" y="6537"/>
                  </a:cubicBezTo>
                  <a:cubicBezTo>
                    <a:pt x="4157" y="6537"/>
                    <a:pt x="4359" y="6567"/>
                    <a:pt x="4564" y="6567"/>
                  </a:cubicBezTo>
                  <a:cubicBezTo>
                    <a:pt x="4592" y="6537"/>
                    <a:pt x="4592" y="6509"/>
                    <a:pt x="4564" y="6478"/>
                  </a:cubicBezTo>
                  <a:cubicBezTo>
                    <a:pt x="4390" y="6478"/>
                    <a:pt x="4215" y="6451"/>
                    <a:pt x="4041" y="6451"/>
                  </a:cubicBezTo>
                  <a:cubicBezTo>
                    <a:pt x="3867" y="6420"/>
                    <a:pt x="3720" y="6420"/>
                    <a:pt x="3546" y="6392"/>
                  </a:cubicBezTo>
                  <a:cubicBezTo>
                    <a:pt x="3488" y="6362"/>
                    <a:pt x="3460" y="6362"/>
                    <a:pt x="3430" y="6362"/>
                  </a:cubicBezTo>
                  <a:cubicBezTo>
                    <a:pt x="3662" y="6362"/>
                    <a:pt x="3925" y="6392"/>
                    <a:pt x="4185" y="6362"/>
                  </a:cubicBezTo>
                  <a:cubicBezTo>
                    <a:pt x="4476" y="6420"/>
                    <a:pt x="4766" y="6478"/>
                    <a:pt x="5029" y="6509"/>
                  </a:cubicBezTo>
                  <a:cubicBezTo>
                    <a:pt x="5173" y="6509"/>
                    <a:pt x="5289" y="6537"/>
                    <a:pt x="5436" y="6537"/>
                  </a:cubicBezTo>
                  <a:cubicBezTo>
                    <a:pt x="5580" y="6537"/>
                    <a:pt x="5726" y="6537"/>
                    <a:pt x="5842" y="6509"/>
                  </a:cubicBezTo>
                  <a:cubicBezTo>
                    <a:pt x="5870" y="6509"/>
                    <a:pt x="5870" y="6478"/>
                    <a:pt x="5842" y="6478"/>
                  </a:cubicBezTo>
                  <a:cubicBezTo>
                    <a:pt x="5726" y="6478"/>
                    <a:pt x="5610" y="6451"/>
                    <a:pt x="5494" y="6451"/>
                  </a:cubicBezTo>
                  <a:cubicBezTo>
                    <a:pt x="5377" y="6451"/>
                    <a:pt x="5261" y="6420"/>
                    <a:pt x="5145" y="6420"/>
                  </a:cubicBezTo>
                  <a:cubicBezTo>
                    <a:pt x="4971" y="6392"/>
                    <a:pt x="4796" y="6392"/>
                    <a:pt x="4592" y="6362"/>
                  </a:cubicBezTo>
                  <a:cubicBezTo>
                    <a:pt x="4796" y="6334"/>
                    <a:pt x="4971" y="6304"/>
                    <a:pt x="5145" y="6276"/>
                  </a:cubicBezTo>
                  <a:cubicBezTo>
                    <a:pt x="5289" y="6276"/>
                    <a:pt x="5405" y="6304"/>
                    <a:pt x="5522" y="6304"/>
                  </a:cubicBezTo>
                  <a:cubicBezTo>
                    <a:pt x="5754" y="6334"/>
                    <a:pt x="5959" y="6334"/>
                    <a:pt x="6191" y="6304"/>
                  </a:cubicBezTo>
                  <a:cubicBezTo>
                    <a:pt x="6219" y="6304"/>
                    <a:pt x="6219" y="6246"/>
                    <a:pt x="6191" y="6246"/>
                  </a:cubicBezTo>
                  <a:cubicBezTo>
                    <a:pt x="5986" y="6218"/>
                    <a:pt x="5812" y="6218"/>
                    <a:pt x="5610" y="6218"/>
                  </a:cubicBezTo>
                  <a:cubicBezTo>
                    <a:pt x="5436" y="6188"/>
                    <a:pt x="5261" y="6188"/>
                    <a:pt x="5057" y="6160"/>
                  </a:cubicBezTo>
                  <a:cubicBezTo>
                    <a:pt x="4824" y="6130"/>
                    <a:pt x="4564" y="6072"/>
                    <a:pt x="4301" y="5986"/>
                  </a:cubicBezTo>
                  <a:lnTo>
                    <a:pt x="4650" y="5986"/>
                  </a:lnTo>
                  <a:cubicBezTo>
                    <a:pt x="4940" y="5986"/>
                    <a:pt x="5231" y="5955"/>
                    <a:pt x="5522" y="5928"/>
                  </a:cubicBezTo>
                  <a:cubicBezTo>
                    <a:pt x="5842" y="5869"/>
                    <a:pt x="6133" y="5811"/>
                    <a:pt x="6423" y="5723"/>
                  </a:cubicBezTo>
                  <a:lnTo>
                    <a:pt x="6423" y="5695"/>
                  </a:lnTo>
                  <a:cubicBezTo>
                    <a:pt x="6509" y="5695"/>
                    <a:pt x="6598" y="5665"/>
                    <a:pt x="6656" y="5637"/>
                  </a:cubicBezTo>
                  <a:cubicBezTo>
                    <a:pt x="6916" y="5579"/>
                    <a:pt x="7149" y="5491"/>
                    <a:pt x="7353" y="5405"/>
                  </a:cubicBezTo>
                  <a:cubicBezTo>
                    <a:pt x="7788" y="5200"/>
                    <a:pt x="8167" y="4940"/>
                    <a:pt x="8485" y="4591"/>
                  </a:cubicBezTo>
                  <a:lnTo>
                    <a:pt x="8543" y="4533"/>
                  </a:lnTo>
                  <a:cubicBezTo>
                    <a:pt x="8574" y="4533"/>
                    <a:pt x="8602" y="4533"/>
                    <a:pt x="8632" y="4561"/>
                  </a:cubicBezTo>
                  <a:lnTo>
                    <a:pt x="8806" y="4561"/>
                  </a:lnTo>
                  <a:cubicBezTo>
                    <a:pt x="8922" y="4561"/>
                    <a:pt x="9008" y="4591"/>
                    <a:pt x="9125" y="4591"/>
                  </a:cubicBezTo>
                  <a:close/>
                  <a:moveTo>
                    <a:pt x="11828" y="1307"/>
                  </a:moveTo>
                  <a:lnTo>
                    <a:pt x="11828" y="1307"/>
                  </a:lnTo>
                  <a:lnTo>
                    <a:pt x="11828" y="1395"/>
                  </a:lnTo>
                  <a:lnTo>
                    <a:pt x="11828" y="1453"/>
                  </a:lnTo>
                  <a:lnTo>
                    <a:pt x="11828" y="1481"/>
                  </a:lnTo>
                  <a:lnTo>
                    <a:pt x="11828" y="1481"/>
                  </a:lnTo>
                  <a:lnTo>
                    <a:pt x="11828" y="1655"/>
                  </a:lnTo>
                  <a:cubicBezTo>
                    <a:pt x="11798" y="1744"/>
                    <a:pt x="11798" y="1802"/>
                    <a:pt x="11770" y="1860"/>
                  </a:cubicBezTo>
                  <a:lnTo>
                    <a:pt x="11770" y="1946"/>
                  </a:lnTo>
                  <a:cubicBezTo>
                    <a:pt x="11740" y="1946"/>
                    <a:pt x="11740" y="1976"/>
                    <a:pt x="11740" y="1976"/>
                  </a:cubicBezTo>
                  <a:lnTo>
                    <a:pt x="11740" y="2004"/>
                  </a:lnTo>
                  <a:lnTo>
                    <a:pt x="11654" y="2178"/>
                  </a:lnTo>
                  <a:cubicBezTo>
                    <a:pt x="11654" y="2208"/>
                    <a:pt x="11654" y="2208"/>
                    <a:pt x="11623" y="2236"/>
                  </a:cubicBezTo>
                  <a:lnTo>
                    <a:pt x="11623" y="2267"/>
                  </a:lnTo>
                  <a:cubicBezTo>
                    <a:pt x="11595" y="2267"/>
                    <a:pt x="11595" y="2294"/>
                    <a:pt x="11565" y="2325"/>
                  </a:cubicBezTo>
                  <a:cubicBezTo>
                    <a:pt x="11537" y="2353"/>
                    <a:pt x="11537" y="2383"/>
                    <a:pt x="11507" y="2383"/>
                  </a:cubicBezTo>
                  <a:cubicBezTo>
                    <a:pt x="11507" y="2411"/>
                    <a:pt x="11479" y="2411"/>
                    <a:pt x="11479" y="2441"/>
                  </a:cubicBezTo>
                  <a:lnTo>
                    <a:pt x="11479" y="2441"/>
                  </a:lnTo>
                  <a:lnTo>
                    <a:pt x="11449" y="2441"/>
                  </a:lnTo>
                  <a:lnTo>
                    <a:pt x="11449" y="2441"/>
                  </a:lnTo>
                  <a:cubicBezTo>
                    <a:pt x="11421" y="2499"/>
                    <a:pt x="11363" y="2527"/>
                    <a:pt x="11305" y="2557"/>
                  </a:cubicBezTo>
                  <a:cubicBezTo>
                    <a:pt x="11275" y="2585"/>
                    <a:pt x="11247" y="2585"/>
                    <a:pt x="11217" y="2615"/>
                  </a:cubicBezTo>
                  <a:lnTo>
                    <a:pt x="11217" y="2615"/>
                  </a:lnTo>
                  <a:cubicBezTo>
                    <a:pt x="11189" y="2615"/>
                    <a:pt x="11189" y="2643"/>
                    <a:pt x="11158" y="2643"/>
                  </a:cubicBezTo>
                  <a:cubicBezTo>
                    <a:pt x="11100" y="2673"/>
                    <a:pt x="11042" y="2701"/>
                    <a:pt x="10984" y="2701"/>
                  </a:cubicBezTo>
                  <a:cubicBezTo>
                    <a:pt x="10752" y="2817"/>
                    <a:pt x="10491" y="2848"/>
                    <a:pt x="10229" y="2964"/>
                  </a:cubicBezTo>
                  <a:cubicBezTo>
                    <a:pt x="9996" y="3050"/>
                    <a:pt x="9764" y="3196"/>
                    <a:pt x="9531" y="3340"/>
                  </a:cubicBezTo>
                  <a:cubicBezTo>
                    <a:pt x="9415" y="3429"/>
                    <a:pt x="9329" y="3515"/>
                    <a:pt x="9213" y="3603"/>
                  </a:cubicBezTo>
                  <a:cubicBezTo>
                    <a:pt x="9183" y="3661"/>
                    <a:pt x="9125" y="3719"/>
                    <a:pt x="9066" y="3777"/>
                  </a:cubicBezTo>
                  <a:cubicBezTo>
                    <a:pt x="9125" y="3689"/>
                    <a:pt x="9155" y="3603"/>
                    <a:pt x="9183" y="3515"/>
                  </a:cubicBezTo>
                  <a:cubicBezTo>
                    <a:pt x="9271" y="3340"/>
                    <a:pt x="9329" y="3166"/>
                    <a:pt x="9387" y="2992"/>
                  </a:cubicBezTo>
                  <a:lnTo>
                    <a:pt x="9387" y="2964"/>
                  </a:lnTo>
                  <a:lnTo>
                    <a:pt x="9387" y="2934"/>
                  </a:lnTo>
                  <a:cubicBezTo>
                    <a:pt x="9415" y="2906"/>
                    <a:pt x="9415" y="2906"/>
                    <a:pt x="9415" y="2876"/>
                  </a:cubicBezTo>
                  <a:lnTo>
                    <a:pt x="9415" y="2876"/>
                  </a:lnTo>
                  <a:lnTo>
                    <a:pt x="9415" y="2876"/>
                  </a:lnTo>
                  <a:cubicBezTo>
                    <a:pt x="9415" y="2848"/>
                    <a:pt x="9445" y="2817"/>
                    <a:pt x="9445" y="2790"/>
                  </a:cubicBezTo>
                  <a:cubicBezTo>
                    <a:pt x="9445" y="2790"/>
                    <a:pt x="9473" y="2790"/>
                    <a:pt x="9473" y="2759"/>
                  </a:cubicBezTo>
                  <a:lnTo>
                    <a:pt x="9473" y="2759"/>
                  </a:lnTo>
                  <a:cubicBezTo>
                    <a:pt x="9473" y="2759"/>
                    <a:pt x="9473" y="2731"/>
                    <a:pt x="9503" y="2731"/>
                  </a:cubicBezTo>
                  <a:cubicBezTo>
                    <a:pt x="9503" y="2701"/>
                    <a:pt x="9531" y="2701"/>
                    <a:pt x="9531" y="2673"/>
                  </a:cubicBezTo>
                  <a:lnTo>
                    <a:pt x="9531" y="2673"/>
                  </a:lnTo>
                  <a:cubicBezTo>
                    <a:pt x="9562" y="2673"/>
                    <a:pt x="9562" y="2643"/>
                    <a:pt x="9562" y="2643"/>
                  </a:cubicBezTo>
                  <a:cubicBezTo>
                    <a:pt x="9589" y="2643"/>
                    <a:pt x="9620" y="2615"/>
                    <a:pt x="9648" y="2585"/>
                  </a:cubicBezTo>
                  <a:cubicBezTo>
                    <a:pt x="9648" y="2585"/>
                    <a:pt x="9678" y="2585"/>
                    <a:pt x="9678" y="2557"/>
                  </a:cubicBezTo>
                  <a:lnTo>
                    <a:pt x="9706" y="2557"/>
                  </a:lnTo>
                  <a:lnTo>
                    <a:pt x="9706" y="2557"/>
                  </a:lnTo>
                  <a:lnTo>
                    <a:pt x="9706" y="2557"/>
                  </a:lnTo>
                  <a:cubicBezTo>
                    <a:pt x="9794" y="2499"/>
                    <a:pt x="9852" y="2469"/>
                    <a:pt x="9938" y="2469"/>
                  </a:cubicBezTo>
                  <a:cubicBezTo>
                    <a:pt x="10259" y="2353"/>
                    <a:pt x="10635" y="2294"/>
                    <a:pt x="10868" y="2034"/>
                  </a:cubicBezTo>
                  <a:cubicBezTo>
                    <a:pt x="10984" y="1918"/>
                    <a:pt x="11042" y="1802"/>
                    <a:pt x="11042" y="1627"/>
                  </a:cubicBezTo>
                  <a:cubicBezTo>
                    <a:pt x="11042" y="1481"/>
                    <a:pt x="10956" y="1337"/>
                    <a:pt x="10840" y="1221"/>
                  </a:cubicBezTo>
                  <a:cubicBezTo>
                    <a:pt x="10635" y="1016"/>
                    <a:pt x="10317" y="958"/>
                    <a:pt x="10026" y="988"/>
                  </a:cubicBezTo>
                  <a:cubicBezTo>
                    <a:pt x="9880" y="1016"/>
                    <a:pt x="9706" y="1046"/>
                    <a:pt x="9589" y="1132"/>
                  </a:cubicBezTo>
                  <a:cubicBezTo>
                    <a:pt x="9531" y="1162"/>
                    <a:pt x="9473" y="1221"/>
                    <a:pt x="9415" y="1279"/>
                  </a:cubicBezTo>
                  <a:cubicBezTo>
                    <a:pt x="9387" y="1162"/>
                    <a:pt x="9357" y="1074"/>
                    <a:pt x="9357" y="988"/>
                  </a:cubicBezTo>
                  <a:lnTo>
                    <a:pt x="9357" y="958"/>
                  </a:lnTo>
                  <a:lnTo>
                    <a:pt x="9357" y="958"/>
                  </a:lnTo>
                  <a:cubicBezTo>
                    <a:pt x="9503" y="842"/>
                    <a:pt x="9648" y="756"/>
                    <a:pt x="9794" y="698"/>
                  </a:cubicBezTo>
                  <a:cubicBezTo>
                    <a:pt x="9910" y="667"/>
                    <a:pt x="9996" y="609"/>
                    <a:pt x="10112" y="581"/>
                  </a:cubicBezTo>
                  <a:cubicBezTo>
                    <a:pt x="10171" y="581"/>
                    <a:pt x="10229" y="551"/>
                    <a:pt x="10287" y="551"/>
                  </a:cubicBezTo>
                  <a:cubicBezTo>
                    <a:pt x="10345" y="523"/>
                    <a:pt x="10403" y="523"/>
                    <a:pt x="10461" y="523"/>
                  </a:cubicBezTo>
                  <a:lnTo>
                    <a:pt x="10635" y="523"/>
                  </a:lnTo>
                  <a:lnTo>
                    <a:pt x="10810" y="523"/>
                  </a:lnTo>
                  <a:cubicBezTo>
                    <a:pt x="10926" y="523"/>
                    <a:pt x="11042" y="551"/>
                    <a:pt x="11158" y="581"/>
                  </a:cubicBezTo>
                  <a:lnTo>
                    <a:pt x="11158" y="581"/>
                  </a:lnTo>
                  <a:lnTo>
                    <a:pt x="11189" y="581"/>
                  </a:lnTo>
                  <a:cubicBezTo>
                    <a:pt x="11189" y="609"/>
                    <a:pt x="11189" y="609"/>
                    <a:pt x="11217" y="609"/>
                  </a:cubicBezTo>
                  <a:cubicBezTo>
                    <a:pt x="11247" y="609"/>
                    <a:pt x="11275" y="639"/>
                    <a:pt x="11305" y="639"/>
                  </a:cubicBezTo>
                  <a:lnTo>
                    <a:pt x="11479" y="725"/>
                  </a:lnTo>
                  <a:lnTo>
                    <a:pt x="11479" y="725"/>
                  </a:lnTo>
                  <a:lnTo>
                    <a:pt x="11507" y="725"/>
                  </a:lnTo>
                  <a:cubicBezTo>
                    <a:pt x="11507" y="756"/>
                    <a:pt x="11507" y="756"/>
                    <a:pt x="11537" y="756"/>
                  </a:cubicBezTo>
                  <a:lnTo>
                    <a:pt x="11595" y="814"/>
                  </a:lnTo>
                  <a:lnTo>
                    <a:pt x="11623" y="842"/>
                  </a:lnTo>
                  <a:cubicBezTo>
                    <a:pt x="11654" y="842"/>
                    <a:pt x="11654" y="872"/>
                    <a:pt x="11654" y="872"/>
                  </a:cubicBezTo>
                  <a:cubicBezTo>
                    <a:pt x="11654" y="872"/>
                    <a:pt x="11654" y="842"/>
                    <a:pt x="11654" y="872"/>
                  </a:cubicBezTo>
                  <a:lnTo>
                    <a:pt x="11712" y="930"/>
                  </a:lnTo>
                  <a:cubicBezTo>
                    <a:pt x="11712" y="958"/>
                    <a:pt x="11740" y="958"/>
                    <a:pt x="11740" y="988"/>
                  </a:cubicBezTo>
                  <a:lnTo>
                    <a:pt x="11740" y="1016"/>
                  </a:lnTo>
                  <a:cubicBezTo>
                    <a:pt x="11770" y="1046"/>
                    <a:pt x="11770" y="1074"/>
                    <a:pt x="11798" y="1104"/>
                  </a:cubicBezTo>
                  <a:lnTo>
                    <a:pt x="11798" y="1162"/>
                  </a:lnTo>
                  <a:lnTo>
                    <a:pt x="11798" y="1162"/>
                  </a:lnTo>
                  <a:lnTo>
                    <a:pt x="11798" y="1190"/>
                  </a:lnTo>
                  <a:cubicBezTo>
                    <a:pt x="11828" y="1221"/>
                    <a:pt x="11828" y="1248"/>
                    <a:pt x="11828" y="13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35"/>
            <p:cNvSpPr/>
            <p:nvPr/>
          </p:nvSpPr>
          <p:spPr>
            <a:xfrm>
              <a:off x="4873975" y="2594900"/>
              <a:ext cx="119925" cy="13850"/>
            </a:xfrm>
            <a:custGeom>
              <a:avLst/>
              <a:gdLst/>
              <a:ahLst/>
              <a:cxnLst/>
              <a:rect l="l" t="t" r="r" b="b"/>
              <a:pathLst>
                <a:path w="4797" h="554" extrusionOk="0">
                  <a:moveTo>
                    <a:pt x="4766" y="233"/>
                  </a:moveTo>
                  <a:cubicBezTo>
                    <a:pt x="4592" y="233"/>
                    <a:pt x="4448" y="263"/>
                    <a:pt x="4301" y="291"/>
                  </a:cubicBezTo>
                  <a:cubicBezTo>
                    <a:pt x="4127" y="321"/>
                    <a:pt x="3983" y="349"/>
                    <a:pt x="3836" y="349"/>
                  </a:cubicBezTo>
                  <a:cubicBezTo>
                    <a:pt x="3518" y="379"/>
                    <a:pt x="3227" y="407"/>
                    <a:pt x="2907" y="407"/>
                  </a:cubicBezTo>
                  <a:cubicBezTo>
                    <a:pt x="2267" y="437"/>
                    <a:pt x="1658" y="379"/>
                    <a:pt x="1047" y="263"/>
                  </a:cubicBezTo>
                  <a:cubicBezTo>
                    <a:pt x="873" y="233"/>
                    <a:pt x="698" y="175"/>
                    <a:pt x="554" y="147"/>
                  </a:cubicBezTo>
                  <a:cubicBezTo>
                    <a:pt x="380" y="117"/>
                    <a:pt x="206" y="59"/>
                    <a:pt x="31" y="31"/>
                  </a:cubicBezTo>
                  <a:cubicBezTo>
                    <a:pt x="1" y="0"/>
                    <a:pt x="1" y="59"/>
                    <a:pt x="31" y="59"/>
                  </a:cubicBezTo>
                  <a:cubicBezTo>
                    <a:pt x="175" y="117"/>
                    <a:pt x="292" y="175"/>
                    <a:pt x="466" y="205"/>
                  </a:cubicBezTo>
                  <a:cubicBezTo>
                    <a:pt x="612" y="263"/>
                    <a:pt x="756" y="291"/>
                    <a:pt x="903" y="321"/>
                  </a:cubicBezTo>
                  <a:cubicBezTo>
                    <a:pt x="1221" y="407"/>
                    <a:pt x="1542" y="437"/>
                    <a:pt x="1833" y="496"/>
                  </a:cubicBezTo>
                  <a:cubicBezTo>
                    <a:pt x="2472" y="554"/>
                    <a:pt x="3111" y="554"/>
                    <a:pt x="3720" y="496"/>
                  </a:cubicBezTo>
                  <a:cubicBezTo>
                    <a:pt x="3894" y="465"/>
                    <a:pt x="4069" y="465"/>
                    <a:pt x="4243" y="437"/>
                  </a:cubicBezTo>
                  <a:cubicBezTo>
                    <a:pt x="4417" y="379"/>
                    <a:pt x="4592" y="349"/>
                    <a:pt x="4766" y="291"/>
                  </a:cubicBezTo>
                  <a:cubicBezTo>
                    <a:pt x="4796" y="291"/>
                    <a:pt x="4796" y="233"/>
                    <a:pt x="4766" y="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35"/>
            <p:cNvSpPr/>
            <p:nvPr/>
          </p:nvSpPr>
          <p:spPr>
            <a:xfrm>
              <a:off x="5009100" y="2584025"/>
              <a:ext cx="10950" cy="3625"/>
            </a:xfrm>
            <a:custGeom>
              <a:avLst/>
              <a:gdLst/>
              <a:ahLst/>
              <a:cxnLst/>
              <a:rect l="l" t="t" r="r" b="b"/>
              <a:pathLst>
                <a:path w="438" h="145" extrusionOk="0">
                  <a:moveTo>
                    <a:pt x="263" y="29"/>
                  </a:moveTo>
                  <a:cubicBezTo>
                    <a:pt x="175" y="29"/>
                    <a:pt x="117" y="59"/>
                    <a:pt x="58" y="59"/>
                  </a:cubicBezTo>
                  <a:cubicBezTo>
                    <a:pt x="0" y="59"/>
                    <a:pt x="0" y="145"/>
                    <a:pt x="58" y="145"/>
                  </a:cubicBezTo>
                  <a:lnTo>
                    <a:pt x="263" y="145"/>
                  </a:lnTo>
                  <a:cubicBezTo>
                    <a:pt x="321" y="145"/>
                    <a:pt x="379" y="145"/>
                    <a:pt x="407" y="87"/>
                  </a:cubicBezTo>
                  <a:cubicBezTo>
                    <a:pt x="437" y="87"/>
                    <a:pt x="437" y="59"/>
                    <a:pt x="407" y="59"/>
                  </a:cubicBezTo>
                  <a:cubicBezTo>
                    <a:pt x="379" y="1"/>
                    <a:pt x="291" y="29"/>
                    <a:pt x="2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35"/>
            <p:cNvSpPr/>
            <p:nvPr/>
          </p:nvSpPr>
          <p:spPr>
            <a:xfrm>
              <a:off x="5024375" y="2588400"/>
              <a:ext cx="32000" cy="7975"/>
            </a:xfrm>
            <a:custGeom>
              <a:avLst/>
              <a:gdLst/>
              <a:ahLst/>
              <a:cxnLst/>
              <a:rect l="l" t="t" r="r" b="b"/>
              <a:pathLst>
                <a:path w="1280" h="319" extrusionOk="0">
                  <a:moveTo>
                    <a:pt x="1249" y="28"/>
                  </a:moveTo>
                  <a:cubicBezTo>
                    <a:pt x="1191" y="0"/>
                    <a:pt x="1163" y="28"/>
                    <a:pt x="1105" y="28"/>
                  </a:cubicBezTo>
                  <a:cubicBezTo>
                    <a:pt x="1075" y="28"/>
                    <a:pt x="1017" y="58"/>
                    <a:pt x="958" y="58"/>
                  </a:cubicBezTo>
                  <a:cubicBezTo>
                    <a:pt x="872" y="86"/>
                    <a:pt x="756" y="86"/>
                    <a:pt x="668" y="116"/>
                  </a:cubicBezTo>
                  <a:cubicBezTo>
                    <a:pt x="466" y="144"/>
                    <a:pt x="261" y="202"/>
                    <a:pt x="59" y="233"/>
                  </a:cubicBezTo>
                  <a:cubicBezTo>
                    <a:pt x="1" y="260"/>
                    <a:pt x="1" y="319"/>
                    <a:pt x="59" y="319"/>
                  </a:cubicBezTo>
                  <a:cubicBezTo>
                    <a:pt x="261" y="291"/>
                    <a:pt x="466" y="233"/>
                    <a:pt x="668" y="202"/>
                  </a:cubicBezTo>
                  <a:cubicBezTo>
                    <a:pt x="756" y="174"/>
                    <a:pt x="872" y="174"/>
                    <a:pt x="958" y="144"/>
                  </a:cubicBezTo>
                  <a:cubicBezTo>
                    <a:pt x="1017" y="144"/>
                    <a:pt x="1075" y="144"/>
                    <a:pt x="1105" y="116"/>
                  </a:cubicBezTo>
                  <a:cubicBezTo>
                    <a:pt x="1163" y="116"/>
                    <a:pt x="1221" y="116"/>
                    <a:pt x="1249" y="86"/>
                  </a:cubicBezTo>
                  <a:cubicBezTo>
                    <a:pt x="1279" y="58"/>
                    <a:pt x="1279" y="28"/>
                    <a:pt x="1249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35"/>
            <p:cNvSpPr/>
            <p:nvPr/>
          </p:nvSpPr>
          <p:spPr>
            <a:xfrm>
              <a:off x="5062850" y="2558575"/>
              <a:ext cx="48725" cy="32750"/>
            </a:xfrm>
            <a:custGeom>
              <a:avLst/>
              <a:gdLst/>
              <a:ahLst/>
              <a:cxnLst/>
              <a:rect l="l" t="t" r="r" b="b"/>
              <a:pathLst>
                <a:path w="1949" h="1310" extrusionOk="0">
                  <a:moveTo>
                    <a:pt x="233" y="1135"/>
                  </a:moveTo>
                  <a:cubicBezTo>
                    <a:pt x="175" y="1163"/>
                    <a:pt x="89" y="1193"/>
                    <a:pt x="31" y="1251"/>
                  </a:cubicBezTo>
                  <a:cubicBezTo>
                    <a:pt x="1" y="1279"/>
                    <a:pt x="1" y="1309"/>
                    <a:pt x="59" y="1309"/>
                  </a:cubicBezTo>
                  <a:cubicBezTo>
                    <a:pt x="117" y="1309"/>
                    <a:pt x="205" y="1279"/>
                    <a:pt x="263" y="1251"/>
                  </a:cubicBezTo>
                  <a:cubicBezTo>
                    <a:pt x="349" y="1221"/>
                    <a:pt x="438" y="1193"/>
                    <a:pt x="496" y="1163"/>
                  </a:cubicBezTo>
                  <a:lnTo>
                    <a:pt x="930" y="989"/>
                  </a:lnTo>
                  <a:cubicBezTo>
                    <a:pt x="1047" y="903"/>
                    <a:pt x="1193" y="814"/>
                    <a:pt x="1337" y="728"/>
                  </a:cubicBezTo>
                  <a:cubicBezTo>
                    <a:pt x="1453" y="670"/>
                    <a:pt x="1600" y="582"/>
                    <a:pt x="1716" y="496"/>
                  </a:cubicBezTo>
                  <a:cubicBezTo>
                    <a:pt x="1832" y="380"/>
                    <a:pt x="1948" y="233"/>
                    <a:pt x="1890" y="59"/>
                  </a:cubicBezTo>
                  <a:cubicBezTo>
                    <a:pt x="1860" y="1"/>
                    <a:pt x="1774" y="31"/>
                    <a:pt x="1802" y="89"/>
                  </a:cubicBezTo>
                  <a:cubicBezTo>
                    <a:pt x="1832" y="233"/>
                    <a:pt x="1686" y="349"/>
                    <a:pt x="1600" y="407"/>
                  </a:cubicBezTo>
                  <a:cubicBezTo>
                    <a:pt x="1484" y="496"/>
                    <a:pt x="1367" y="554"/>
                    <a:pt x="1221" y="640"/>
                  </a:cubicBezTo>
                  <a:cubicBezTo>
                    <a:pt x="988" y="786"/>
                    <a:pt x="728" y="903"/>
                    <a:pt x="465" y="1019"/>
                  </a:cubicBezTo>
                  <a:cubicBezTo>
                    <a:pt x="379" y="1077"/>
                    <a:pt x="321" y="1105"/>
                    <a:pt x="233" y="11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35"/>
            <p:cNvSpPr/>
            <p:nvPr/>
          </p:nvSpPr>
          <p:spPr>
            <a:xfrm>
              <a:off x="5006950" y="2595650"/>
              <a:ext cx="7275" cy="5075"/>
            </a:xfrm>
            <a:custGeom>
              <a:avLst/>
              <a:gdLst/>
              <a:ahLst/>
              <a:cxnLst/>
              <a:rect l="l" t="t" r="r" b="b"/>
              <a:pathLst>
                <a:path w="291" h="203" extrusionOk="0">
                  <a:moveTo>
                    <a:pt x="175" y="29"/>
                  </a:moveTo>
                  <a:cubicBezTo>
                    <a:pt x="117" y="59"/>
                    <a:pt x="58" y="87"/>
                    <a:pt x="28" y="117"/>
                  </a:cubicBezTo>
                  <a:cubicBezTo>
                    <a:pt x="0" y="145"/>
                    <a:pt x="28" y="175"/>
                    <a:pt x="58" y="203"/>
                  </a:cubicBezTo>
                  <a:cubicBezTo>
                    <a:pt x="86" y="203"/>
                    <a:pt x="175" y="175"/>
                    <a:pt x="233" y="175"/>
                  </a:cubicBezTo>
                  <a:cubicBezTo>
                    <a:pt x="291" y="145"/>
                    <a:pt x="261" y="1"/>
                    <a:pt x="175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35"/>
            <p:cNvSpPr/>
            <p:nvPr/>
          </p:nvSpPr>
          <p:spPr>
            <a:xfrm>
              <a:off x="4919025" y="2553525"/>
              <a:ext cx="42150" cy="16000"/>
            </a:xfrm>
            <a:custGeom>
              <a:avLst/>
              <a:gdLst/>
              <a:ahLst/>
              <a:cxnLst/>
              <a:rect l="l" t="t" r="r" b="b"/>
              <a:pathLst>
                <a:path w="1686" h="640" extrusionOk="0">
                  <a:moveTo>
                    <a:pt x="1483" y="523"/>
                  </a:moveTo>
                  <a:cubicBezTo>
                    <a:pt x="1425" y="523"/>
                    <a:pt x="1337" y="493"/>
                    <a:pt x="1279" y="493"/>
                  </a:cubicBezTo>
                  <a:cubicBezTo>
                    <a:pt x="1135" y="435"/>
                    <a:pt x="988" y="407"/>
                    <a:pt x="872" y="377"/>
                  </a:cubicBezTo>
                  <a:cubicBezTo>
                    <a:pt x="582" y="291"/>
                    <a:pt x="321" y="175"/>
                    <a:pt x="59" y="28"/>
                  </a:cubicBezTo>
                  <a:cubicBezTo>
                    <a:pt x="31" y="0"/>
                    <a:pt x="0" y="86"/>
                    <a:pt x="31" y="117"/>
                  </a:cubicBezTo>
                  <a:cubicBezTo>
                    <a:pt x="291" y="261"/>
                    <a:pt x="554" y="349"/>
                    <a:pt x="844" y="465"/>
                  </a:cubicBezTo>
                  <a:cubicBezTo>
                    <a:pt x="988" y="493"/>
                    <a:pt x="1105" y="523"/>
                    <a:pt x="1251" y="551"/>
                  </a:cubicBezTo>
                  <a:cubicBezTo>
                    <a:pt x="1337" y="582"/>
                    <a:pt x="1395" y="582"/>
                    <a:pt x="1483" y="609"/>
                  </a:cubicBezTo>
                  <a:cubicBezTo>
                    <a:pt x="1542" y="609"/>
                    <a:pt x="1600" y="640"/>
                    <a:pt x="1686" y="609"/>
                  </a:cubicBezTo>
                  <a:lnTo>
                    <a:pt x="1686" y="582"/>
                  </a:lnTo>
                  <a:cubicBezTo>
                    <a:pt x="1628" y="523"/>
                    <a:pt x="1542" y="523"/>
                    <a:pt x="1483" y="5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35"/>
            <p:cNvSpPr/>
            <p:nvPr/>
          </p:nvSpPr>
          <p:spPr>
            <a:xfrm>
              <a:off x="4916125" y="2546950"/>
              <a:ext cx="50175" cy="16025"/>
            </a:xfrm>
            <a:custGeom>
              <a:avLst/>
              <a:gdLst/>
              <a:ahLst/>
              <a:cxnLst/>
              <a:rect l="l" t="t" r="r" b="b"/>
              <a:pathLst>
                <a:path w="2007" h="641" extrusionOk="0">
                  <a:moveTo>
                    <a:pt x="1976" y="582"/>
                  </a:moveTo>
                  <a:cubicBezTo>
                    <a:pt x="1918" y="524"/>
                    <a:pt x="1832" y="524"/>
                    <a:pt x="1744" y="496"/>
                  </a:cubicBezTo>
                  <a:cubicBezTo>
                    <a:pt x="1658" y="466"/>
                    <a:pt x="1599" y="438"/>
                    <a:pt x="1511" y="438"/>
                  </a:cubicBezTo>
                  <a:cubicBezTo>
                    <a:pt x="1337" y="380"/>
                    <a:pt x="1193" y="322"/>
                    <a:pt x="1018" y="291"/>
                  </a:cubicBezTo>
                  <a:cubicBezTo>
                    <a:pt x="698" y="175"/>
                    <a:pt x="379" y="89"/>
                    <a:pt x="58" y="1"/>
                  </a:cubicBezTo>
                  <a:cubicBezTo>
                    <a:pt x="0" y="1"/>
                    <a:pt x="0" y="59"/>
                    <a:pt x="30" y="89"/>
                  </a:cubicBezTo>
                  <a:cubicBezTo>
                    <a:pt x="379" y="175"/>
                    <a:pt x="698" y="263"/>
                    <a:pt x="1018" y="349"/>
                  </a:cubicBezTo>
                  <a:cubicBezTo>
                    <a:pt x="1162" y="408"/>
                    <a:pt x="1337" y="466"/>
                    <a:pt x="1483" y="496"/>
                  </a:cubicBezTo>
                  <a:cubicBezTo>
                    <a:pt x="1569" y="524"/>
                    <a:pt x="1658" y="554"/>
                    <a:pt x="1716" y="582"/>
                  </a:cubicBezTo>
                  <a:cubicBezTo>
                    <a:pt x="1802" y="582"/>
                    <a:pt x="1890" y="640"/>
                    <a:pt x="1976" y="640"/>
                  </a:cubicBezTo>
                  <a:cubicBezTo>
                    <a:pt x="2006" y="640"/>
                    <a:pt x="2006" y="582"/>
                    <a:pt x="1976" y="5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35"/>
            <p:cNvSpPr/>
            <p:nvPr/>
          </p:nvSpPr>
          <p:spPr>
            <a:xfrm>
              <a:off x="4908150" y="2534650"/>
              <a:ext cx="41400" cy="18150"/>
            </a:xfrm>
            <a:custGeom>
              <a:avLst/>
              <a:gdLst/>
              <a:ahLst/>
              <a:cxnLst/>
              <a:rect l="l" t="t" r="r" b="b"/>
              <a:pathLst>
                <a:path w="1656" h="726" extrusionOk="0">
                  <a:moveTo>
                    <a:pt x="1221" y="551"/>
                  </a:moveTo>
                  <a:lnTo>
                    <a:pt x="1395" y="639"/>
                  </a:lnTo>
                  <a:lnTo>
                    <a:pt x="1395" y="639"/>
                  </a:lnTo>
                  <a:cubicBezTo>
                    <a:pt x="1454" y="697"/>
                    <a:pt x="1540" y="725"/>
                    <a:pt x="1628" y="697"/>
                  </a:cubicBezTo>
                  <a:cubicBezTo>
                    <a:pt x="1656" y="697"/>
                    <a:pt x="1656" y="639"/>
                    <a:pt x="1628" y="639"/>
                  </a:cubicBezTo>
                  <a:cubicBezTo>
                    <a:pt x="1512" y="581"/>
                    <a:pt x="1395" y="523"/>
                    <a:pt x="1249" y="493"/>
                  </a:cubicBezTo>
                  <a:cubicBezTo>
                    <a:pt x="1133" y="435"/>
                    <a:pt x="989" y="377"/>
                    <a:pt x="842" y="318"/>
                  </a:cubicBezTo>
                  <a:cubicBezTo>
                    <a:pt x="582" y="232"/>
                    <a:pt x="319" y="116"/>
                    <a:pt x="87" y="28"/>
                  </a:cubicBezTo>
                  <a:cubicBezTo>
                    <a:pt x="29" y="0"/>
                    <a:pt x="1" y="58"/>
                    <a:pt x="29" y="86"/>
                  </a:cubicBezTo>
                  <a:cubicBezTo>
                    <a:pt x="319" y="202"/>
                    <a:pt x="582" y="291"/>
                    <a:pt x="842" y="407"/>
                  </a:cubicBezTo>
                  <a:cubicBezTo>
                    <a:pt x="958" y="435"/>
                    <a:pt x="1105" y="493"/>
                    <a:pt x="1221" y="5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35"/>
            <p:cNvSpPr/>
            <p:nvPr/>
          </p:nvSpPr>
          <p:spPr>
            <a:xfrm>
              <a:off x="4904500" y="2528825"/>
              <a:ext cx="33425" cy="14550"/>
            </a:xfrm>
            <a:custGeom>
              <a:avLst/>
              <a:gdLst/>
              <a:ahLst/>
              <a:cxnLst/>
              <a:rect l="l" t="t" r="r" b="b"/>
              <a:pathLst>
                <a:path w="1337" h="582" extrusionOk="0">
                  <a:moveTo>
                    <a:pt x="988" y="465"/>
                  </a:moveTo>
                  <a:cubicBezTo>
                    <a:pt x="1046" y="493"/>
                    <a:pt x="1104" y="524"/>
                    <a:pt x="1135" y="551"/>
                  </a:cubicBezTo>
                  <a:cubicBezTo>
                    <a:pt x="1193" y="551"/>
                    <a:pt x="1251" y="582"/>
                    <a:pt x="1309" y="582"/>
                  </a:cubicBezTo>
                  <a:cubicBezTo>
                    <a:pt x="1337" y="582"/>
                    <a:pt x="1337" y="582"/>
                    <a:pt x="1337" y="551"/>
                  </a:cubicBezTo>
                  <a:cubicBezTo>
                    <a:pt x="1279" y="524"/>
                    <a:pt x="1251" y="493"/>
                    <a:pt x="1193" y="465"/>
                  </a:cubicBezTo>
                  <a:cubicBezTo>
                    <a:pt x="1135" y="465"/>
                    <a:pt x="1077" y="435"/>
                    <a:pt x="1018" y="407"/>
                  </a:cubicBezTo>
                  <a:cubicBezTo>
                    <a:pt x="930" y="349"/>
                    <a:pt x="814" y="319"/>
                    <a:pt x="698" y="261"/>
                  </a:cubicBezTo>
                  <a:lnTo>
                    <a:pt x="89" y="1"/>
                  </a:lnTo>
                  <a:cubicBezTo>
                    <a:pt x="31" y="1"/>
                    <a:pt x="0" y="59"/>
                    <a:pt x="58" y="59"/>
                  </a:cubicBezTo>
                  <a:cubicBezTo>
                    <a:pt x="263" y="145"/>
                    <a:pt x="465" y="233"/>
                    <a:pt x="670" y="349"/>
                  </a:cubicBezTo>
                  <a:cubicBezTo>
                    <a:pt x="786" y="377"/>
                    <a:pt x="902" y="435"/>
                    <a:pt x="988" y="4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35"/>
            <p:cNvSpPr/>
            <p:nvPr/>
          </p:nvSpPr>
          <p:spPr>
            <a:xfrm>
              <a:off x="4900125" y="2519350"/>
              <a:ext cx="18925" cy="11650"/>
            </a:xfrm>
            <a:custGeom>
              <a:avLst/>
              <a:gdLst/>
              <a:ahLst/>
              <a:cxnLst/>
              <a:rect l="l" t="t" r="r" b="b"/>
              <a:pathLst>
                <a:path w="757" h="466" extrusionOk="0">
                  <a:moveTo>
                    <a:pt x="175" y="233"/>
                  </a:moveTo>
                  <a:cubicBezTo>
                    <a:pt x="264" y="291"/>
                    <a:pt x="350" y="321"/>
                    <a:pt x="466" y="380"/>
                  </a:cubicBezTo>
                  <a:cubicBezTo>
                    <a:pt x="496" y="380"/>
                    <a:pt x="554" y="407"/>
                    <a:pt x="582" y="438"/>
                  </a:cubicBezTo>
                  <a:cubicBezTo>
                    <a:pt x="640" y="438"/>
                    <a:pt x="670" y="466"/>
                    <a:pt x="729" y="466"/>
                  </a:cubicBezTo>
                  <a:cubicBezTo>
                    <a:pt x="729" y="466"/>
                    <a:pt x="756" y="438"/>
                    <a:pt x="729" y="438"/>
                  </a:cubicBezTo>
                  <a:lnTo>
                    <a:pt x="640" y="349"/>
                  </a:lnTo>
                  <a:cubicBezTo>
                    <a:pt x="582" y="321"/>
                    <a:pt x="524" y="321"/>
                    <a:pt x="496" y="291"/>
                  </a:cubicBezTo>
                  <a:cubicBezTo>
                    <a:pt x="466" y="291"/>
                    <a:pt x="466" y="263"/>
                    <a:pt x="438" y="263"/>
                  </a:cubicBezTo>
                  <a:cubicBezTo>
                    <a:pt x="496" y="291"/>
                    <a:pt x="524" y="291"/>
                    <a:pt x="554" y="291"/>
                  </a:cubicBezTo>
                  <a:cubicBezTo>
                    <a:pt x="612" y="321"/>
                    <a:pt x="670" y="349"/>
                    <a:pt x="729" y="321"/>
                  </a:cubicBezTo>
                  <a:cubicBezTo>
                    <a:pt x="756" y="321"/>
                    <a:pt x="756" y="291"/>
                    <a:pt x="729" y="291"/>
                  </a:cubicBezTo>
                  <a:cubicBezTo>
                    <a:pt x="698" y="233"/>
                    <a:pt x="640" y="233"/>
                    <a:pt x="582" y="233"/>
                  </a:cubicBezTo>
                  <a:cubicBezTo>
                    <a:pt x="524" y="205"/>
                    <a:pt x="466" y="205"/>
                    <a:pt x="408" y="175"/>
                  </a:cubicBezTo>
                  <a:cubicBezTo>
                    <a:pt x="292" y="117"/>
                    <a:pt x="175" y="89"/>
                    <a:pt x="89" y="31"/>
                  </a:cubicBezTo>
                  <a:cubicBezTo>
                    <a:pt x="31" y="1"/>
                    <a:pt x="1" y="59"/>
                    <a:pt x="31" y="89"/>
                  </a:cubicBezTo>
                  <a:cubicBezTo>
                    <a:pt x="89" y="117"/>
                    <a:pt x="117" y="147"/>
                    <a:pt x="175" y="147"/>
                  </a:cubicBezTo>
                  <a:cubicBezTo>
                    <a:pt x="147" y="175"/>
                    <a:pt x="147" y="205"/>
                    <a:pt x="175" y="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35"/>
            <p:cNvSpPr/>
            <p:nvPr/>
          </p:nvSpPr>
          <p:spPr>
            <a:xfrm>
              <a:off x="4896525" y="2505575"/>
              <a:ext cx="23275" cy="16700"/>
            </a:xfrm>
            <a:custGeom>
              <a:avLst/>
              <a:gdLst/>
              <a:ahLst/>
              <a:cxnLst/>
              <a:rect l="l" t="t" r="r" b="b"/>
              <a:pathLst>
                <a:path w="931" h="668" extrusionOk="0">
                  <a:moveTo>
                    <a:pt x="582" y="552"/>
                  </a:moveTo>
                  <a:cubicBezTo>
                    <a:pt x="640" y="582"/>
                    <a:pt x="698" y="582"/>
                    <a:pt x="726" y="610"/>
                  </a:cubicBezTo>
                  <a:cubicBezTo>
                    <a:pt x="784" y="640"/>
                    <a:pt x="842" y="668"/>
                    <a:pt x="900" y="668"/>
                  </a:cubicBezTo>
                  <a:cubicBezTo>
                    <a:pt x="900" y="668"/>
                    <a:pt x="931" y="640"/>
                    <a:pt x="900" y="640"/>
                  </a:cubicBezTo>
                  <a:cubicBezTo>
                    <a:pt x="873" y="582"/>
                    <a:pt x="814" y="582"/>
                    <a:pt x="784" y="552"/>
                  </a:cubicBezTo>
                  <a:lnTo>
                    <a:pt x="610" y="466"/>
                  </a:lnTo>
                  <a:lnTo>
                    <a:pt x="552" y="466"/>
                  </a:lnTo>
                  <a:lnTo>
                    <a:pt x="726" y="466"/>
                  </a:lnTo>
                  <a:cubicBezTo>
                    <a:pt x="784" y="466"/>
                    <a:pt x="784" y="435"/>
                    <a:pt x="784" y="408"/>
                  </a:cubicBezTo>
                  <a:cubicBezTo>
                    <a:pt x="814" y="377"/>
                    <a:pt x="814" y="377"/>
                    <a:pt x="814" y="349"/>
                  </a:cubicBezTo>
                  <a:lnTo>
                    <a:pt x="640" y="261"/>
                  </a:lnTo>
                  <a:cubicBezTo>
                    <a:pt x="582" y="233"/>
                    <a:pt x="494" y="203"/>
                    <a:pt x="436" y="203"/>
                  </a:cubicBezTo>
                  <a:cubicBezTo>
                    <a:pt x="319" y="145"/>
                    <a:pt x="175" y="87"/>
                    <a:pt x="59" y="29"/>
                  </a:cubicBezTo>
                  <a:cubicBezTo>
                    <a:pt x="29" y="1"/>
                    <a:pt x="1" y="87"/>
                    <a:pt x="29" y="87"/>
                  </a:cubicBezTo>
                  <a:cubicBezTo>
                    <a:pt x="175" y="145"/>
                    <a:pt x="291" y="203"/>
                    <a:pt x="408" y="261"/>
                  </a:cubicBezTo>
                  <a:cubicBezTo>
                    <a:pt x="466" y="291"/>
                    <a:pt x="552" y="319"/>
                    <a:pt x="610" y="349"/>
                  </a:cubicBezTo>
                  <a:lnTo>
                    <a:pt x="640" y="349"/>
                  </a:lnTo>
                  <a:lnTo>
                    <a:pt x="319" y="349"/>
                  </a:lnTo>
                  <a:cubicBezTo>
                    <a:pt x="319" y="319"/>
                    <a:pt x="291" y="319"/>
                    <a:pt x="291" y="319"/>
                  </a:cubicBezTo>
                  <a:cubicBezTo>
                    <a:pt x="261" y="319"/>
                    <a:pt x="261" y="319"/>
                    <a:pt x="261" y="349"/>
                  </a:cubicBezTo>
                  <a:cubicBezTo>
                    <a:pt x="233" y="319"/>
                    <a:pt x="203" y="319"/>
                    <a:pt x="175" y="319"/>
                  </a:cubicBezTo>
                  <a:cubicBezTo>
                    <a:pt x="87" y="319"/>
                    <a:pt x="87" y="435"/>
                    <a:pt x="145" y="435"/>
                  </a:cubicBezTo>
                  <a:lnTo>
                    <a:pt x="377" y="435"/>
                  </a:lnTo>
                  <a:cubicBezTo>
                    <a:pt x="436" y="466"/>
                    <a:pt x="524" y="524"/>
                    <a:pt x="582" y="5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35"/>
            <p:cNvSpPr/>
            <p:nvPr/>
          </p:nvSpPr>
          <p:spPr>
            <a:xfrm>
              <a:off x="4895775" y="2498325"/>
              <a:ext cx="16775" cy="7975"/>
            </a:xfrm>
            <a:custGeom>
              <a:avLst/>
              <a:gdLst/>
              <a:ahLst/>
              <a:cxnLst/>
              <a:rect l="l" t="t" r="r" b="b"/>
              <a:pathLst>
                <a:path w="671" h="319" extrusionOk="0">
                  <a:moveTo>
                    <a:pt x="89" y="28"/>
                  </a:moveTo>
                  <a:cubicBezTo>
                    <a:pt x="31" y="0"/>
                    <a:pt x="1" y="86"/>
                    <a:pt x="59" y="86"/>
                  </a:cubicBezTo>
                  <a:cubicBezTo>
                    <a:pt x="147" y="144"/>
                    <a:pt x="233" y="175"/>
                    <a:pt x="321" y="202"/>
                  </a:cubicBezTo>
                  <a:cubicBezTo>
                    <a:pt x="407" y="261"/>
                    <a:pt x="524" y="291"/>
                    <a:pt x="612" y="291"/>
                  </a:cubicBezTo>
                  <a:cubicBezTo>
                    <a:pt x="640" y="319"/>
                    <a:pt x="670" y="261"/>
                    <a:pt x="640" y="261"/>
                  </a:cubicBezTo>
                  <a:cubicBezTo>
                    <a:pt x="554" y="202"/>
                    <a:pt x="466" y="175"/>
                    <a:pt x="380" y="116"/>
                  </a:cubicBezTo>
                  <a:cubicBezTo>
                    <a:pt x="291" y="86"/>
                    <a:pt x="175" y="58"/>
                    <a:pt x="89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35"/>
            <p:cNvSpPr/>
            <p:nvPr/>
          </p:nvSpPr>
          <p:spPr>
            <a:xfrm>
              <a:off x="4915425" y="2592000"/>
              <a:ext cx="54475" cy="11650"/>
            </a:xfrm>
            <a:custGeom>
              <a:avLst/>
              <a:gdLst/>
              <a:ahLst/>
              <a:cxnLst/>
              <a:rect l="l" t="t" r="r" b="b"/>
              <a:pathLst>
                <a:path w="2179" h="466" extrusionOk="0">
                  <a:moveTo>
                    <a:pt x="58" y="89"/>
                  </a:moveTo>
                  <a:cubicBezTo>
                    <a:pt x="581" y="263"/>
                    <a:pt x="1132" y="379"/>
                    <a:pt x="1686" y="437"/>
                  </a:cubicBezTo>
                  <a:cubicBezTo>
                    <a:pt x="1860" y="437"/>
                    <a:pt x="2004" y="465"/>
                    <a:pt x="2150" y="437"/>
                  </a:cubicBezTo>
                  <a:cubicBezTo>
                    <a:pt x="2178" y="437"/>
                    <a:pt x="2178" y="407"/>
                    <a:pt x="2178" y="407"/>
                  </a:cubicBezTo>
                  <a:cubicBezTo>
                    <a:pt x="2034" y="379"/>
                    <a:pt x="1888" y="379"/>
                    <a:pt x="1744" y="349"/>
                  </a:cubicBezTo>
                  <a:cubicBezTo>
                    <a:pt x="1627" y="349"/>
                    <a:pt x="1481" y="321"/>
                    <a:pt x="1365" y="291"/>
                  </a:cubicBezTo>
                  <a:cubicBezTo>
                    <a:pt x="1074" y="263"/>
                    <a:pt x="814" y="205"/>
                    <a:pt x="551" y="147"/>
                  </a:cubicBezTo>
                  <a:cubicBezTo>
                    <a:pt x="407" y="116"/>
                    <a:pt x="233" y="58"/>
                    <a:pt x="86" y="0"/>
                  </a:cubicBezTo>
                  <a:cubicBezTo>
                    <a:pt x="58" y="0"/>
                    <a:pt x="0" y="58"/>
                    <a:pt x="58" y="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35"/>
            <p:cNvSpPr/>
            <p:nvPr/>
          </p:nvSpPr>
          <p:spPr>
            <a:xfrm>
              <a:off x="5017125" y="2576775"/>
              <a:ext cx="26875" cy="5075"/>
            </a:xfrm>
            <a:custGeom>
              <a:avLst/>
              <a:gdLst/>
              <a:ahLst/>
              <a:cxnLst/>
              <a:rect l="l" t="t" r="r" b="b"/>
              <a:pathLst>
                <a:path w="1075" h="203" extrusionOk="0">
                  <a:moveTo>
                    <a:pt x="58" y="86"/>
                  </a:moveTo>
                  <a:cubicBezTo>
                    <a:pt x="233" y="116"/>
                    <a:pt x="407" y="144"/>
                    <a:pt x="551" y="144"/>
                  </a:cubicBezTo>
                  <a:cubicBezTo>
                    <a:pt x="639" y="175"/>
                    <a:pt x="725" y="175"/>
                    <a:pt x="814" y="202"/>
                  </a:cubicBezTo>
                  <a:lnTo>
                    <a:pt x="1046" y="202"/>
                  </a:lnTo>
                  <a:cubicBezTo>
                    <a:pt x="1074" y="202"/>
                    <a:pt x="1074" y="175"/>
                    <a:pt x="1074" y="144"/>
                  </a:cubicBezTo>
                  <a:cubicBezTo>
                    <a:pt x="988" y="116"/>
                    <a:pt x="900" y="116"/>
                    <a:pt x="842" y="116"/>
                  </a:cubicBezTo>
                  <a:cubicBezTo>
                    <a:pt x="756" y="86"/>
                    <a:pt x="667" y="86"/>
                    <a:pt x="581" y="86"/>
                  </a:cubicBezTo>
                  <a:cubicBezTo>
                    <a:pt x="407" y="58"/>
                    <a:pt x="233" y="28"/>
                    <a:pt x="58" y="28"/>
                  </a:cubicBezTo>
                  <a:cubicBezTo>
                    <a:pt x="28" y="0"/>
                    <a:pt x="0" y="86"/>
                    <a:pt x="58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35"/>
            <p:cNvSpPr/>
            <p:nvPr/>
          </p:nvSpPr>
          <p:spPr>
            <a:xfrm>
              <a:off x="5033800" y="2572400"/>
              <a:ext cx="26175" cy="8000"/>
            </a:xfrm>
            <a:custGeom>
              <a:avLst/>
              <a:gdLst/>
              <a:ahLst/>
              <a:cxnLst/>
              <a:rect l="l" t="t" r="r" b="b"/>
              <a:pathLst>
                <a:path w="1047" h="320" extrusionOk="0">
                  <a:moveTo>
                    <a:pt x="1018" y="145"/>
                  </a:moveTo>
                  <a:lnTo>
                    <a:pt x="698" y="145"/>
                  </a:lnTo>
                  <a:cubicBezTo>
                    <a:pt x="728" y="145"/>
                    <a:pt x="728" y="117"/>
                    <a:pt x="728" y="117"/>
                  </a:cubicBezTo>
                  <a:cubicBezTo>
                    <a:pt x="756" y="117"/>
                    <a:pt x="728" y="59"/>
                    <a:pt x="698" y="87"/>
                  </a:cubicBezTo>
                  <a:cubicBezTo>
                    <a:pt x="640" y="87"/>
                    <a:pt x="612" y="117"/>
                    <a:pt x="554" y="117"/>
                  </a:cubicBezTo>
                  <a:cubicBezTo>
                    <a:pt x="379" y="117"/>
                    <a:pt x="233" y="59"/>
                    <a:pt x="89" y="1"/>
                  </a:cubicBezTo>
                  <a:cubicBezTo>
                    <a:pt x="31" y="1"/>
                    <a:pt x="0" y="59"/>
                    <a:pt x="58" y="87"/>
                  </a:cubicBezTo>
                  <a:cubicBezTo>
                    <a:pt x="175" y="145"/>
                    <a:pt x="291" y="175"/>
                    <a:pt x="407" y="203"/>
                  </a:cubicBezTo>
                  <a:lnTo>
                    <a:pt x="379" y="203"/>
                  </a:lnTo>
                  <a:cubicBezTo>
                    <a:pt x="349" y="233"/>
                    <a:pt x="349" y="261"/>
                    <a:pt x="379" y="291"/>
                  </a:cubicBezTo>
                  <a:cubicBezTo>
                    <a:pt x="379" y="319"/>
                    <a:pt x="407" y="319"/>
                    <a:pt x="437" y="319"/>
                  </a:cubicBezTo>
                  <a:lnTo>
                    <a:pt x="612" y="233"/>
                  </a:lnTo>
                  <a:cubicBezTo>
                    <a:pt x="756" y="233"/>
                    <a:pt x="872" y="203"/>
                    <a:pt x="1018" y="175"/>
                  </a:cubicBezTo>
                  <a:cubicBezTo>
                    <a:pt x="1046" y="175"/>
                    <a:pt x="1018" y="145"/>
                    <a:pt x="1018" y="1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35"/>
            <p:cNvSpPr/>
            <p:nvPr/>
          </p:nvSpPr>
          <p:spPr>
            <a:xfrm>
              <a:off x="5043975" y="2567300"/>
              <a:ext cx="28375" cy="7275"/>
            </a:xfrm>
            <a:custGeom>
              <a:avLst/>
              <a:gdLst/>
              <a:ahLst/>
              <a:cxnLst/>
              <a:rect l="l" t="t" r="r" b="b"/>
              <a:pathLst>
                <a:path w="1135" h="291" extrusionOk="0">
                  <a:moveTo>
                    <a:pt x="58" y="117"/>
                  </a:moveTo>
                  <a:cubicBezTo>
                    <a:pt x="233" y="175"/>
                    <a:pt x="407" y="233"/>
                    <a:pt x="581" y="233"/>
                  </a:cubicBezTo>
                  <a:cubicBezTo>
                    <a:pt x="756" y="263"/>
                    <a:pt x="930" y="291"/>
                    <a:pt x="1104" y="233"/>
                  </a:cubicBezTo>
                  <a:cubicBezTo>
                    <a:pt x="1134" y="233"/>
                    <a:pt x="1134" y="205"/>
                    <a:pt x="1104" y="205"/>
                  </a:cubicBezTo>
                  <a:cubicBezTo>
                    <a:pt x="930" y="175"/>
                    <a:pt x="756" y="175"/>
                    <a:pt x="611" y="147"/>
                  </a:cubicBezTo>
                  <a:cubicBezTo>
                    <a:pt x="437" y="117"/>
                    <a:pt x="263" y="89"/>
                    <a:pt x="88" y="31"/>
                  </a:cubicBezTo>
                  <a:cubicBezTo>
                    <a:pt x="30" y="0"/>
                    <a:pt x="0" y="89"/>
                    <a:pt x="58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35"/>
            <p:cNvSpPr/>
            <p:nvPr/>
          </p:nvSpPr>
          <p:spPr>
            <a:xfrm>
              <a:off x="5054900" y="2561475"/>
              <a:ext cx="18150" cy="6600"/>
            </a:xfrm>
            <a:custGeom>
              <a:avLst/>
              <a:gdLst/>
              <a:ahLst/>
              <a:cxnLst/>
              <a:rect l="l" t="t" r="r" b="b"/>
              <a:pathLst>
                <a:path w="726" h="264" extrusionOk="0">
                  <a:moveTo>
                    <a:pt x="58" y="89"/>
                  </a:moveTo>
                  <a:cubicBezTo>
                    <a:pt x="144" y="147"/>
                    <a:pt x="260" y="175"/>
                    <a:pt x="377" y="205"/>
                  </a:cubicBezTo>
                  <a:cubicBezTo>
                    <a:pt x="493" y="233"/>
                    <a:pt x="609" y="264"/>
                    <a:pt x="725" y="233"/>
                  </a:cubicBezTo>
                  <a:lnTo>
                    <a:pt x="725" y="205"/>
                  </a:lnTo>
                  <a:cubicBezTo>
                    <a:pt x="667" y="175"/>
                    <a:pt x="609" y="175"/>
                    <a:pt x="581" y="175"/>
                  </a:cubicBezTo>
                  <a:cubicBezTo>
                    <a:pt x="523" y="147"/>
                    <a:pt x="465" y="147"/>
                    <a:pt x="407" y="147"/>
                  </a:cubicBezTo>
                  <a:cubicBezTo>
                    <a:pt x="291" y="117"/>
                    <a:pt x="202" y="59"/>
                    <a:pt x="86" y="1"/>
                  </a:cubicBezTo>
                  <a:cubicBezTo>
                    <a:pt x="28" y="1"/>
                    <a:pt x="0" y="59"/>
                    <a:pt x="58" y="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35"/>
            <p:cNvSpPr/>
            <p:nvPr/>
          </p:nvSpPr>
          <p:spPr>
            <a:xfrm>
              <a:off x="5063600" y="2556425"/>
              <a:ext cx="15250" cy="5850"/>
            </a:xfrm>
            <a:custGeom>
              <a:avLst/>
              <a:gdLst/>
              <a:ahLst/>
              <a:cxnLst/>
              <a:rect l="l" t="t" r="r" b="b"/>
              <a:pathLst>
                <a:path w="610" h="234" extrusionOk="0">
                  <a:moveTo>
                    <a:pt x="87" y="29"/>
                  </a:moveTo>
                  <a:cubicBezTo>
                    <a:pt x="29" y="1"/>
                    <a:pt x="1" y="87"/>
                    <a:pt x="59" y="117"/>
                  </a:cubicBezTo>
                  <a:cubicBezTo>
                    <a:pt x="145" y="145"/>
                    <a:pt x="233" y="145"/>
                    <a:pt x="319" y="175"/>
                  </a:cubicBezTo>
                  <a:cubicBezTo>
                    <a:pt x="408" y="203"/>
                    <a:pt x="494" y="233"/>
                    <a:pt x="552" y="233"/>
                  </a:cubicBezTo>
                  <a:cubicBezTo>
                    <a:pt x="582" y="233"/>
                    <a:pt x="610" y="203"/>
                    <a:pt x="582" y="175"/>
                  </a:cubicBezTo>
                  <a:cubicBezTo>
                    <a:pt x="524" y="145"/>
                    <a:pt x="435" y="117"/>
                    <a:pt x="349" y="87"/>
                  </a:cubicBezTo>
                  <a:cubicBezTo>
                    <a:pt x="261" y="59"/>
                    <a:pt x="175" y="29"/>
                    <a:pt x="87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93" name="Google Shape;3793;p35"/>
          <p:cNvSpPr txBox="1"/>
          <p:nvPr/>
        </p:nvSpPr>
        <p:spPr>
          <a:xfrm>
            <a:off x="5869800" y="1253199"/>
            <a:ext cx="32742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Weekly Recipe Score</a:t>
            </a:r>
            <a:endParaRPr dirty="0">
              <a:solidFill>
                <a:schemeClr val="bg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" name="Google Shape;1370;p23">
            <a:extLst>
              <a:ext uri="{FF2B5EF4-FFF2-40B4-BE49-F238E27FC236}">
                <a16:creationId xmlns:a16="http://schemas.microsoft.com/office/drawing/2014/main" id="{D406DFFC-E84C-1B67-213D-AE103FBA5C32}"/>
              </a:ext>
            </a:extLst>
          </p:cNvPr>
          <p:cNvSpPr/>
          <p:nvPr/>
        </p:nvSpPr>
        <p:spPr>
          <a:xfrm>
            <a:off x="2333570" y="2112384"/>
            <a:ext cx="1837523" cy="340500"/>
          </a:xfrm>
          <a:prstGeom prst="roundRect">
            <a:avLst>
              <a:gd name="adj" fmla="val 50000"/>
            </a:avLst>
          </a:prstGeom>
          <a:solidFill>
            <a:srgbClr val="F880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372;p23">
            <a:extLst>
              <a:ext uri="{FF2B5EF4-FFF2-40B4-BE49-F238E27FC236}">
                <a16:creationId xmlns:a16="http://schemas.microsoft.com/office/drawing/2014/main" id="{3660EB42-6729-462E-7E6C-6F74438C1423}"/>
              </a:ext>
            </a:extLst>
          </p:cNvPr>
          <p:cNvSpPr/>
          <p:nvPr/>
        </p:nvSpPr>
        <p:spPr>
          <a:xfrm>
            <a:off x="2369615" y="404327"/>
            <a:ext cx="1767746" cy="329482"/>
          </a:xfrm>
          <a:prstGeom prst="roundRect">
            <a:avLst>
              <a:gd name="adj" fmla="val 50000"/>
            </a:avLst>
          </a:prstGeom>
          <a:solidFill>
            <a:srgbClr val="FFC9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374;p23">
            <a:extLst>
              <a:ext uri="{FF2B5EF4-FFF2-40B4-BE49-F238E27FC236}">
                <a16:creationId xmlns:a16="http://schemas.microsoft.com/office/drawing/2014/main" id="{6A9352C7-763F-B810-F2D6-9BA47BA610A4}"/>
              </a:ext>
            </a:extLst>
          </p:cNvPr>
          <p:cNvSpPr txBox="1"/>
          <p:nvPr/>
        </p:nvSpPr>
        <p:spPr>
          <a:xfrm>
            <a:off x="2703920" y="567372"/>
            <a:ext cx="1114942" cy="200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Recipe Score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" name="Google Shape;1375;p23">
            <a:extLst>
              <a:ext uri="{FF2B5EF4-FFF2-40B4-BE49-F238E27FC236}">
                <a16:creationId xmlns:a16="http://schemas.microsoft.com/office/drawing/2014/main" id="{D6CEFA8B-CD94-6C17-F69F-9D4DAA4DDAE9}"/>
              </a:ext>
            </a:extLst>
          </p:cNvPr>
          <p:cNvSpPr txBox="1"/>
          <p:nvPr/>
        </p:nvSpPr>
        <p:spPr>
          <a:xfrm>
            <a:off x="2546623" y="2134633"/>
            <a:ext cx="1650124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Quality Error Rate</a:t>
            </a:r>
          </a:p>
        </p:txBody>
      </p:sp>
      <p:sp>
        <p:nvSpPr>
          <p:cNvPr id="14" name="Google Shape;3790;p35">
            <a:extLst>
              <a:ext uri="{FF2B5EF4-FFF2-40B4-BE49-F238E27FC236}">
                <a16:creationId xmlns:a16="http://schemas.microsoft.com/office/drawing/2014/main" id="{D17D2E56-9D06-7A2C-0611-B6C7F81DF90B}"/>
              </a:ext>
            </a:extLst>
          </p:cNvPr>
          <p:cNvSpPr/>
          <p:nvPr/>
        </p:nvSpPr>
        <p:spPr>
          <a:xfrm>
            <a:off x="4319141" y="525085"/>
            <a:ext cx="1221681" cy="588502"/>
          </a:xfrm>
          <a:custGeom>
            <a:avLst/>
            <a:gdLst/>
            <a:ahLst/>
            <a:cxnLst/>
            <a:rect l="l" t="t" r="r" b="b"/>
            <a:pathLst>
              <a:path w="106037" h="43540" extrusionOk="0">
                <a:moveTo>
                  <a:pt x="0" y="0"/>
                </a:moveTo>
                <a:lnTo>
                  <a:pt x="49067" y="0"/>
                </a:lnTo>
                <a:lnTo>
                  <a:pt x="106037" y="43540"/>
                </a:lnTo>
              </a:path>
            </a:pathLst>
          </a:custGeom>
          <a:noFill/>
          <a:ln w="19050" cap="flat" cmpd="sng">
            <a:solidFill>
              <a:srgbClr val="721B65"/>
            </a:solidFill>
            <a:prstDash val="solid"/>
            <a:round/>
            <a:headEnd type="none" w="med" len="med"/>
            <a:tailEnd type="oval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5" name="Google Shape;3791;p35">
            <a:extLst>
              <a:ext uri="{FF2B5EF4-FFF2-40B4-BE49-F238E27FC236}">
                <a16:creationId xmlns:a16="http://schemas.microsoft.com/office/drawing/2014/main" id="{444955D0-4A64-DDE1-7C51-C1ECD26DB958}"/>
              </a:ext>
            </a:extLst>
          </p:cNvPr>
          <p:cNvSpPr/>
          <p:nvPr/>
        </p:nvSpPr>
        <p:spPr>
          <a:xfrm rot="10800000" flipH="1">
            <a:off x="4301893" y="1647392"/>
            <a:ext cx="1204170" cy="637581"/>
          </a:xfrm>
          <a:custGeom>
            <a:avLst/>
            <a:gdLst/>
            <a:ahLst/>
            <a:cxnLst/>
            <a:rect l="l" t="t" r="r" b="b"/>
            <a:pathLst>
              <a:path w="106037" h="43540" extrusionOk="0">
                <a:moveTo>
                  <a:pt x="0" y="0"/>
                </a:moveTo>
                <a:lnTo>
                  <a:pt x="49067" y="0"/>
                </a:lnTo>
                <a:lnTo>
                  <a:pt x="106037" y="43540"/>
                </a:lnTo>
              </a:path>
            </a:pathLst>
          </a:custGeom>
          <a:noFill/>
          <a:ln w="19050" cap="flat" cmpd="sng">
            <a:solidFill>
              <a:srgbClr val="F8805A"/>
            </a:solidFill>
            <a:prstDash val="solid"/>
            <a:round/>
            <a:headEnd type="none" w="med" len="med"/>
            <a:tailEnd type="oval" w="med" len="med"/>
          </a:ln>
        </p:spPr>
        <p:txBody>
          <a:bodyPr/>
          <a:lstStyle/>
          <a:p>
            <a:endParaRPr lang="en-IN"/>
          </a:p>
        </p:txBody>
      </p:sp>
      <p:cxnSp>
        <p:nvCxnSpPr>
          <p:cNvPr id="16" name="Google Shape;3792;p35">
            <a:extLst>
              <a:ext uri="{FF2B5EF4-FFF2-40B4-BE49-F238E27FC236}">
                <a16:creationId xmlns:a16="http://schemas.microsoft.com/office/drawing/2014/main" id="{17F3AE4D-3A63-BE85-211F-6372B735E35B}"/>
              </a:ext>
            </a:extLst>
          </p:cNvPr>
          <p:cNvCxnSpPr>
            <a:cxnSpLocks/>
          </p:cNvCxnSpPr>
          <p:nvPr/>
        </p:nvCxnSpPr>
        <p:spPr>
          <a:xfrm>
            <a:off x="4301892" y="1389430"/>
            <a:ext cx="1221681" cy="0"/>
          </a:xfrm>
          <a:prstGeom prst="straightConnector1">
            <a:avLst/>
          </a:prstGeom>
          <a:noFill/>
          <a:ln w="19050" cap="flat" cmpd="sng">
            <a:solidFill>
              <a:srgbClr val="FFC95C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836" name="TextBox 3835">
            <a:extLst>
              <a:ext uri="{FF2B5EF4-FFF2-40B4-BE49-F238E27FC236}">
                <a16:creationId xmlns:a16="http://schemas.microsoft.com/office/drawing/2014/main" id="{B84736E3-806A-31D4-6244-EA6B6A0909D8}"/>
              </a:ext>
            </a:extLst>
          </p:cNvPr>
          <p:cNvSpPr txBox="1"/>
          <p:nvPr/>
        </p:nvSpPr>
        <p:spPr>
          <a:xfrm>
            <a:off x="294966" y="3313204"/>
            <a:ext cx="8733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tx1"/>
                </a:solidFill>
              </a:rPr>
              <a:t>Step 1: Weighted Average Recipe Score = sum(Recipe Score * Box Size) / sum(Box Size)</a:t>
            </a:r>
          </a:p>
          <a:p>
            <a:endParaRPr lang="en-IN" sz="1600" b="1" dirty="0">
              <a:solidFill>
                <a:schemeClr val="tx1"/>
              </a:solidFill>
            </a:endParaRPr>
          </a:p>
          <a:p>
            <a:r>
              <a:rPr lang="en-IN" sz="1600" b="1" dirty="0">
                <a:solidFill>
                  <a:schemeClr val="tx1"/>
                </a:solidFill>
              </a:rPr>
              <a:t>Step 2: Weekly Recipe Score = Weighted Average Recipe Score * (1 – (QER/100))</a:t>
            </a:r>
          </a:p>
        </p:txBody>
      </p:sp>
      <p:sp>
        <p:nvSpPr>
          <p:cNvPr id="4" name="Google Shape;4262;p39">
            <a:extLst>
              <a:ext uri="{FF2B5EF4-FFF2-40B4-BE49-F238E27FC236}">
                <a16:creationId xmlns:a16="http://schemas.microsoft.com/office/drawing/2014/main" id="{F821B322-758E-6CC9-4695-DB4DE199FFAE}"/>
              </a:ext>
            </a:extLst>
          </p:cNvPr>
          <p:cNvSpPr/>
          <p:nvPr/>
        </p:nvSpPr>
        <p:spPr>
          <a:xfrm>
            <a:off x="2490806" y="1217452"/>
            <a:ext cx="1592406" cy="329481"/>
          </a:xfrm>
          <a:prstGeom prst="flowChartTerminator">
            <a:avLst/>
          </a:prstGeom>
          <a:solidFill>
            <a:srgbClr val="721B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282;p39">
            <a:extLst>
              <a:ext uri="{FF2B5EF4-FFF2-40B4-BE49-F238E27FC236}">
                <a16:creationId xmlns:a16="http://schemas.microsoft.com/office/drawing/2014/main" id="{32CDD269-5918-C8F9-7373-AFEDD87A7990}"/>
              </a:ext>
            </a:extLst>
          </p:cNvPr>
          <p:cNvSpPr txBox="1"/>
          <p:nvPr/>
        </p:nvSpPr>
        <p:spPr>
          <a:xfrm>
            <a:off x="2767855" y="1191782"/>
            <a:ext cx="1038308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Box Size</a:t>
            </a:r>
            <a:endParaRPr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" name="Google Shape;1373;p23">
            <a:extLst>
              <a:ext uri="{FF2B5EF4-FFF2-40B4-BE49-F238E27FC236}">
                <a16:creationId xmlns:a16="http://schemas.microsoft.com/office/drawing/2014/main" id="{9BF2967F-9656-1154-E506-786D05D4AC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4725" y="162745"/>
            <a:ext cx="590277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Formula</a:t>
            </a:r>
          </a:p>
        </p:txBody>
      </p:sp>
    </p:spTree>
    <p:extLst>
      <p:ext uri="{BB962C8B-B14F-4D97-AF65-F5344CB8AC3E}">
        <p14:creationId xmlns:p14="http://schemas.microsoft.com/office/powerpoint/2010/main" val="207517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23"/>
          <p:cNvSpPr txBox="1"/>
          <p:nvPr/>
        </p:nvSpPr>
        <p:spPr>
          <a:xfrm>
            <a:off x="521875" y="1438911"/>
            <a:ext cx="12534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Introduction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75" name="Google Shape;1375;p23"/>
          <p:cNvSpPr txBox="1"/>
          <p:nvPr/>
        </p:nvSpPr>
        <p:spPr>
          <a:xfrm>
            <a:off x="521875" y="2697136"/>
            <a:ext cx="12534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Case Study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76" name="Google Shape;1376;p23"/>
          <p:cNvSpPr txBox="1"/>
          <p:nvPr/>
        </p:nvSpPr>
        <p:spPr>
          <a:xfrm>
            <a:off x="521875" y="3943911"/>
            <a:ext cx="12534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QA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" name="Google Shape;1373;p23">
            <a:extLst>
              <a:ext uri="{FF2B5EF4-FFF2-40B4-BE49-F238E27FC236}">
                <a16:creationId xmlns:a16="http://schemas.microsoft.com/office/drawing/2014/main" id="{46AF7F43-50B8-EB70-96C8-9F377F4E61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9222" y="76020"/>
            <a:ext cx="580544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Performance Dashboard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3D1BF6-8985-49D7-5E07-F455BC199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48720"/>
            <a:ext cx="8229600" cy="436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67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23"/>
          <p:cNvSpPr txBox="1">
            <a:spLocks noGrp="1"/>
          </p:cNvSpPr>
          <p:nvPr>
            <p:ph type="title"/>
          </p:nvPr>
        </p:nvSpPr>
        <p:spPr>
          <a:xfrm>
            <a:off x="339222" y="76020"/>
            <a:ext cx="580544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Recipe Performance for the Given Week</a:t>
            </a:r>
          </a:p>
        </p:txBody>
      </p:sp>
      <p:sp>
        <p:nvSpPr>
          <p:cNvPr id="1374" name="Google Shape;1374;p23"/>
          <p:cNvSpPr txBox="1"/>
          <p:nvPr/>
        </p:nvSpPr>
        <p:spPr>
          <a:xfrm>
            <a:off x="521875" y="1438911"/>
            <a:ext cx="12534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Introduction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75" name="Google Shape;1375;p23"/>
          <p:cNvSpPr txBox="1"/>
          <p:nvPr/>
        </p:nvSpPr>
        <p:spPr>
          <a:xfrm>
            <a:off x="521875" y="2697136"/>
            <a:ext cx="12534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Case Study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76" name="Google Shape;1376;p23"/>
          <p:cNvSpPr txBox="1"/>
          <p:nvPr/>
        </p:nvSpPr>
        <p:spPr>
          <a:xfrm>
            <a:off x="521875" y="3943911"/>
            <a:ext cx="12534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QA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8DF420-838F-7855-B697-FF6AEF5C6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757" y="989221"/>
            <a:ext cx="7356022" cy="17079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0BEE776-FB07-C1F9-848E-032D123D1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757" y="3090959"/>
            <a:ext cx="7356022" cy="170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83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23"/>
          <p:cNvSpPr txBox="1">
            <a:spLocks noGrp="1"/>
          </p:cNvSpPr>
          <p:nvPr>
            <p:ph type="title"/>
          </p:nvPr>
        </p:nvSpPr>
        <p:spPr>
          <a:xfrm>
            <a:off x="341702" y="58551"/>
            <a:ext cx="71117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Weekly Recipe Score Trend (first half of 2023)</a:t>
            </a:r>
          </a:p>
        </p:txBody>
      </p:sp>
      <p:sp>
        <p:nvSpPr>
          <p:cNvPr id="1374" name="Google Shape;1374;p23"/>
          <p:cNvSpPr txBox="1"/>
          <p:nvPr/>
        </p:nvSpPr>
        <p:spPr>
          <a:xfrm>
            <a:off x="521875" y="1438911"/>
            <a:ext cx="12534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Introduction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75" name="Google Shape;1375;p23"/>
          <p:cNvSpPr txBox="1"/>
          <p:nvPr/>
        </p:nvSpPr>
        <p:spPr>
          <a:xfrm>
            <a:off x="521875" y="2697136"/>
            <a:ext cx="12534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Case Study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76" name="Google Shape;1376;p23"/>
          <p:cNvSpPr txBox="1"/>
          <p:nvPr/>
        </p:nvSpPr>
        <p:spPr>
          <a:xfrm>
            <a:off x="521875" y="3943911"/>
            <a:ext cx="12534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QA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3193C-D0FE-8FFE-1292-A4C872253347}"/>
              </a:ext>
            </a:extLst>
          </p:cNvPr>
          <p:cNvSpPr txBox="1"/>
          <p:nvPr/>
        </p:nvSpPr>
        <p:spPr>
          <a:xfrm>
            <a:off x="170851" y="4114161"/>
            <a:ext cx="8802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Target Weekly Recipe Score</a:t>
            </a:r>
            <a:r>
              <a:rPr lang="en-IN" dirty="0"/>
              <a:t> : Minimum QER (0.11%)  &amp;  Maximum Weighted Average Recipe Score (3.53)</a:t>
            </a:r>
          </a:p>
          <a:p>
            <a:r>
              <a:rPr lang="en-IN" dirty="0"/>
              <a:t>	</a:t>
            </a:r>
            <a:r>
              <a:rPr lang="en-IN" b="1" dirty="0"/>
              <a:t>(3.52)</a:t>
            </a:r>
            <a:r>
              <a:rPr lang="en-IN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D830BE-50CC-3863-BFBF-AA7AD48BC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74" y="1035624"/>
            <a:ext cx="8087525" cy="250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12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23"/>
          <p:cNvSpPr txBox="1"/>
          <p:nvPr/>
        </p:nvSpPr>
        <p:spPr>
          <a:xfrm>
            <a:off x="521875" y="1438911"/>
            <a:ext cx="12534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Introduction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75" name="Google Shape;1375;p23"/>
          <p:cNvSpPr txBox="1"/>
          <p:nvPr/>
        </p:nvSpPr>
        <p:spPr>
          <a:xfrm>
            <a:off x="521875" y="2697136"/>
            <a:ext cx="12534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Case Study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76" name="Google Shape;1376;p23"/>
          <p:cNvSpPr txBox="1"/>
          <p:nvPr/>
        </p:nvSpPr>
        <p:spPr>
          <a:xfrm>
            <a:off x="521875" y="3943911"/>
            <a:ext cx="12534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QA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69" name="Google Shape;1469;p25"/>
          <p:cNvSpPr txBox="1">
            <a:spLocks/>
          </p:cNvSpPr>
          <p:nvPr/>
        </p:nvSpPr>
        <p:spPr>
          <a:xfrm>
            <a:off x="270061" y="234836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/>
              <a:t>Main factors contributing to low recipe scores</a:t>
            </a:r>
            <a:endParaRPr lang="en-US" dirty="0"/>
          </a:p>
        </p:txBody>
      </p:sp>
      <p:sp>
        <p:nvSpPr>
          <p:cNvPr id="1480" name="Google Shape;1480;p25"/>
          <p:cNvSpPr txBox="1"/>
          <p:nvPr/>
        </p:nvSpPr>
        <p:spPr>
          <a:xfrm>
            <a:off x="-183798" y="2151736"/>
            <a:ext cx="23274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 dirty="0">
                <a:solidFill>
                  <a:srgbClr val="FFC95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Meal Choice</a:t>
            </a:r>
            <a:endParaRPr sz="1700" b="1" dirty="0">
              <a:solidFill>
                <a:srgbClr val="FFC95C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82" name="Google Shape;1482;p25"/>
          <p:cNvSpPr txBox="1"/>
          <p:nvPr/>
        </p:nvSpPr>
        <p:spPr>
          <a:xfrm>
            <a:off x="-183798" y="2560536"/>
            <a:ext cx="23274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Roboto"/>
                <a:ea typeface="Roboto"/>
                <a:cs typeface="Roboto"/>
                <a:sym typeface="Roboto"/>
              </a:rPr>
              <a:t>Default Preferences causes lower customer satisfaction levels 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393E0C-1CC5-3BFD-F783-D063928AA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877" y="888144"/>
            <a:ext cx="5428367" cy="16979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803FC7-2643-AB51-AA76-D51179947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003" y="1349592"/>
            <a:ext cx="1253399" cy="615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E2D083-52B8-7633-0446-4A9DB2DF0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7356" y="3064514"/>
            <a:ext cx="5428367" cy="18441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5FD671-E0F3-AB95-BF33-B1507CD3D0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2004" y="3308878"/>
            <a:ext cx="1253400" cy="70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64765"/>
      </p:ext>
    </p:extLst>
  </p:cSld>
  <p:clrMapOvr>
    <a:masterClrMapping/>
  </p:clrMapOvr>
</p:sld>
</file>

<file path=ppt/theme/theme1.xml><?xml version="1.0" encoding="utf-8"?>
<a:theme xmlns:a="http://schemas.openxmlformats.org/drawingml/2006/main" name="Meal Planner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1016</Words>
  <Application>Microsoft Office PowerPoint</Application>
  <PresentationFormat>On-screen Show (16:9)</PresentationFormat>
  <Paragraphs>156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Fira Sans Extra Condensed</vt:lpstr>
      <vt:lpstr>Fira Sans</vt:lpstr>
      <vt:lpstr>Arial</vt:lpstr>
      <vt:lpstr>Roboto</vt:lpstr>
      <vt:lpstr>Fira Sans Extra Condensed Medium</vt:lpstr>
      <vt:lpstr>Söhne</vt:lpstr>
      <vt:lpstr>Fira Sans SemiBold</vt:lpstr>
      <vt:lpstr>Meal Planner Infographics by Slidesgo</vt:lpstr>
      <vt:lpstr>Purple Foods Case Study</vt:lpstr>
      <vt:lpstr>About Purple Foods</vt:lpstr>
      <vt:lpstr>Data Cleaning &amp; Transformation</vt:lpstr>
      <vt:lpstr>Weekly Recipe Score metric formulation</vt:lpstr>
      <vt:lpstr>Formula</vt:lpstr>
      <vt:lpstr>Performance Dashboard</vt:lpstr>
      <vt:lpstr>Recipe Performance for the Given Week</vt:lpstr>
      <vt:lpstr>Weekly Recipe Score Trend (first half of 2023)</vt:lpstr>
      <vt:lpstr>PowerPoint Presentation</vt:lpstr>
      <vt:lpstr>PowerPoint Presentation</vt:lpstr>
      <vt:lpstr>PowerPoint Presentation</vt:lpstr>
      <vt:lpstr>Key actions to improve the weekly recipe score</vt:lpstr>
      <vt:lpstr>Key actions to improve the weekly recipe score</vt:lpstr>
      <vt:lpstr>Revenue trend analysis</vt:lpstr>
      <vt:lpstr>Revenue Dashboard</vt:lpstr>
      <vt:lpstr>Revenue Trend (first half of 2023)</vt:lpstr>
      <vt:lpstr>Main Drivers of Revenue</vt:lpstr>
      <vt:lpstr>Hypotheses for Revenue Trend</vt:lpstr>
      <vt:lpstr>Q/A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Foods Case Study</dc:title>
  <cp:lastModifiedBy>Vijayan, Anisha</cp:lastModifiedBy>
  <cp:revision>54</cp:revision>
  <dcterms:modified xsi:type="dcterms:W3CDTF">2024-01-19T18:56:14Z</dcterms:modified>
</cp:coreProperties>
</file>