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61e9af0d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61e9af0d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943e58a6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943e58a6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61e9af0d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161e9af0d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61e9af0d3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161e9af0d3_0_5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61e9af0d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61e9af0d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61e9af0d3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61e9af0d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943e58a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943e58a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943e58a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943e58a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943e58a6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943e58a6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43e58a6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943e58a6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943e58a6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943e58a6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designed our project.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the development of the app, since we still haven’t been able to start with the incorta platform certification, we have started the development using the kivy library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been able to filter out the hospitals based on proximity of the user’s location, fetch the top 8 hospitals filtering out the closed hospitals, taking into account the commute time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822047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822047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822047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579640" y="2409732"/>
            <a:ext cx="42981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822047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822047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822047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822047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822047"/>
            <a:ext cx="2895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822047"/>
            <a:ext cx="21336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47568" y="951570"/>
            <a:ext cx="76488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822047"/>
            <a:ext cx="2895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4579640" y="2409732"/>
            <a:ext cx="42981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822047"/>
            <a:ext cx="2895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0" type="dt"/>
          </p:nvPr>
        </p:nvSpPr>
        <p:spPr>
          <a:xfrm>
            <a:off x="457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3124200" y="4822047"/>
            <a:ext cx="2895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6553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457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24200" y="4822047"/>
            <a:ext cx="2895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53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747568" y="951570"/>
            <a:ext cx="76488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32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rgbClr val="661616"/>
              </a:buClr>
              <a:buSzPts val="1600"/>
              <a:buNone/>
              <a:defRPr i="1" sz="16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>
            <p:ph idx="10" type="dt"/>
          </p:nvPr>
        </p:nvSpPr>
        <p:spPr>
          <a:xfrm>
            <a:off x="457200" y="4875626"/>
            <a:ext cx="213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3124200" y="4875626"/>
            <a:ext cx="2895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6553200" y="4875626"/>
            <a:ext cx="21336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747568" y="951570"/>
            <a:ext cx="76488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i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i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i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i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i="1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>
            <p:ph idx="10" type="dt"/>
          </p:nvPr>
        </p:nvSpPr>
        <p:spPr>
          <a:xfrm>
            <a:off x="457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3124200" y="4822047"/>
            <a:ext cx="2895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6553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2"/>
          <p:cNvSpPr txBox="1"/>
          <p:nvPr>
            <p:ph type="ctrTitle"/>
          </p:nvPr>
        </p:nvSpPr>
        <p:spPr>
          <a:xfrm>
            <a:off x="1259632" y="1915296"/>
            <a:ext cx="62139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14270"/>
            <a:ext cx="822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796516"/>
            <a:ext cx="8229600" cy="3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822047"/>
            <a:ext cx="2895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822047"/>
            <a:ext cx="21336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rtrack.net/api/" TargetMode="External"/><Relationship Id="rId4" Type="http://schemas.openxmlformats.org/officeDocument/2006/relationships/hyperlink" Target="https://ertrack.net/api/" TargetMode="External"/><Relationship Id="rId5" Type="http://schemas.openxmlformats.org/officeDocument/2006/relationships/hyperlink" Target="https://ertrack.net/api/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3628575" y="1736675"/>
            <a:ext cx="3330600" cy="2414400"/>
          </a:xfrm>
          <a:prstGeom prst="rect">
            <a:avLst/>
          </a:prstGeom>
          <a:effectLst>
            <a:outerShdw rotWithShape="0" algn="bl">
              <a:srgbClr val="000000">
                <a:alpha val="44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4500">
                <a:latin typeface="Malgun Gothic"/>
                <a:ea typeface="Malgun Gothic"/>
                <a:cs typeface="Malgun Gothic"/>
                <a:sym typeface="Malgun Gothic"/>
              </a:rPr>
              <a:t>Urgent Healthcare Solutions</a:t>
            </a:r>
            <a:endParaRPr b="1" i="1" sz="4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700"/>
          </a:p>
        </p:txBody>
      </p:sp>
      <p:sp>
        <p:nvSpPr>
          <p:cNvPr id="115" name="Google Shape;115;p23"/>
          <p:cNvSpPr txBox="1"/>
          <p:nvPr/>
        </p:nvSpPr>
        <p:spPr>
          <a:xfrm>
            <a:off x="7265200" y="3944025"/>
            <a:ext cx="17982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Group 17: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Anay Dutta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Anisha Vijayan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Saloni Kataria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Sravya Chouta</a:t>
            </a:r>
            <a:endParaRPr b="1" sz="1000"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175" y="92125"/>
            <a:ext cx="2104225" cy="20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Teamwork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-7" y="962295"/>
            <a:ext cx="7648800" cy="38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6075" lvl="0" marL="457200" rtl="0" algn="l">
              <a:spcBef>
                <a:spcPts val="32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Daily Internal meeting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Weekly Meeting with Kim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Weekly Meeting with Poonam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Blackboard File Exchange for 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latin typeface="Arial"/>
                <a:ea typeface="Arial"/>
                <a:cs typeface="Arial"/>
                <a:sym typeface="Arial"/>
              </a:rPr>
              <a:t>Files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Whatsapp gro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up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Maintaining MOMs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&amp; Weekly Reports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900" y="2389575"/>
            <a:ext cx="5117100" cy="27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1649550" y="277275"/>
            <a:ext cx="614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1820300" y="2171550"/>
            <a:ext cx="441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</a:rPr>
              <a:t>Questions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3400371" y="843558"/>
            <a:ext cx="23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24"/>
          <p:cNvGrpSpPr/>
          <p:nvPr/>
        </p:nvGrpSpPr>
        <p:grpSpPr>
          <a:xfrm>
            <a:off x="2771799" y="2165878"/>
            <a:ext cx="3384947" cy="477065"/>
            <a:chOff x="615103" y="1476065"/>
            <a:chExt cx="3384947" cy="617400"/>
          </a:xfrm>
        </p:grpSpPr>
        <p:sp>
          <p:nvSpPr>
            <p:cNvPr id="123" name="Google Shape;123;p24"/>
            <p:cNvSpPr txBox="1"/>
            <p:nvPr/>
          </p:nvSpPr>
          <p:spPr>
            <a:xfrm>
              <a:off x="1047150" y="1585575"/>
              <a:ext cx="29529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Problem</a:t>
              </a:r>
              <a:endParaRPr/>
            </a:p>
          </p:txBody>
        </p:sp>
        <p:sp>
          <p:nvSpPr>
            <p:cNvPr id="124" name="Google Shape;124;p24"/>
            <p:cNvSpPr txBox="1"/>
            <p:nvPr/>
          </p:nvSpPr>
          <p:spPr>
            <a:xfrm>
              <a:off x="615103" y="1476065"/>
              <a:ext cx="508500" cy="6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25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24"/>
          <p:cNvGrpSpPr/>
          <p:nvPr/>
        </p:nvGrpSpPr>
        <p:grpSpPr>
          <a:xfrm>
            <a:off x="2771799" y="2566132"/>
            <a:ext cx="3387547" cy="477351"/>
            <a:chOff x="615103" y="1569865"/>
            <a:chExt cx="3387547" cy="304200"/>
          </a:xfrm>
        </p:grpSpPr>
        <p:sp>
          <p:nvSpPr>
            <p:cNvPr id="126" name="Google Shape;126;p24"/>
            <p:cNvSpPr txBox="1"/>
            <p:nvPr/>
          </p:nvSpPr>
          <p:spPr>
            <a:xfrm>
              <a:off x="1049750" y="1634369"/>
              <a:ext cx="2952900" cy="19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Statement of Work</a:t>
              </a:r>
              <a:endParaRPr/>
            </a:p>
          </p:txBody>
        </p:sp>
        <p:sp>
          <p:nvSpPr>
            <p:cNvPr id="127" name="Google Shape;127;p24"/>
            <p:cNvSpPr txBox="1"/>
            <p:nvPr/>
          </p:nvSpPr>
          <p:spPr>
            <a:xfrm>
              <a:off x="615103" y="1569865"/>
              <a:ext cx="508500" cy="3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25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24"/>
          <p:cNvGrpSpPr/>
          <p:nvPr/>
        </p:nvGrpSpPr>
        <p:grpSpPr>
          <a:xfrm>
            <a:off x="2771799" y="2999628"/>
            <a:ext cx="3387547" cy="477301"/>
            <a:chOff x="615103" y="1569865"/>
            <a:chExt cx="3387547" cy="290400"/>
          </a:xfrm>
        </p:grpSpPr>
        <p:sp>
          <p:nvSpPr>
            <p:cNvPr id="129" name="Google Shape;129;p24"/>
            <p:cNvSpPr txBox="1"/>
            <p:nvPr/>
          </p:nvSpPr>
          <p:spPr>
            <a:xfrm>
              <a:off x="1049750" y="1622502"/>
              <a:ext cx="29529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Deliverables</a:t>
              </a:r>
              <a:endParaRPr/>
            </a:p>
          </p:txBody>
        </p:sp>
        <p:sp>
          <p:nvSpPr>
            <p:cNvPr id="130" name="Google Shape;130;p24"/>
            <p:cNvSpPr txBox="1"/>
            <p:nvPr/>
          </p:nvSpPr>
          <p:spPr>
            <a:xfrm>
              <a:off x="615103" y="1569865"/>
              <a:ext cx="5085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25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24"/>
          <p:cNvGrpSpPr/>
          <p:nvPr/>
        </p:nvGrpSpPr>
        <p:grpSpPr>
          <a:xfrm>
            <a:off x="2771799" y="3387537"/>
            <a:ext cx="3387547" cy="476873"/>
            <a:chOff x="615103" y="1569865"/>
            <a:chExt cx="3387547" cy="261000"/>
          </a:xfrm>
        </p:grpSpPr>
        <p:sp>
          <p:nvSpPr>
            <p:cNvPr id="132" name="Google Shape;132;p24"/>
            <p:cNvSpPr txBox="1"/>
            <p:nvPr/>
          </p:nvSpPr>
          <p:spPr>
            <a:xfrm>
              <a:off x="1049750" y="1623843"/>
              <a:ext cx="2952900" cy="16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Risks</a:t>
              </a:r>
              <a:endParaRPr/>
            </a:p>
          </p:txBody>
        </p:sp>
        <p:sp>
          <p:nvSpPr>
            <p:cNvPr id="133" name="Google Shape;133;p24"/>
            <p:cNvSpPr txBox="1"/>
            <p:nvPr/>
          </p:nvSpPr>
          <p:spPr>
            <a:xfrm>
              <a:off x="615103" y="1569865"/>
              <a:ext cx="5085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25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4"/>
          <p:cNvGrpSpPr/>
          <p:nvPr/>
        </p:nvGrpSpPr>
        <p:grpSpPr>
          <a:xfrm>
            <a:off x="2769199" y="4208462"/>
            <a:ext cx="3390147" cy="477005"/>
            <a:chOff x="686353" y="1600226"/>
            <a:chExt cx="3390147" cy="214500"/>
          </a:xfrm>
        </p:grpSpPr>
        <p:sp>
          <p:nvSpPr>
            <p:cNvPr id="135" name="Google Shape;135;p24"/>
            <p:cNvSpPr txBox="1"/>
            <p:nvPr/>
          </p:nvSpPr>
          <p:spPr>
            <a:xfrm>
              <a:off x="1123600" y="1642172"/>
              <a:ext cx="29529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Data Sources</a:t>
              </a:r>
              <a:endParaRPr/>
            </a:p>
          </p:txBody>
        </p:sp>
        <p:sp>
          <p:nvSpPr>
            <p:cNvPr id="136" name="Google Shape;136;p24"/>
            <p:cNvSpPr txBox="1"/>
            <p:nvPr/>
          </p:nvSpPr>
          <p:spPr>
            <a:xfrm>
              <a:off x="686353" y="1600226"/>
              <a:ext cx="508500" cy="2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06</a:t>
              </a:r>
              <a:endParaRPr b="1" sz="25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24"/>
          <p:cNvGrpSpPr/>
          <p:nvPr/>
        </p:nvGrpSpPr>
        <p:grpSpPr>
          <a:xfrm>
            <a:off x="2771800" y="3793333"/>
            <a:ext cx="3387547" cy="477248"/>
            <a:chOff x="477303" y="1559224"/>
            <a:chExt cx="3387547" cy="179100"/>
          </a:xfrm>
        </p:grpSpPr>
        <p:sp>
          <p:nvSpPr>
            <p:cNvPr id="138" name="Google Shape;138;p24"/>
            <p:cNvSpPr txBox="1"/>
            <p:nvPr/>
          </p:nvSpPr>
          <p:spPr>
            <a:xfrm>
              <a:off x="911950" y="1600483"/>
              <a:ext cx="2952900" cy="1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Project Plan</a:t>
              </a:r>
              <a:endParaRPr/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477303" y="1559224"/>
              <a:ext cx="508500" cy="17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05</a:t>
              </a:r>
              <a:endParaRPr b="1" sz="25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4"/>
          <p:cNvGrpSpPr/>
          <p:nvPr/>
        </p:nvGrpSpPr>
        <p:grpSpPr>
          <a:xfrm>
            <a:off x="2771800" y="4593680"/>
            <a:ext cx="3387547" cy="477046"/>
            <a:chOff x="536553" y="1600226"/>
            <a:chExt cx="3387547" cy="841500"/>
          </a:xfrm>
        </p:grpSpPr>
        <p:sp>
          <p:nvSpPr>
            <p:cNvPr id="141" name="Google Shape;141;p24"/>
            <p:cNvSpPr txBox="1"/>
            <p:nvPr/>
          </p:nvSpPr>
          <p:spPr>
            <a:xfrm>
              <a:off x="971200" y="1773625"/>
              <a:ext cx="29529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Progress &amp; Teamwork</a:t>
              </a:r>
              <a:endParaRPr/>
            </a:p>
          </p:txBody>
        </p:sp>
        <p:sp>
          <p:nvSpPr>
            <p:cNvPr id="142" name="Google Shape;142;p24"/>
            <p:cNvSpPr txBox="1"/>
            <p:nvPr/>
          </p:nvSpPr>
          <p:spPr>
            <a:xfrm>
              <a:off x="536553" y="1600226"/>
              <a:ext cx="5085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661616"/>
                  </a:solidFill>
                  <a:latin typeface="Calibri"/>
                  <a:ea typeface="Calibri"/>
                  <a:cs typeface="Calibri"/>
                  <a:sym typeface="Calibri"/>
                </a:rPr>
                <a:t>07</a:t>
              </a:r>
              <a:endParaRPr b="1" sz="2500">
                <a:solidFill>
                  <a:srgbClr val="6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755526" y="125490"/>
            <a:ext cx="7632900" cy="5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Problem </a:t>
            </a:r>
            <a:endParaRPr sz="34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662" y="481524"/>
            <a:ext cx="1957138" cy="17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1490425" y="1065525"/>
            <a:ext cx="3323700" cy="9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30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You’re in need of urgent care,</a:t>
            </a:r>
            <a:endParaRPr b="1" sz="1302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30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you’re panicking,</a:t>
            </a:r>
            <a:endParaRPr b="1" sz="1302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30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can’t think straight,</a:t>
            </a:r>
            <a:endParaRPr b="1" sz="1302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need to go to an urgent care facility.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25" y="2675200"/>
            <a:ext cx="2320875" cy="15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/>
          <p:nvPr/>
        </p:nvSpPr>
        <p:spPr>
          <a:xfrm>
            <a:off x="2502625" y="2890225"/>
            <a:ext cx="3495900" cy="5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You go to an Urgent Care nearby and find out you’re going to be waiting an hour.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4375900" y="4617075"/>
            <a:ext cx="3495900" cy="44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That’s where our app “URGENT” comes in!</a:t>
            </a:r>
            <a:endParaRPr b="1" sz="1302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2150" y="3435575"/>
            <a:ext cx="930425" cy="16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5396650" y="1918200"/>
            <a:ext cx="2755500" cy="65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30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b="1" lang="en" sz="130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 someone or look for an urgent care on google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325" y="1065520"/>
            <a:ext cx="1275225" cy="121423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3019525" y="3718251"/>
            <a:ext cx="4127100" cy="74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2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If you knew the waiting time before coming, then you would have headed to another facility for immediate care, right?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Statement of Work </a:t>
            </a:r>
            <a:endParaRPr sz="3700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85125" y="951575"/>
            <a:ext cx="8147100" cy="11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Our App w</a:t>
            </a:r>
            <a:r>
              <a:rPr i="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ill recommend </a:t>
            </a:r>
            <a:r>
              <a:rPr b="1" i="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nearest and lowest wait time</a:t>
            </a:r>
            <a:r>
              <a:rPr i="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urgent care facilities based on the hospital </a:t>
            </a:r>
            <a:r>
              <a:rPr b="1" i="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waiting time, distance, and estimated time to arrival. </a:t>
            </a:r>
            <a:endParaRPr i="0"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Existing </a:t>
            </a:r>
            <a:r>
              <a:rPr b="1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solutions:</a:t>
            </a:r>
            <a:r>
              <a:rPr i="0"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calling urgent care facilities directly, looking them up on google, some facilities having online check-in and wait time on their website.</a:t>
            </a:r>
            <a:endParaRPr i="0"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25" y="2277050"/>
            <a:ext cx="1556400" cy="277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475" y="2297505"/>
            <a:ext cx="1556401" cy="277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2907138" y="3501475"/>
            <a:ext cx="4620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438188" y="3501475"/>
            <a:ext cx="462000" cy="36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500" y="2277050"/>
            <a:ext cx="1556400" cy="28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Project Deliverables</a:t>
            </a:r>
            <a:endParaRPr sz="37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05465"/>
            <a:ext cx="8839202" cy="4105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Risks Associated</a:t>
            </a:r>
            <a:endParaRPr sz="3700"/>
          </a:p>
        </p:txBody>
      </p:sp>
      <p:sp>
        <p:nvSpPr>
          <p:cNvPr id="179" name="Google Shape;179;p28"/>
          <p:cNvSpPr txBox="1"/>
          <p:nvPr/>
        </p:nvSpPr>
        <p:spPr>
          <a:xfrm>
            <a:off x="0" y="1073000"/>
            <a:ext cx="6991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Technical risks 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related to compatibility issues and integrating various technologies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Data quality risks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related to the accuracy and completeness of the data used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Security risks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related to storing personal or sensitive information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Legal and regulatory risks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related to compliance with data protection laws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User acceptance risks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related to the app's user-friendliness and meeting target audience expectations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Resource risks 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related to availability of skilled developers, budget, and equipment procurement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Competition risks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related to the highly competitive market for healthcare apps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  </a:t>
            </a:r>
            <a:r>
              <a:rPr b="1"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Compatibility</a:t>
            </a:r>
            <a:r>
              <a:rPr lang="en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: The app must be compatible with various devices.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500" y="980075"/>
            <a:ext cx="2209650" cy="24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Project Plan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7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Data Sources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47575" y="951575"/>
            <a:ext cx="7648800" cy="419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ERTrack.net API : </a:t>
            </a:r>
            <a:r>
              <a:rPr b="1" i="0"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</a:t>
            </a:r>
            <a:r>
              <a:rPr b="1" i="0"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t</a:t>
            </a:r>
            <a:r>
              <a:rPr b="1" i="0" lang="en" sz="1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ps://ertrack.net/api/</a:t>
            </a:r>
            <a:endParaRPr b="1" i="0" sz="14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 see all hospitals: </a:t>
            </a:r>
            <a:r>
              <a:rPr i="0" lang="en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https://ertrack.net/api/hospitals/</a:t>
            </a:r>
            <a:endParaRPr b="1" i="0" sz="12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400"/>
              </a:spcAft>
              <a:buNone/>
            </a:pPr>
            <a:r>
              <a:rPr b="1" i="0" lang="en" sz="12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To get the wait time history of a single facility: https://ertrack.net/api/hospital/{hospital_id}/history/</a:t>
            </a:r>
            <a:endParaRPr i="0"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575" y="1565375"/>
            <a:ext cx="5816452" cy="217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575" y="4097645"/>
            <a:ext cx="5637751" cy="10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55576" y="65215"/>
            <a:ext cx="7632900" cy="5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Progress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47568" y="951570"/>
            <a:ext cx="7648800" cy="38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1575"/>
            <a:ext cx="8609625" cy="40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