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4204-37C0-4085-AB15-61CB0DED24F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F884-FB56-4927-BD7D-9B942B3C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50" y="1314450"/>
            <a:ext cx="4641850" cy="4292599"/>
          </a:xfrm>
          <a:prstGeom prst="ellipse">
            <a:avLst/>
          </a:prstGeom>
          <a:ln w="190500" cap="rnd">
            <a:solidFill>
              <a:schemeClr val="tx2">
                <a:lumMod val="5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Oval 10"/>
          <p:cNvSpPr/>
          <p:nvPr/>
        </p:nvSpPr>
        <p:spPr>
          <a:xfrm>
            <a:off x="4514850" y="2330450"/>
            <a:ext cx="1873250" cy="19431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2540000"/>
            <a:ext cx="1457324" cy="1358901"/>
          </a:xfrm>
          <a:prstGeom prst="rect">
            <a:avLst/>
          </a:prstGeom>
        </p:spPr>
      </p:pic>
      <p:sp>
        <p:nvSpPr>
          <p:cNvPr id="13" name="Curved Down Ribbon 12"/>
          <p:cNvSpPr/>
          <p:nvPr/>
        </p:nvSpPr>
        <p:spPr>
          <a:xfrm>
            <a:off x="4192587" y="4603750"/>
            <a:ext cx="2508250" cy="84455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JAGANNATH UNIVERSITY</a:t>
            </a:r>
            <a:endParaRPr lang="en-US" sz="1200" b="1" dirty="0"/>
          </a:p>
        </p:txBody>
      </p:sp>
      <p:sp>
        <p:nvSpPr>
          <p:cNvPr id="14" name="Regular Pentagon 13"/>
          <p:cNvSpPr/>
          <p:nvPr/>
        </p:nvSpPr>
        <p:spPr>
          <a:xfrm>
            <a:off x="4972050" y="1609727"/>
            <a:ext cx="1054100" cy="69214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Knowledge is Power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PRITY</dc:creator>
  <cp:lastModifiedBy>EXCLUSIVE GADGET</cp:lastModifiedBy>
  <cp:revision>5</cp:revision>
  <dcterms:created xsi:type="dcterms:W3CDTF">2024-10-04T10:33:48Z</dcterms:created>
  <dcterms:modified xsi:type="dcterms:W3CDTF">2024-10-04T11:19:27Z</dcterms:modified>
</cp:coreProperties>
</file>