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543494-806F-4BED-84F7-F47975D1354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2C3197-C8FB-4D62-A39C-F709EDEDE506}">
      <dgm:prSet/>
      <dgm:spPr/>
      <dgm:t>
        <a:bodyPr/>
        <a:lstStyle/>
        <a:p>
          <a:r>
            <a:rPr lang="en-IN"/>
            <a:t>Technologies used are-</a:t>
          </a:r>
        </a:p>
      </dgm:t>
    </dgm:pt>
    <dgm:pt modelId="{4C45FA76-6D7B-4C8E-BDEE-2454C641FEE0}" type="parTrans" cxnId="{DC35CAD8-D825-4CDC-B7DA-21BBB979FC6D}">
      <dgm:prSet/>
      <dgm:spPr/>
      <dgm:t>
        <a:bodyPr/>
        <a:lstStyle/>
        <a:p>
          <a:endParaRPr lang="en-IN"/>
        </a:p>
      </dgm:t>
    </dgm:pt>
    <dgm:pt modelId="{C2BA717F-BA6B-4BA1-B8E3-81FB23A372A9}" type="sibTrans" cxnId="{DC35CAD8-D825-4CDC-B7DA-21BBB979FC6D}">
      <dgm:prSet/>
      <dgm:spPr/>
      <dgm:t>
        <a:bodyPr/>
        <a:lstStyle/>
        <a:p>
          <a:endParaRPr lang="en-IN"/>
        </a:p>
      </dgm:t>
    </dgm:pt>
    <dgm:pt modelId="{59638F25-54A8-4197-BFF4-25C1AD98149B}">
      <dgm:prSet/>
      <dgm:spPr/>
      <dgm:t>
        <a:bodyPr/>
        <a:lstStyle/>
        <a:p>
          <a:r>
            <a:rPr lang="en-IN"/>
            <a:t>React js</a:t>
          </a:r>
        </a:p>
      </dgm:t>
    </dgm:pt>
    <dgm:pt modelId="{CF5112E4-C527-45E2-8468-0D8CC3556472}" type="parTrans" cxnId="{88D02B10-8C74-4D48-8398-73DCF6056A4E}">
      <dgm:prSet/>
      <dgm:spPr/>
      <dgm:t>
        <a:bodyPr/>
        <a:lstStyle/>
        <a:p>
          <a:endParaRPr lang="en-IN"/>
        </a:p>
      </dgm:t>
    </dgm:pt>
    <dgm:pt modelId="{C3FF650F-F00A-4250-81D7-4D2319BB598A}" type="sibTrans" cxnId="{88D02B10-8C74-4D48-8398-73DCF6056A4E}">
      <dgm:prSet/>
      <dgm:spPr/>
      <dgm:t>
        <a:bodyPr/>
        <a:lstStyle/>
        <a:p>
          <a:endParaRPr lang="en-IN"/>
        </a:p>
      </dgm:t>
    </dgm:pt>
    <dgm:pt modelId="{C6423ACF-B274-4E28-8D7E-DCA78391AC18}">
      <dgm:prSet/>
      <dgm:spPr/>
      <dgm:t>
        <a:bodyPr/>
        <a:lstStyle/>
        <a:p>
          <a:r>
            <a:rPr lang="en-IN"/>
            <a:t>Javascript</a:t>
          </a:r>
        </a:p>
      </dgm:t>
    </dgm:pt>
    <dgm:pt modelId="{021A0A8F-B090-4256-AAAF-A2DE393B42AF}" type="parTrans" cxnId="{E4FED1E0-7240-4BD1-9267-12B8ACDF00F0}">
      <dgm:prSet/>
      <dgm:spPr/>
      <dgm:t>
        <a:bodyPr/>
        <a:lstStyle/>
        <a:p>
          <a:endParaRPr lang="en-IN"/>
        </a:p>
      </dgm:t>
    </dgm:pt>
    <dgm:pt modelId="{C6D14EA6-B433-41FB-BBA0-B778E03F9774}" type="sibTrans" cxnId="{E4FED1E0-7240-4BD1-9267-12B8ACDF00F0}">
      <dgm:prSet/>
      <dgm:spPr/>
      <dgm:t>
        <a:bodyPr/>
        <a:lstStyle/>
        <a:p>
          <a:endParaRPr lang="en-IN"/>
        </a:p>
      </dgm:t>
    </dgm:pt>
    <dgm:pt modelId="{B18783FC-7CEC-47B2-9FD5-84FE1F357A5E}">
      <dgm:prSet/>
      <dgm:spPr/>
      <dgm:t>
        <a:bodyPr/>
        <a:lstStyle/>
        <a:p>
          <a:r>
            <a:rPr lang="en-IN"/>
            <a:t>Bootstrap</a:t>
          </a:r>
        </a:p>
      </dgm:t>
    </dgm:pt>
    <dgm:pt modelId="{C6EDF1F2-18E4-4404-AA6B-B5C7A4FA9981}" type="parTrans" cxnId="{52D54932-10EE-44AD-96B7-6E55E47A976A}">
      <dgm:prSet/>
      <dgm:spPr/>
      <dgm:t>
        <a:bodyPr/>
        <a:lstStyle/>
        <a:p>
          <a:endParaRPr lang="en-IN"/>
        </a:p>
      </dgm:t>
    </dgm:pt>
    <dgm:pt modelId="{1533E45C-6F55-4056-BE6B-89528AC33834}" type="sibTrans" cxnId="{52D54932-10EE-44AD-96B7-6E55E47A976A}">
      <dgm:prSet/>
      <dgm:spPr/>
      <dgm:t>
        <a:bodyPr/>
        <a:lstStyle/>
        <a:p>
          <a:endParaRPr lang="en-IN"/>
        </a:p>
      </dgm:t>
    </dgm:pt>
    <dgm:pt modelId="{6F4E5E96-2C7F-4E65-9F8B-A0C1546EEE96}">
      <dgm:prSet/>
      <dgm:spPr/>
      <dgm:t>
        <a:bodyPr/>
        <a:lstStyle/>
        <a:p>
          <a:r>
            <a:rPr lang="en-IN"/>
            <a:t>CSS</a:t>
          </a:r>
        </a:p>
      </dgm:t>
    </dgm:pt>
    <dgm:pt modelId="{8D9E02BC-E2F3-4BA1-AB84-EAFD9BA474F0}" type="parTrans" cxnId="{20478286-C61F-4BBA-BAD0-8E5D35160D4D}">
      <dgm:prSet/>
      <dgm:spPr/>
      <dgm:t>
        <a:bodyPr/>
        <a:lstStyle/>
        <a:p>
          <a:endParaRPr lang="en-IN"/>
        </a:p>
      </dgm:t>
    </dgm:pt>
    <dgm:pt modelId="{40BE3B18-36A3-4D9C-9A35-51B32EF7DEFD}" type="sibTrans" cxnId="{20478286-C61F-4BBA-BAD0-8E5D35160D4D}">
      <dgm:prSet/>
      <dgm:spPr/>
      <dgm:t>
        <a:bodyPr/>
        <a:lstStyle/>
        <a:p>
          <a:endParaRPr lang="en-IN"/>
        </a:p>
      </dgm:t>
    </dgm:pt>
    <dgm:pt modelId="{EB7AE3CA-26B7-48B4-A350-3AA9AAB95D6B}">
      <dgm:prSet/>
      <dgm:spPr/>
      <dgm:t>
        <a:bodyPr/>
        <a:lstStyle/>
        <a:p>
          <a:r>
            <a:rPr lang="en-IN" dirty="0"/>
            <a:t>HTML</a:t>
          </a:r>
        </a:p>
      </dgm:t>
    </dgm:pt>
    <dgm:pt modelId="{6A8FDFF5-3392-41EC-9A05-F74520D17CF2}" type="parTrans" cxnId="{EBA20CA7-B4D8-43E9-B3A1-9106E0CB1A23}">
      <dgm:prSet/>
      <dgm:spPr/>
      <dgm:t>
        <a:bodyPr/>
        <a:lstStyle/>
        <a:p>
          <a:endParaRPr lang="en-IN"/>
        </a:p>
      </dgm:t>
    </dgm:pt>
    <dgm:pt modelId="{6ED3F7BF-B73D-4A1D-A9DC-1B106D20CD2B}" type="sibTrans" cxnId="{EBA20CA7-B4D8-43E9-B3A1-9106E0CB1A23}">
      <dgm:prSet/>
      <dgm:spPr/>
      <dgm:t>
        <a:bodyPr/>
        <a:lstStyle/>
        <a:p>
          <a:endParaRPr lang="en-IN"/>
        </a:p>
      </dgm:t>
    </dgm:pt>
    <dgm:pt modelId="{928041D4-71C6-4052-9026-03050F6145D7}">
      <dgm:prSet/>
      <dgm:spPr/>
      <dgm:t>
        <a:bodyPr/>
        <a:lstStyle/>
        <a:p>
          <a:r>
            <a:rPr lang="en-IN" dirty="0"/>
            <a:t>MongoDB</a:t>
          </a:r>
        </a:p>
      </dgm:t>
    </dgm:pt>
    <dgm:pt modelId="{581B63B7-4CEE-46B1-AAEC-76EDC65DDF7B}" type="parTrans" cxnId="{D408B200-40C2-4273-AA09-2EBCA3942B5E}">
      <dgm:prSet/>
      <dgm:spPr/>
      <dgm:t>
        <a:bodyPr/>
        <a:lstStyle/>
        <a:p>
          <a:endParaRPr lang="en-IN"/>
        </a:p>
      </dgm:t>
    </dgm:pt>
    <dgm:pt modelId="{1EFC2353-3AF3-40BA-92D0-FE3F8CE0F37E}" type="sibTrans" cxnId="{D408B200-40C2-4273-AA09-2EBCA3942B5E}">
      <dgm:prSet/>
      <dgm:spPr/>
      <dgm:t>
        <a:bodyPr/>
        <a:lstStyle/>
        <a:p>
          <a:endParaRPr lang="en-IN"/>
        </a:p>
      </dgm:t>
    </dgm:pt>
    <dgm:pt modelId="{0D434A94-212A-4D23-82FD-295876A4F25F}">
      <dgm:prSet/>
      <dgm:spPr/>
      <dgm:t>
        <a:bodyPr/>
        <a:lstStyle/>
        <a:p>
          <a:r>
            <a:rPr lang="en-IN" dirty="0"/>
            <a:t>Node </a:t>
          </a:r>
          <a:r>
            <a:rPr lang="en-IN" dirty="0" err="1"/>
            <a:t>Js</a:t>
          </a:r>
          <a:endParaRPr lang="en-IN" dirty="0"/>
        </a:p>
      </dgm:t>
    </dgm:pt>
    <dgm:pt modelId="{FAC8129F-3248-4CCC-993B-D865B58688F2}" type="parTrans" cxnId="{7A1E4D4C-381B-47CA-8A29-9EF14CB2C53F}">
      <dgm:prSet/>
      <dgm:spPr/>
      <dgm:t>
        <a:bodyPr/>
        <a:lstStyle/>
        <a:p>
          <a:endParaRPr lang="en-IN"/>
        </a:p>
      </dgm:t>
    </dgm:pt>
    <dgm:pt modelId="{4B8859E0-505D-4861-AC5A-3D009424FD6B}" type="sibTrans" cxnId="{7A1E4D4C-381B-47CA-8A29-9EF14CB2C53F}">
      <dgm:prSet/>
      <dgm:spPr/>
      <dgm:t>
        <a:bodyPr/>
        <a:lstStyle/>
        <a:p>
          <a:endParaRPr lang="en-IN"/>
        </a:p>
      </dgm:t>
    </dgm:pt>
    <dgm:pt modelId="{5E8E11A6-7691-4649-9954-82B3F7004E32}">
      <dgm:prSet/>
      <dgm:spPr/>
      <dgm:t>
        <a:bodyPr/>
        <a:lstStyle/>
        <a:p>
          <a:r>
            <a:rPr lang="en-IN" dirty="0"/>
            <a:t>Express                  </a:t>
          </a:r>
        </a:p>
      </dgm:t>
    </dgm:pt>
    <dgm:pt modelId="{0BA41E55-49E3-46EC-B2BE-5847A9CD5DA0}" type="parTrans" cxnId="{3D8CC948-6AA4-4D5E-8179-C956ED569AFF}">
      <dgm:prSet/>
      <dgm:spPr/>
      <dgm:t>
        <a:bodyPr/>
        <a:lstStyle/>
        <a:p>
          <a:endParaRPr lang="en-IN"/>
        </a:p>
      </dgm:t>
    </dgm:pt>
    <dgm:pt modelId="{0AC3427F-314B-47AB-93CB-BCBF6FF75AF1}" type="sibTrans" cxnId="{3D8CC948-6AA4-4D5E-8179-C956ED569AFF}">
      <dgm:prSet/>
      <dgm:spPr/>
      <dgm:t>
        <a:bodyPr/>
        <a:lstStyle/>
        <a:p>
          <a:endParaRPr lang="en-IN"/>
        </a:p>
      </dgm:t>
    </dgm:pt>
    <dgm:pt modelId="{CFFC7B8D-0E5F-4284-9B4E-BD793B4B1BF5}" type="pres">
      <dgm:prSet presAssocID="{C8543494-806F-4BED-84F7-F47975D1354A}" presName="Name0" presStyleCnt="0">
        <dgm:presLayoutVars>
          <dgm:dir/>
          <dgm:animLvl val="lvl"/>
          <dgm:resizeHandles val="exact"/>
        </dgm:presLayoutVars>
      </dgm:prSet>
      <dgm:spPr/>
    </dgm:pt>
    <dgm:pt modelId="{5FCF6CA3-DC45-4E38-9956-42973A531DB3}" type="pres">
      <dgm:prSet presAssocID="{212C3197-C8FB-4D62-A39C-F709EDEDE506}" presName="linNode" presStyleCnt="0"/>
      <dgm:spPr/>
    </dgm:pt>
    <dgm:pt modelId="{6D97BC85-6356-4E7E-9C1F-79768F5E7E59}" type="pres">
      <dgm:prSet presAssocID="{212C3197-C8FB-4D62-A39C-F709EDEDE50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31CF76F4-93BE-467E-9B72-DE6288A5564C}" type="pres">
      <dgm:prSet presAssocID="{212C3197-C8FB-4D62-A39C-F709EDEDE50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D408B200-40C2-4273-AA09-2EBCA3942B5E}" srcId="{212C3197-C8FB-4D62-A39C-F709EDEDE506}" destId="{928041D4-71C6-4052-9026-03050F6145D7}" srcOrd="5" destOrd="0" parTransId="{581B63B7-4CEE-46B1-AAEC-76EDC65DDF7B}" sibTransId="{1EFC2353-3AF3-40BA-92D0-FE3F8CE0F37E}"/>
    <dgm:cxn modelId="{88D02B10-8C74-4D48-8398-73DCF6056A4E}" srcId="{212C3197-C8FB-4D62-A39C-F709EDEDE506}" destId="{59638F25-54A8-4197-BFF4-25C1AD98149B}" srcOrd="0" destOrd="0" parTransId="{CF5112E4-C527-45E2-8468-0D8CC3556472}" sibTransId="{C3FF650F-F00A-4250-81D7-4D2319BB598A}"/>
    <dgm:cxn modelId="{52D54932-10EE-44AD-96B7-6E55E47A976A}" srcId="{212C3197-C8FB-4D62-A39C-F709EDEDE506}" destId="{B18783FC-7CEC-47B2-9FD5-84FE1F357A5E}" srcOrd="2" destOrd="0" parTransId="{C6EDF1F2-18E4-4404-AA6B-B5C7A4FA9981}" sibTransId="{1533E45C-6F55-4056-BE6B-89528AC33834}"/>
    <dgm:cxn modelId="{68C55B34-2938-4EBA-B365-A4124B865CD3}" type="presOf" srcId="{C6423ACF-B274-4E28-8D7E-DCA78391AC18}" destId="{31CF76F4-93BE-467E-9B72-DE6288A5564C}" srcOrd="0" destOrd="1" presId="urn:microsoft.com/office/officeart/2005/8/layout/vList5"/>
    <dgm:cxn modelId="{34A2E83B-4BED-4ADE-AEFB-05CEA22EF8FD}" type="presOf" srcId="{6F4E5E96-2C7F-4E65-9F8B-A0C1546EEE96}" destId="{31CF76F4-93BE-467E-9B72-DE6288A5564C}" srcOrd="0" destOrd="3" presId="urn:microsoft.com/office/officeart/2005/8/layout/vList5"/>
    <dgm:cxn modelId="{9798FF3E-B06A-4732-B2E3-09B8FEB32878}" type="presOf" srcId="{B18783FC-7CEC-47B2-9FD5-84FE1F357A5E}" destId="{31CF76F4-93BE-467E-9B72-DE6288A5564C}" srcOrd="0" destOrd="2" presId="urn:microsoft.com/office/officeart/2005/8/layout/vList5"/>
    <dgm:cxn modelId="{3D8CC948-6AA4-4D5E-8179-C956ED569AFF}" srcId="{212C3197-C8FB-4D62-A39C-F709EDEDE506}" destId="{5E8E11A6-7691-4649-9954-82B3F7004E32}" srcOrd="7" destOrd="0" parTransId="{0BA41E55-49E3-46EC-B2BE-5847A9CD5DA0}" sibTransId="{0AC3427F-314B-47AB-93CB-BCBF6FF75AF1}"/>
    <dgm:cxn modelId="{12897B4A-77F1-41EA-978C-37A5520F6D6C}" type="presOf" srcId="{928041D4-71C6-4052-9026-03050F6145D7}" destId="{31CF76F4-93BE-467E-9B72-DE6288A5564C}" srcOrd="0" destOrd="5" presId="urn:microsoft.com/office/officeart/2005/8/layout/vList5"/>
    <dgm:cxn modelId="{7A1E4D4C-381B-47CA-8A29-9EF14CB2C53F}" srcId="{212C3197-C8FB-4D62-A39C-F709EDEDE506}" destId="{0D434A94-212A-4D23-82FD-295876A4F25F}" srcOrd="6" destOrd="0" parTransId="{FAC8129F-3248-4CCC-993B-D865B58688F2}" sibTransId="{4B8859E0-505D-4861-AC5A-3D009424FD6B}"/>
    <dgm:cxn modelId="{B19CA571-1DF8-4787-B388-D3F488DDCC3C}" type="presOf" srcId="{5E8E11A6-7691-4649-9954-82B3F7004E32}" destId="{31CF76F4-93BE-467E-9B72-DE6288A5564C}" srcOrd="0" destOrd="7" presId="urn:microsoft.com/office/officeart/2005/8/layout/vList5"/>
    <dgm:cxn modelId="{A2DEB75A-C775-47B5-8D94-339C577E91FD}" type="presOf" srcId="{59638F25-54A8-4197-BFF4-25C1AD98149B}" destId="{31CF76F4-93BE-467E-9B72-DE6288A5564C}" srcOrd="0" destOrd="0" presId="urn:microsoft.com/office/officeart/2005/8/layout/vList5"/>
    <dgm:cxn modelId="{20478286-C61F-4BBA-BAD0-8E5D35160D4D}" srcId="{212C3197-C8FB-4D62-A39C-F709EDEDE506}" destId="{6F4E5E96-2C7F-4E65-9F8B-A0C1546EEE96}" srcOrd="3" destOrd="0" parTransId="{8D9E02BC-E2F3-4BA1-AB84-EAFD9BA474F0}" sibTransId="{40BE3B18-36A3-4D9C-9A35-51B32EF7DEFD}"/>
    <dgm:cxn modelId="{1E502991-3052-4ECE-8E09-192B82A6F56F}" type="presOf" srcId="{212C3197-C8FB-4D62-A39C-F709EDEDE506}" destId="{6D97BC85-6356-4E7E-9C1F-79768F5E7E59}" srcOrd="0" destOrd="0" presId="urn:microsoft.com/office/officeart/2005/8/layout/vList5"/>
    <dgm:cxn modelId="{9AE3E2A0-FAB7-4C05-ABA5-5F424D51A8F0}" type="presOf" srcId="{0D434A94-212A-4D23-82FD-295876A4F25F}" destId="{31CF76F4-93BE-467E-9B72-DE6288A5564C}" srcOrd="0" destOrd="6" presId="urn:microsoft.com/office/officeart/2005/8/layout/vList5"/>
    <dgm:cxn modelId="{EBA20CA7-B4D8-43E9-B3A1-9106E0CB1A23}" srcId="{212C3197-C8FB-4D62-A39C-F709EDEDE506}" destId="{EB7AE3CA-26B7-48B4-A350-3AA9AAB95D6B}" srcOrd="4" destOrd="0" parTransId="{6A8FDFF5-3392-41EC-9A05-F74520D17CF2}" sibTransId="{6ED3F7BF-B73D-4A1D-A9DC-1B106D20CD2B}"/>
    <dgm:cxn modelId="{279852A7-BA58-40E7-96E2-0A86469A6F81}" type="presOf" srcId="{C8543494-806F-4BED-84F7-F47975D1354A}" destId="{CFFC7B8D-0E5F-4284-9B4E-BD793B4B1BF5}" srcOrd="0" destOrd="0" presId="urn:microsoft.com/office/officeart/2005/8/layout/vList5"/>
    <dgm:cxn modelId="{4A2D3AA8-DA42-4847-9279-835A6E4766D8}" type="presOf" srcId="{EB7AE3CA-26B7-48B4-A350-3AA9AAB95D6B}" destId="{31CF76F4-93BE-467E-9B72-DE6288A5564C}" srcOrd="0" destOrd="4" presId="urn:microsoft.com/office/officeart/2005/8/layout/vList5"/>
    <dgm:cxn modelId="{DC35CAD8-D825-4CDC-B7DA-21BBB979FC6D}" srcId="{C8543494-806F-4BED-84F7-F47975D1354A}" destId="{212C3197-C8FB-4D62-A39C-F709EDEDE506}" srcOrd="0" destOrd="0" parTransId="{4C45FA76-6D7B-4C8E-BDEE-2454C641FEE0}" sibTransId="{C2BA717F-BA6B-4BA1-B8E3-81FB23A372A9}"/>
    <dgm:cxn modelId="{E4FED1E0-7240-4BD1-9267-12B8ACDF00F0}" srcId="{212C3197-C8FB-4D62-A39C-F709EDEDE506}" destId="{C6423ACF-B274-4E28-8D7E-DCA78391AC18}" srcOrd="1" destOrd="0" parTransId="{021A0A8F-B090-4256-AAAF-A2DE393B42AF}" sibTransId="{C6D14EA6-B433-41FB-BBA0-B778E03F9774}"/>
    <dgm:cxn modelId="{5B9893BD-1961-43A3-ADA7-3B932494C665}" type="presParOf" srcId="{CFFC7B8D-0E5F-4284-9B4E-BD793B4B1BF5}" destId="{5FCF6CA3-DC45-4E38-9956-42973A531DB3}" srcOrd="0" destOrd="0" presId="urn:microsoft.com/office/officeart/2005/8/layout/vList5"/>
    <dgm:cxn modelId="{B6D93436-69F6-48C2-921B-FB9CCB93C1CB}" type="presParOf" srcId="{5FCF6CA3-DC45-4E38-9956-42973A531DB3}" destId="{6D97BC85-6356-4E7E-9C1F-79768F5E7E59}" srcOrd="0" destOrd="0" presId="urn:microsoft.com/office/officeart/2005/8/layout/vList5"/>
    <dgm:cxn modelId="{9E66CAD3-1A74-4CDD-A205-EE14DFEE1324}" type="presParOf" srcId="{5FCF6CA3-DC45-4E38-9956-42973A531DB3}" destId="{31CF76F4-93BE-467E-9B72-DE6288A556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0038A8-2320-4916-A18D-480D9671BDE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2B9FE76-6F08-40BF-A3C2-DDB08D112DC0}">
      <dgm:prSet/>
      <dgm:spPr/>
      <dgm:t>
        <a:bodyPr/>
        <a:lstStyle/>
        <a:p>
          <a:r>
            <a:rPr lang="en-IN"/>
            <a:t>Functionalities achieved are</a:t>
          </a:r>
        </a:p>
      </dgm:t>
    </dgm:pt>
    <dgm:pt modelId="{4721827D-CA3E-44CF-A218-2B7150E911FA}" type="parTrans" cxnId="{491C2A55-5D0D-449F-8284-EE3792C47328}">
      <dgm:prSet/>
      <dgm:spPr/>
      <dgm:t>
        <a:bodyPr/>
        <a:lstStyle/>
        <a:p>
          <a:endParaRPr lang="en-IN"/>
        </a:p>
      </dgm:t>
    </dgm:pt>
    <dgm:pt modelId="{B5121412-03B6-438F-9487-EF04764B5571}" type="sibTrans" cxnId="{491C2A55-5D0D-449F-8284-EE3792C47328}">
      <dgm:prSet/>
      <dgm:spPr/>
      <dgm:t>
        <a:bodyPr/>
        <a:lstStyle/>
        <a:p>
          <a:endParaRPr lang="en-IN"/>
        </a:p>
      </dgm:t>
    </dgm:pt>
    <dgm:pt modelId="{9B096D27-0A0E-485D-A81E-58775373FCCD}">
      <dgm:prSet/>
      <dgm:spPr/>
      <dgm:t>
        <a:bodyPr/>
        <a:lstStyle/>
        <a:p>
          <a:r>
            <a:rPr lang="en-IN"/>
            <a:t>Only selected users can see dashboard.</a:t>
          </a:r>
        </a:p>
      </dgm:t>
    </dgm:pt>
    <dgm:pt modelId="{954A5019-700D-4400-9620-A0018EB2E1DD}" type="parTrans" cxnId="{9754D087-026C-4F31-B74E-BDB66B39EBA5}">
      <dgm:prSet/>
      <dgm:spPr/>
      <dgm:t>
        <a:bodyPr/>
        <a:lstStyle/>
        <a:p>
          <a:endParaRPr lang="en-IN"/>
        </a:p>
      </dgm:t>
    </dgm:pt>
    <dgm:pt modelId="{3EB55FC5-05DB-4817-BFDC-6632477AEC21}" type="sibTrans" cxnId="{9754D087-026C-4F31-B74E-BDB66B39EBA5}">
      <dgm:prSet/>
      <dgm:spPr/>
      <dgm:t>
        <a:bodyPr/>
        <a:lstStyle/>
        <a:p>
          <a:endParaRPr lang="en-IN"/>
        </a:p>
      </dgm:t>
    </dgm:pt>
    <dgm:pt modelId="{5B022E3D-4CA9-4335-9E6F-C5B7563A557A}">
      <dgm:prSet/>
      <dgm:spPr/>
      <dgm:t>
        <a:bodyPr/>
        <a:lstStyle/>
        <a:p>
          <a:r>
            <a:rPr lang="en-IN"/>
            <a:t>User name will be displayed after login in register.</a:t>
          </a:r>
        </a:p>
      </dgm:t>
    </dgm:pt>
    <dgm:pt modelId="{7B9A35DA-2DBC-45D9-B43D-E5923D58D60D}" type="parTrans" cxnId="{3D1B726C-45A1-41F3-8CA5-4A13B5BB457D}">
      <dgm:prSet/>
      <dgm:spPr/>
      <dgm:t>
        <a:bodyPr/>
        <a:lstStyle/>
        <a:p>
          <a:endParaRPr lang="en-IN"/>
        </a:p>
      </dgm:t>
    </dgm:pt>
    <dgm:pt modelId="{E3AE403B-AC9A-4D7D-A35D-19F8CE1EAEFA}" type="sibTrans" cxnId="{3D1B726C-45A1-41F3-8CA5-4A13B5BB457D}">
      <dgm:prSet/>
      <dgm:spPr/>
      <dgm:t>
        <a:bodyPr/>
        <a:lstStyle/>
        <a:p>
          <a:endParaRPr lang="en-IN"/>
        </a:p>
      </dgm:t>
    </dgm:pt>
    <dgm:pt modelId="{694D33A7-600F-4FAA-BF67-585E651D2D76}">
      <dgm:prSet/>
      <dgm:spPr/>
      <dgm:t>
        <a:bodyPr/>
        <a:lstStyle/>
        <a:p>
          <a:r>
            <a:rPr lang="en-IN"/>
            <a:t>A Single page application with Routes.</a:t>
          </a:r>
        </a:p>
      </dgm:t>
    </dgm:pt>
    <dgm:pt modelId="{3CE0AEAE-E318-4BDA-8E71-FA5B0205725F}" type="parTrans" cxnId="{DFD3F440-6F98-44B7-B78D-35A12335659C}">
      <dgm:prSet/>
      <dgm:spPr/>
      <dgm:t>
        <a:bodyPr/>
        <a:lstStyle/>
        <a:p>
          <a:endParaRPr lang="en-IN"/>
        </a:p>
      </dgm:t>
    </dgm:pt>
    <dgm:pt modelId="{B8E904E4-AF10-4C3F-9CDF-64003279C45F}" type="sibTrans" cxnId="{DFD3F440-6F98-44B7-B78D-35A12335659C}">
      <dgm:prSet/>
      <dgm:spPr/>
      <dgm:t>
        <a:bodyPr/>
        <a:lstStyle/>
        <a:p>
          <a:endParaRPr lang="en-IN"/>
        </a:p>
      </dgm:t>
    </dgm:pt>
    <dgm:pt modelId="{FA3B2E44-83DC-4991-9FE1-A0E5578820A0}" type="pres">
      <dgm:prSet presAssocID="{B10038A8-2320-4916-A18D-480D9671BDEF}" presName="Name0" presStyleCnt="0">
        <dgm:presLayoutVars>
          <dgm:dir/>
          <dgm:animLvl val="lvl"/>
          <dgm:resizeHandles val="exact"/>
        </dgm:presLayoutVars>
      </dgm:prSet>
      <dgm:spPr/>
    </dgm:pt>
    <dgm:pt modelId="{3221C878-89DF-4A7B-BCE2-A22D2A072C65}" type="pres">
      <dgm:prSet presAssocID="{D2B9FE76-6F08-40BF-A3C2-DDB08D112DC0}" presName="linNode" presStyleCnt="0"/>
      <dgm:spPr/>
    </dgm:pt>
    <dgm:pt modelId="{0D5A7AAE-B0EF-4C39-9F17-98557C7449DE}" type="pres">
      <dgm:prSet presAssocID="{D2B9FE76-6F08-40BF-A3C2-DDB08D112DC0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2EED9DE2-FCAC-44CA-A8ED-F1AF30B3A075}" type="pres">
      <dgm:prSet presAssocID="{D2B9FE76-6F08-40BF-A3C2-DDB08D112DC0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A259913-A68D-416B-9190-5ADA061418DE}" type="presOf" srcId="{5B022E3D-4CA9-4335-9E6F-C5B7563A557A}" destId="{2EED9DE2-FCAC-44CA-A8ED-F1AF30B3A075}" srcOrd="0" destOrd="1" presId="urn:microsoft.com/office/officeart/2005/8/layout/vList5"/>
    <dgm:cxn modelId="{720E0421-5FC5-4362-B0AD-691C2E8A0398}" type="presOf" srcId="{694D33A7-600F-4FAA-BF67-585E651D2D76}" destId="{2EED9DE2-FCAC-44CA-A8ED-F1AF30B3A075}" srcOrd="0" destOrd="2" presId="urn:microsoft.com/office/officeart/2005/8/layout/vList5"/>
    <dgm:cxn modelId="{DFD3F440-6F98-44B7-B78D-35A12335659C}" srcId="{D2B9FE76-6F08-40BF-A3C2-DDB08D112DC0}" destId="{694D33A7-600F-4FAA-BF67-585E651D2D76}" srcOrd="2" destOrd="0" parTransId="{3CE0AEAE-E318-4BDA-8E71-FA5B0205725F}" sibTransId="{B8E904E4-AF10-4C3F-9CDF-64003279C45F}"/>
    <dgm:cxn modelId="{C7B0CC63-6C7D-4226-AA56-476882F7ACA6}" type="presOf" srcId="{9B096D27-0A0E-485D-A81E-58775373FCCD}" destId="{2EED9DE2-FCAC-44CA-A8ED-F1AF30B3A075}" srcOrd="0" destOrd="0" presId="urn:microsoft.com/office/officeart/2005/8/layout/vList5"/>
    <dgm:cxn modelId="{3D1B726C-45A1-41F3-8CA5-4A13B5BB457D}" srcId="{D2B9FE76-6F08-40BF-A3C2-DDB08D112DC0}" destId="{5B022E3D-4CA9-4335-9E6F-C5B7563A557A}" srcOrd="1" destOrd="0" parTransId="{7B9A35DA-2DBC-45D9-B43D-E5923D58D60D}" sibTransId="{E3AE403B-AC9A-4D7D-A35D-19F8CE1EAEFA}"/>
    <dgm:cxn modelId="{491C2A55-5D0D-449F-8284-EE3792C47328}" srcId="{B10038A8-2320-4916-A18D-480D9671BDEF}" destId="{D2B9FE76-6F08-40BF-A3C2-DDB08D112DC0}" srcOrd="0" destOrd="0" parTransId="{4721827D-CA3E-44CF-A218-2B7150E911FA}" sibTransId="{B5121412-03B6-438F-9487-EF04764B5571}"/>
    <dgm:cxn modelId="{9F7C7476-7EA3-4AFE-A652-E0AAF8BA1E87}" type="presOf" srcId="{B10038A8-2320-4916-A18D-480D9671BDEF}" destId="{FA3B2E44-83DC-4991-9FE1-A0E5578820A0}" srcOrd="0" destOrd="0" presId="urn:microsoft.com/office/officeart/2005/8/layout/vList5"/>
    <dgm:cxn modelId="{5AAD6F7D-16E9-4C5A-88F8-78B035D5CC98}" type="presOf" srcId="{D2B9FE76-6F08-40BF-A3C2-DDB08D112DC0}" destId="{0D5A7AAE-B0EF-4C39-9F17-98557C7449DE}" srcOrd="0" destOrd="0" presId="urn:microsoft.com/office/officeart/2005/8/layout/vList5"/>
    <dgm:cxn modelId="{9754D087-026C-4F31-B74E-BDB66B39EBA5}" srcId="{D2B9FE76-6F08-40BF-A3C2-DDB08D112DC0}" destId="{9B096D27-0A0E-485D-A81E-58775373FCCD}" srcOrd="0" destOrd="0" parTransId="{954A5019-700D-4400-9620-A0018EB2E1DD}" sibTransId="{3EB55FC5-05DB-4817-BFDC-6632477AEC21}"/>
    <dgm:cxn modelId="{9B354BD6-2806-4336-8CC4-8BDC6BC183B0}" type="presParOf" srcId="{FA3B2E44-83DC-4991-9FE1-A0E5578820A0}" destId="{3221C878-89DF-4A7B-BCE2-A22D2A072C65}" srcOrd="0" destOrd="0" presId="urn:microsoft.com/office/officeart/2005/8/layout/vList5"/>
    <dgm:cxn modelId="{7EC53471-0F54-41E0-9F5C-9492E7C4C3C3}" type="presParOf" srcId="{3221C878-89DF-4A7B-BCE2-A22D2A072C65}" destId="{0D5A7AAE-B0EF-4C39-9F17-98557C7449DE}" srcOrd="0" destOrd="0" presId="urn:microsoft.com/office/officeart/2005/8/layout/vList5"/>
    <dgm:cxn modelId="{637599DD-3C1A-4DDB-9C11-67CA5E391595}" type="presParOf" srcId="{3221C878-89DF-4A7B-BCE2-A22D2A072C65}" destId="{2EED9DE2-FCAC-44CA-A8ED-F1AF30B3A07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A5409-C74C-47A9-85B0-551F95DEDD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28A1101-1C07-45DB-8E7C-698804536F43}">
      <dgm:prSet/>
      <dgm:spPr/>
      <dgm:t>
        <a:bodyPr/>
        <a:lstStyle/>
        <a:p>
          <a:r>
            <a:rPr lang="en-IN"/>
            <a:t>Other MERN stack react projects :</a:t>
          </a:r>
        </a:p>
      </dgm:t>
    </dgm:pt>
    <dgm:pt modelId="{9DB391D1-A7CA-4D06-AA23-4CEBB16D81AC}" type="parTrans" cxnId="{4141973A-5B72-42F1-A7C8-0B613C91FD4D}">
      <dgm:prSet/>
      <dgm:spPr/>
      <dgm:t>
        <a:bodyPr/>
        <a:lstStyle/>
        <a:p>
          <a:endParaRPr lang="en-IN"/>
        </a:p>
      </dgm:t>
    </dgm:pt>
    <dgm:pt modelId="{14F012DA-2FA0-46C7-8154-941B685CABA6}" type="sibTrans" cxnId="{4141973A-5B72-42F1-A7C8-0B613C91FD4D}">
      <dgm:prSet/>
      <dgm:spPr/>
      <dgm:t>
        <a:bodyPr/>
        <a:lstStyle/>
        <a:p>
          <a:endParaRPr lang="en-IN"/>
        </a:p>
      </dgm:t>
    </dgm:pt>
    <dgm:pt modelId="{CBFA8040-DF8C-46FF-9E36-02667D6206D8}">
      <dgm:prSet/>
      <dgm:spPr/>
      <dgm:t>
        <a:bodyPr/>
        <a:lstStyle/>
        <a:p>
          <a:r>
            <a:rPr lang="en-IN"/>
            <a:t>Project management tool</a:t>
          </a:r>
        </a:p>
      </dgm:t>
    </dgm:pt>
    <dgm:pt modelId="{0EC98F2B-FC3D-4EED-AB84-F8B8C413EE2B}" type="parTrans" cxnId="{EF327A5B-2B9D-49D1-9D90-B49D3946719B}">
      <dgm:prSet/>
      <dgm:spPr/>
      <dgm:t>
        <a:bodyPr/>
        <a:lstStyle/>
        <a:p>
          <a:endParaRPr lang="en-IN"/>
        </a:p>
      </dgm:t>
    </dgm:pt>
    <dgm:pt modelId="{74EEA5D1-96CA-49D4-BBBD-6E4001C0B564}" type="sibTrans" cxnId="{EF327A5B-2B9D-49D1-9D90-B49D3946719B}">
      <dgm:prSet/>
      <dgm:spPr/>
      <dgm:t>
        <a:bodyPr/>
        <a:lstStyle/>
        <a:p>
          <a:endParaRPr lang="en-IN"/>
        </a:p>
      </dgm:t>
    </dgm:pt>
    <dgm:pt modelId="{41C73BC4-329E-48A9-9486-818507873E09}">
      <dgm:prSet/>
      <dgm:spPr/>
      <dgm:t>
        <a:bodyPr/>
        <a:lstStyle/>
        <a:p>
          <a:r>
            <a:rPr lang="en-IN"/>
            <a:t>Review collector</a:t>
          </a:r>
        </a:p>
      </dgm:t>
    </dgm:pt>
    <dgm:pt modelId="{9C8BAB38-D535-4D1A-94EB-F8C49E92A44C}" type="parTrans" cxnId="{CEB35FEF-88D1-4E7C-AD34-6880326802F5}">
      <dgm:prSet/>
      <dgm:spPr/>
      <dgm:t>
        <a:bodyPr/>
        <a:lstStyle/>
        <a:p>
          <a:endParaRPr lang="en-IN"/>
        </a:p>
      </dgm:t>
    </dgm:pt>
    <dgm:pt modelId="{4C45A475-AB66-401F-8E36-7914D497B865}" type="sibTrans" cxnId="{CEB35FEF-88D1-4E7C-AD34-6880326802F5}">
      <dgm:prSet/>
      <dgm:spPr/>
      <dgm:t>
        <a:bodyPr/>
        <a:lstStyle/>
        <a:p>
          <a:endParaRPr lang="en-IN"/>
        </a:p>
      </dgm:t>
    </dgm:pt>
    <dgm:pt modelId="{FAA7F89E-03CC-4388-B8B6-17126D89132F}">
      <dgm:prSet/>
      <dgm:spPr/>
      <dgm:t>
        <a:bodyPr/>
        <a:lstStyle/>
        <a:p>
          <a:r>
            <a:rPr lang="en-IN"/>
            <a:t>Other JS projects :</a:t>
          </a:r>
        </a:p>
      </dgm:t>
    </dgm:pt>
    <dgm:pt modelId="{D9178586-E3C2-4103-B20F-FD92D8CDAD68}" type="parTrans" cxnId="{AF08367B-1ACF-4E13-83A8-76E726FE4751}">
      <dgm:prSet/>
      <dgm:spPr/>
      <dgm:t>
        <a:bodyPr/>
        <a:lstStyle/>
        <a:p>
          <a:endParaRPr lang="en-IN"/>
        </a:p>
      </dgm:t>
    </dgm:pt>
    <dgm:pt modelId="{1F67D8D6-9288-487E-A466-2516F682BCB4}" type="sibTrans" cxnId="{AF08367B-1ACF-4E13-83A8-76E726FE4751}">
      <dgm:prSet/>
      <dgm:spPr/>
      <dgm:t>
        <a:bodyPr/>
        <a:lstStyle/>
        <a:p>
          <a:endParaRPr lang="en-IN"/>
        </a:p>
      </dgm:t>
    </dgm:pt>
    <dgm:pt modelId="{DBD7CB98-D4B2-4D93-846B-8193984CAC9A}">
      <dgm:prSet/>
      <dgm:spPr/>
      <dgm:t>
        <a:bodyPr/>
        <a:lstStyle/>
        <a:p>
          <a:r>
            <a:rPr lang="en-IN"/>
            <a:t>Snake game</a:t>
          </a:r>
        </a:p>
      </dgm:t>
    </dgm:pt>
    <dgm:pt modelId="{02D98326-49ED-49D0-AE4E-3BD8236D8DB5}" type="parTrans" cxnId="{298ABB4B-B956-4E66-957E-6661214CB468}">
      <dgm:prSet/>
      <dgm:spPr/>
      <dgm:t>
        <a:bodyPr/>
        <a:lstStyle/>
        <a:p>
          <a:endParaRPr lang="en-IN"/>
        </a:p>
      </dgm:t>
    </dgm:pt>
    <dgm:pt modelId="{355BFBD3-D7AC-4B68-B901-7B1DC936FAE2}" type="sibTrans" cxnId="{298ABB4B-B956-4E66-957E-6661214CB468}">
      <dgm:prSet/>
      <dgm:spPr/>
      <dgm:t>
        <a:bodyPr/>
        <a:lstStyle/>
        <a:p>
          <a:endParaRPr lang="en-IN"/>
        </a:p>
      </dgm:t>
    </dgm:pt>
    <dgm:pt modelId="{C888E322-90F9-4922-9D44-A5DBF156A70C}">
      <dgm:prSet/>
      <dgm:spPr/>
      <dgm:t>
        <a:bodyPr/>
        <a:lstStyle/>
        <a:p>
          <a:r>
            <a:rPr lang="en-IN"/>
            <a:t>Spotify clone</a:t>
          </a:r>
        </a:p>
      </dgm:t>
    </dgm:pt>
    <dgm:pt modelId="{C8A4EA34-A5DC-4D2F-8670-4AEF9FAD8647}" type="parTrans" cxnId="{81DE8E5F-9FC3-4689-93B4-A0E54EC63649}">
      <dgm:prSet/>
      <dgm:spPr/>
      <dgm:t>
        <a:bodyPr/>
        <a:lstStyle/>
        <a:p>
          <a:endParaRPr lang="en-IN"/>
        </a:p>
      </dgm:t>
    </dgm:pt>
    <dgm:pt modelId="{45F6E04E-5ABB-45C5-A150-3D9A899A803E}" type="sibTrans" cxnId="{81DE8E5F-9FC3-4689-93B4-A0E54EC63649}">
      <dgm:prSet/>
      <dgm:spPr/>
      <dgm:t>
        <a:bodyPr/>
        <a:lstStyle/>
        <a:p>
          <a:endParaRPr lang="en-IN"/>
        </a:p>
      </dgm:t>
    </dgm:pt>
    <dgm:pt modelId="{96C12239-8418-40D4-803D-AD24EAC452CA}" type="pres">
      <dgm:prSet presAssocID="{7A0A5409-C74C-47A9-85B0-551F95DEDD66}" presName="linear" presStyleCnt="0">
        <dgm:presLayoutVars>
          <dgm:animLvl val="lvl"/>
          <dgm:resizeHandles val="exact"/>
        </dgm:presLayoutVars>
      </dgm:prSet>
      <dgm:spPr/>
    </dgm:pt>
    <dgm:pt modelId="{C1C6435B-A4A8-4474-8864-E80816F3B4B6}" type="pres">
      <dgm:prSet presAssocID="{328A1101-1C07-45DB-8E7C-698804536F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CA1E4C-3D77-44CC-8E01-A34538EBA9EC}" type="pres">
      <dgm:prSet presAssocID="{328A1101-1C07-45DB-8E7C-698804536F43}" presName="childText" presStyleLbl="revTx" presStyleIdx="0" presStyleCnt="2">
        <dgm:presLayoutVars>
          <dgm:bulletEnabled val="1"/>
        </dgm:presLayoutVars>
      </dgm:prSet>
      <dgm:spPr/>
    </dgm:pt>
    <dgm:pt modelId="{A014F8D4-971B-4DD0-B26A-8CBF50929C8A}" type="pres">
      <dgm:prSet presAssocID="{FAA7F89E-03CC-4388-B8B6-17126D8913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496E2A4-5F4E-4A11-A424-A9520668D445}" type="pres">
      <dgm:prSet presAssocID="{FAA7F89E-03CC-4388-B8B6-17126D89132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141973A-5B72-42F1-A7C8-0B613C91FD4D}" srcId="{7A0A5409-C74C-47A9-85B0-551F95DEDD66}" destId="{328A1101-1C07-45DB-8E7C-698804536F43}" srcOrd="0" destOrd="0" parTransId="{9DB391D1-A7CA-4D06-AA23-4CEBB16D81AC}" sibTransId="{14F012DA-2FA0-46C7-8154-941B685CABA6}"/>
    <dgm:cxn modelId="{EF327A5B-2B9D-49D1-9D90-B49D3946719B}" srcId="{328A1101-1C07-45DB-8E7C-698804536F43}" destId="{CBFA8040-DF8C-46FF-9E36-02667D6206D8}" srcOrd="0" destOrd="0" parTransId="{0EC98F2B-FC3D-4EED-AB84-F8B8C413EE2B}" sibTransId="{74EEA5D1-96CA-49D4-BBBD-6E4001C0B564}"/>
    <dgm:cxn modelId="{81DE8E5F-9FC3-4689-93B4-A0E54EC63649}" srcId="{FAA7F89E-03CC-4388-B8B6-17126D89132F}" destId="{C888E322-90F9-4922-9D44-A5DBF156A70C}" srcOrd="1" destOrd="0" parTransId="{C8A4EA34-A5DC-4D2F-8670-4AEF9FAD8647}" sibTransId="{45F6E04E-5ABB-45C5-A150-3D9A899A803E}"/>
    <dgm:cxn modelId="{CEA6E564-2E27-4793-9343-D53EB7D7D742}" type="presOf" srcId="{41C73BC4-329E-48A9-9486-818507873E09}" destId="{FACA1E4C-3D77-44CC-8E01-A34538EBA9EC}" srcOrd="0" destOrd="1" presId="urn:microsoft.com/office/officeart/2005/8/layout/vList2"/>
    <dgm:cxn modelId="{298ABB4B-B956-4E66-957E-6661214CB468}" srcId="{FAA7F89E-03CC-4388-B8B6-17126D89132F}" destId="{DBD7CB98-D4B2-4D93-846B-8193984CAC9A}" srcOrd="0" destOrd="0" parTransId="{02D98326-49ED-49D0-AE4E-3BD8236D8DB5}" sibTransId="{355BFBD3-D7AC-4B68-B901-7B1DC936FAE2}"/>
    <dgm:cxn modelId="{5E18904C-F73D-464C-8392-2631AB3129B1}" type="presOf" srcId="{C888E322-90F9-4922-9D44-A5DBF156A70C}" destId="{C496E2A4-5F4E-4A11-A424-A9520668D445}" srcOrd="0" destOrd="1" presId="urn:microsoft.com/office/officeart/2005/8/layout/vList2"/>
    <dgm:cxn modelId="{8E1F3053-FF18-42AC-AA8B-74775FF17DFE}" type="presOf" srcId="{328A1101-1C07-45DB-8E7C-698804536F43}" destId="{C1C6435B-A4A8-4474-8864-E80816F3B4B6}" srcOrd="0" destOrd="0" presId="urn:microsoft.com/office/officeart/2005/8/layout/vList2"/>
    <dgm:cxn modelId="{7254AF57-2F33-4576-8F43-7598F3D0FFBD}" type="presOf" srcId="{7A0A5409-C74C-47A9-85B0-551F95DEDD66}" destId="{96C12239-8418-40D4-803D-AD24EAC452CA}" srcOrd="0" destOrd="0" presId="urn:microsoft.com/office/officeart/2005/8/layout/vList2"/>
    <dgm:cxn modelId="{AF08367B-1ACF-4E13-83A8-76E726FE4751}" srcId="{7A0A5409-C74C-47A9-85B0-551F95DEDD66}" destId="{FAA7F89E-03CC-4388-B8B6-17126D89132F}" srcOrd="1" destOrd="0" parTransId="{D9178586-E3C2-4103-B20F-FD92D8CDAD68}" sibTransId="{1F67D8D6-9288-487E-A466-2516F682BCB4}"/>
    <dgm:cxn modelId="{67CAEAA0-635E-44E0-8A42-712FA8E7EAEA}" type="presOf" srcId="{FAA7F89E-03CC-4388-B8B6-17126D89132F}" destId="{A014F8D4-971B-4DD0-B26A-8CBF50929C8A}" srcOrd="0" destOrd="0" presId="urn:microsoft.com/office/officeart/2005/8/layout/vList2"/>
    <dgm:cxn modelId="{5DFA5CAA-D0FD-44A7-A2AA-AA5DB9BA196C}" type="presOf" srcId="{DBD7CB98-D4B2-4D93-846B-8193984CAC9A}" destId="{C496E2A4-5F4E-4A11-A424-A9520668D445}" srcOrd="0" destOrd="0" presId="urn:microsoft.com/office/officeart/2005/8/layout/vList2"/>
    <dgm:cxn modelId="{6D22F3B0-FA83-4FB3-9D58-D1272BC81F43}" type="presOf" srcId="{CBFA8040-DF8C-46FF-9E36-02667D6206D8}" destId="{FACA1E4C-3D77-44CC-8E01-A34538EBA9EC}" srcOrd="0" destOrd="0" presId="urn:microsoft.com/office/officeart/2005/8/layout/vList2"/>
    <dgm:cxn modelId="{CEB35FEF-88D1-4E7C-AD34-6880326802F5}" srcId="{328A1101-1C07-45DB-8E7C-698804536F43}" destId="{41C73BC4-329E-48A9-9486-818507873E09}" srcOrd="1" destOrd="0" parTransId="{9C8BAB38-D535-4D1A-94EB-F8C49E92A44C}" sibTransId="{4C45A475-AB66-401F-8E36-7914D497B865}"/>
    <dgm:cxn modelId="{4DB46775-4937-48C1-9819-38E88C1B202C}" type="presParOf" srcId="{96C12239-8418-40D4-803D-AD24EAC452CA}" destId="{C1C6435B-A4A8-4474-8864-E80816F3B4B6}" srcOrd="0" destOrd="0" presId="urn:microsoft.com/office/officeart/2005/8/layout/vList2"/>
    <dgm:cxn modelId="{217B6902-B03E-4296-9AC1-E367F7E9D7D5}" type="presParOf" srcId="{96C12239-8418-40D4-803D-AD24EAC452CA}" destId="{FACA1E4C-3D77-44CC-8E01-A34538EBA9EC}" srcOrd="1" destOrd="0" presId="urn:microsoft.com/office/officeart/2005/8/layout/vList2"/>
    <dgm:cxn modelId="{4E4271AA-77CF-4759-9332-16FA29DEA384}" type="presParOf" srcId="{96C12239-8418-40D4-803D-AD24EAC452CA}" destId="{A014F8D4-971B-4DD0-B26A-8CBF50929C8A}" srcOrd="2" destOrd="0" presId="urn:microsoft.com/office/officeart/2005/8/layout/vList2"/>
    <dgm:cxn modelId="{085043AE-7F45-4149-B942-9B77B79392F9}" type="presParOf" srcId="{96C12239-8418-40D4-803D-AD24EAC452CA}" destId="{C496E2A4-5F4E-4A11-A424-A9520668D44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F76F4-93BE-467E-9B72-DE6288A5564C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/>
            <a:t>React js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/>
            <a:t>Javascript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/>
            <a:t>Bootstrap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/>
            <a:t>CSS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HTML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MongoDB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Node </a:t>
          </a:r>
          <a:r>
            <a:rPr lang="en-IN" sz="2300" kern="1200" dirty="0" err="1"/>
            <a:t>Js</a:t>
          </a:r>
          <a:endParaRPr lang="en-I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Express                  </a:t>
          </a:r>
        </a:p>
      </dsp:txBody>
      <dsp:txXfrm rot="-5400000">
        <a:off x="3785615" y="605066"/>
        <a:ext cx="6560052" cy="3141206"/>
      </dsp:txXfrm>
    </dsp:sp>
    <dsp:sp modelId="{6D97BC85-6356-4E7E-9C1F-79768F5E7E59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/>
            <a:t>Technologies used are-</a:t>
          </a:r>
        </a:p>
      </dsp:txBody>
      <dsp:txXfrm>
        <a:off x="184799" y="184799"/>
        <a:ext cx="3416018" cy="3981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D9DE2-FCAC-44CA-A8ED-F1AF30B3A075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400" kern="1200"/>
            <a:t>Only selected users can see dashboard.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400" kern="1200"/>
            <a:t>User name will be displayed after login in register.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400" kern="1200"/>
            <a:t>A Single page application with Routes.</a:t>
          </a:r>
        </a:p>
      </dsp:txBody>
      <dsp:txXfrm rot="-5400000">
        <a:off x="3785615" y="605066"/>
        <a:ext cx="6560052" cy="3141206"/>
      </dsp:txXfrm>
    </dsp:sp>
    <dsp:sp modelId="{0D5A7AAE-B0EF-4C39-9F17-98557C7449DE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Functionalities achieved are</a:t>
          </a:r>
        </a:p>
      </dsp:txBody>
      <dsp:txXfrm>
        <a:off x="184799" y="184799"/>
        <a:ext cx="3416018" cy="3981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6435B-A4A8-4474-8864-E80816F3B4B6}">
      <dsp:nvSpPr>
        <dsp:cNvPr id="0" name=""/>
        <dsp:cNvSpPr/>
      </dsp:nvSpPr>
      <dsp:spPr>
        <a:xfrm>
          <a:off x="0" y="38079"/>
          <a:ext cx="105156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Other MERN stack react projects :</a:t>
          </a:r>
        </a:p>
      </dsp:txBody>
      <dsp:txXfrm>
        <a:off x="49176" y="87255"/>
        <a:ext cx="10417248" cy="909018"/>
      </dsp:txXfrm>
    </dsp:sp>
    <dsp:sp modelId="{FACA1E4C-3D77-44CC-8E01-A34538EBA9EC}">
      <dsp:nvSpPr>
        <dsp:cNvPr id="0" name=""/>
        <dsp:cNvSpPr/>
      </dsp:nvSpPr>
      <dsp:spPr>
        <a:xfrm>
          <a:off x="0" y="1045449"/>
          <a:ext cx="10515600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300" kern="1200"/>
            <a:t>Project management tool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300" kern="1200"/>
            <a:t>Review collector</a:t>
          </a:r>
        </a:p>
      </dsp:txBody>
      <dsp:txXfrm>
        <a:off x="0" y="1045449"/>
        <a:ext cx="10515600" cy="1130220"/>
      </dsp:txXfrm>
    </dsp:sp>
    <dsp:sp modelId="{A014F8D4-971B-4DD0-B26A-8CBF50929C8A}">
      <dsp:nvSpPr>
        <dsp:cNvPr id="0" name=""/>
        <dsp:cNvSpPr/>
      </dsp:nvSpPr>
      <dsp:spPr>
        <a:xfrm>
          <a:off x="0" y="2175669"/>
          <a:ext cx="105156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Other JS projects :</a:t>
          </a:r>
        </a:p>
      </dsp:txBody>
      <dsp:txXfrm>
        <a:off x="49176" y="2224845"/>
        <a:ext cx="10417248" cy="909018"/>
      </dsp:txXfrm>
    </dsp:sp>
    <dsp:sp modelId="{C496E2A4-5F4E-4A11-A424-A9520668D445}">
      <dsp:nvSpPr>
        <dsp:cNvPr id="0" name=""/>
        <dsp:cNvSpPr/>
      </dsp:nvSpPr>
      <dsp:spPr>
        <a:xfrm>
          <a:off x="0" y="3183039"/>
          <a:ext cx="10515600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300" kern="1200"/>
            <a:t>Snake game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300" kern="1200"/>
            <a:t>Spotify clone</a:t>
          </a:r>
        </a:p>
      </dsp:txBody>
      <dsp:txXfrm>
        <a:off x="0" y="3183039"/>
        <a:ext cx="10515600" cy="1130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8B9B-2A00-7847-1ED0-6DFDAE9EE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C93DC-E10A-B9E7-57DC-3906D93E6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4952D-83CE-CF7F-DE56-362F415C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7B50-07E6-4FFB-874C-794CA56369C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33F2-F531-88F9-32FE-A80191D9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1839-9396-F5D1-27CC-CEAF0A84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217-E4C9-471D-95F4-BC90067D5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44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6EE5-0427-203A-45C9-ACDC5A84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1C30C-40FD-A920-E300-41C62C7E0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EAD5-1586-F813-70D8-39800EFD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7B50-07E6-4FFB-874C-794CA56369C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9DA16-A719-D65C-57A6-F02BA180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F4A6D-9591-F980-EB6C-A8025C60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217-E4C9-471D-95F4-BC90067D5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68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214F8-8A44-62A9-E93F-09E797CDD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A0C5B-911B-C599-7A80-2B9B49EBB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3F704-8B79-F52D-644A-E41D01B5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7B50-07E6-4FFB-874C-794CA56369C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0834B-D5AD-1D8C-231C-9CA878B3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FABD2-D631-BAA0-B345-1542E98F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217-E4C9-471D-95F4-BC90067D5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71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C7B5-3CAA-9218-C60E-37E03874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7EB49-DF00-1E9B-3C5C-CBCF0114A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6BD35-0C14-95AA-9BC7-1F903D1F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7B50-07E6-4FFB-874C-794CA56369C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06FC7-AED2-F5E2-527C-819FB131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3622-0841-D825-4F44-7BFCD0BD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217-E4C9-471D-95F4-BC90067D5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68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208D-92F5-C7C5-9C1F-E4B778A2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1F1E6-4BB5-05F7-ADCD-52C7499E8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1D8BD-29FB-4087-7DE3-35528DB4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7B50-07E6-4FFB-874C-794CA56369C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AD0F4-3AE6-BDEB-9D50-D970D458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E3F19-8059-1B87-BD7B-80F2472E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217-E4C9-471D-95F4-BC90067D5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3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FC62-DB00-CE07-45C1-1FEFF11D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FF1C9-30CE-919D-01CC-4EA15A74A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34964-DAB5-EA80-DB81-F4A5E49E3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EB9CE-6096-C69E-8AED-67BEF2E8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7B50-07E6-4FFB-874C-794CA56369C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E6037-0B82-2C5D-3485-B6B5C000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BF36C-0F45-853E-B3AB-7C95A10F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217-E4C9-471D-95F4-BC90067D5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33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682C-ED19-9474-9D07-88938A49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4AF1-D7DA-A411-B62E-C0093451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2FB46-5008-7BF9-7053-BBF5989C7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12ED6-C6B9-A672-A0D2-A81387EC7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31913-5060-74D8-7E57-7DDEDBD3B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8B380-413E-FDBD-6691-A4B77EAF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7B50-07E6-4FFB-874C-794CA56369C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B4F75-37F0-9199-B281-6235FB8B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A2AC7-7366-5C44-EEA5-540E9A04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217-E4C9-471D-95F4-BC90067D5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91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14E3-1612-0C9F-AD80-BCC1C7BB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016BA-7491-4022-A9FA-D2715F0E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7B50-07E6-4FFB-874C-794CA56369C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61E50-E0C0-D2EE-476D-976E2486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6BD4D-98F3-EB92-896D-4A3B8404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217-E4C9-471D-95F4-BC90067D5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2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8CE21-15F5-2DAD-2376-973CA75B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7B50-07E6-4FFB-874C-794CA56369C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726C7-E90C-D682-7149-9D3306B0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7DDD8-2C74-79F5-CE5F-E28B7E8E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217-E4C9-471D-95F4-BC90067D5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89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0267-AE81-DDB3-D646-6336783F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35E2-8381-B508-3B26-5305CCB7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4748E-10D8-A4C8-465B-0E2CBF039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841AF-798F-75B6-D1DE-92058906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7B50-07E6-4FFB-874C-794CA56369C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F3334-E4EB-BCB4-3343-78FAF15A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37527-CA5F-BE1E-BC39-A971DB13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217-E4C9-471D-95F4-BC90067D5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7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00EB-499D-7B42-AF79-2F63F9E5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63536-EB8E-D6C6-B7F3-0B2264DD4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3E123-5B42-249E-8FA1-93E92F54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4397E-7566-FA9C-CA4D-BC1A31D6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7B50-07E6-4FFB-874C-794CA56369C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B3ABF-2AC7-5E63-441A-CDD4BD76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8134F-7B11-84C7-49D0-96E32616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2217-E4C9-471D-95F4-BC90067D5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77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CA112-CA27-8800-2D11-3B15FCE8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9B32-E4AC-3254-3FCA-7792B30E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AF57B-30DC-0FA5-F1BF-F5092E4FA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7B50-07E6-4FFB-874C-794CA56369C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67266-194C-AAA9-2429-29B6451B9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7DD79-F785-CA4E-44BA-2EDF26D03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2217-E4C9-471D-95F4-BC90067D5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2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1015-3297-D2C2-E708-A4390442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</a:t>
            </a:r>
            <a:r>
              <a:rPr lang="en-IN" dirty="0">
                <a:solidFill>
                  <a:srgbClr val="C00000"/>
                </a:solidFill>
              </a:rPr>
              <a:t>SHOPPING APP PROJECT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F94B961-BBAC-4687-1279-CFA83BDF3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1521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69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DBBD44-AA73-0446-4FAC-FEEE56078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6258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60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5D736DF-00FD-6022-6AB7-EDE9728A6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5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813E2-CCED-B26A-9080-FF19CD978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C0878E-BEF5-03AB-879D-052AF225B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7FF84A-DF24-B842-A540-E270A54D8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4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E917CF-F10F-0628-F9F3-FADA28FE0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3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50C980-8E8D-CF92-3708-190DFBCF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960"/>
            <a:ext cx="12192000" cy="653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0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462D874-BC04-BA43-1E90-F763683E1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0354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17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63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                SHOPPING APP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SHOPPING APP PROJECT</dc:title>
  <dc:creator>avijitbehera01@gmail.com</dc:creator>
  <cp:lastModifiedBy>avijitbehera01@gmail.com</cp:lastModifiedBy>
  <cp:revision>3</cp:revision>
  <dcterms:created xsi:type="dcterms:W3CDTF">2022-08-09T04:48:03Z</dcterms:created>
  <dcterms:modified xsi:type="dcterms:W3CDTF">2022-08-09T05:50:25Z</dcterms:modified>
</cp:coreProperties>
</file>