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10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10EB-E025-FE4A-A077-B4F1F2E3D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ADF6-1456-B044-8922-FD0555C64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Avijit Basu</a:t>
            </a:r>
          </a:p>
          <a:p>
            <a:r>
              <a:rPr lang="en-US" dirty="0"/>
              <a:t>2017ht1214</a:t>
            </a:r>
          </a:p>
        </p:txBody>
      </p:sp>
    </p:spTree>
    <p:extLst>
      <p:ext uri="{BB962C8B-B14F-4D97-AF65-F5344CB8AC3E}">
        <p14:creationId xmlns:p14="http://schemas.microsoft.com/office/powerpoint/2010/main" val="293425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97F7-DB69-1C45-83B1-0F271415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53DD-EBBA-7C4A-9577-74F2EB3E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33" y="2463243"/>
            <a:ext cx="9685867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Dissertation </vt:lpstr>
      <vt:lpstr>PowerPoint Presentation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Disseration </dc:title>
  <dc:creator>Avijit Basu</dc:creator>
  <cp:lastModifiedBy>Avijit Basu</cp:lastModifiedBy>
  <cp:revision>4</cp:revision>
  <dcterms:created xsi:type="dcterms:W3CDTF">2019-04-04T02:36:58Z</dcterms:created>
  <dcterms:modified xsi:type="dcterms:W3CDTF">2019-04-04T02:38:56Z</dcterms:modified>
</cp:coreProperties>
</file>