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Nunito SemiBold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Montserrat Medium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NunitoSemiBold-regular.fntdata"/><Relationship Id="rId34" Type="http://schemas.openxmlformats.org/officeDocument/2006/relationships/slide" Target="slides/slide30.xml"/><Relationship Id="rId37" Type="http://schemas.openxmlformats.org/officeDocument/2006/relationships/font" Target="fonts/NunitoSemiBold-italic.fntdata"/><Relationship Id="rId36" Type="http://schemas.openxmlformats.org/officeDocument/2006/relationships/font" Target="fonts/NunitoSemiBold-bold.fntdata"/><Relationship Id="rId39" Type="http://schemas.openxmlformats.org/officeDocument/2006/relationships/font" Target="fonts/Roboto-regular.fntdata"/><Relationship Id="rId38" Type="http://schemas.openxmlformats.org/officeDocument/2006/relationships/font" Target="fonts/NunitoSemiBold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Medium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MontserratMedium-italic.fntdata"/><Relationship Id="rId52" Type="http://schemas.openxmlformats.org/officeDocument/2006/relationships/font" Target="fonts/Montserrat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b1f5f6b5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b1f5f6b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d39d340d9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d39d340d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d39d340a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d39d340a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d39d340a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d39d340a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d39d340ad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d39d340ad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d39d340ad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d39d340ad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d39d340a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d39d340a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d39d340d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d39d340d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39d340d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39d340d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d39d340a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d39d340a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d39d340a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d39d340a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bc3d0d5b_0_5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bc3d0d5b_0_5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d39d340a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d39d340a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d39d340a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d39d340a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d39d340a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d39d340a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d39d340d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d39d340d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d39d340d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d39d340d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d39d340a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d39d340a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d39d340a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d39d340a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d39d340ad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d39d340ad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39d340ad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39d340ad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d39d340ad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d39d340ad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d39d340d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d39d340d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d39d340ad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d39d340ad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d39d340d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d39d340d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39d340d9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39d340d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39d340d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39d340d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b1f5f6b5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b1f5f6b5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b28855024d_0_8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b28855024d_0_8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d39d340d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d39d340d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FFC7C0">
                <a:alpha val="22352"/>
              </a:srgbClr>
            </a:gs>
            <a:gs pos="100000">
              <a:srgbClr val="B4EAEA">
                <a:alpha val="18039"/>
              </a:srgbClr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14300" y="1427688"/>
            <a:ext cx="5915400" cy="19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99375" y="3330273"/>
            <a:ext cx="5096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326132" y="5156246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90833" y="5183986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08725" y="92938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8891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2700000">
            <a:off x="2999243" y="4538907"/>
            <a:ext cx="670994" cy="821442"/>
            <a:chOff x="5847850" y="2941500"/>
            <a:chExt cx="671000" cy="821450"/>
          </a:xfrm>
        </p:grpSpPr>
        <p:sp>
          <p:nvSpPr>
            <p:cNvPr id="16" name="Google Shape;16;p2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21750" y="4686288"/>
            <a:ext cx="1674825" cy="392325"/>
            <a:chOff x="2173775" y="1420000"/>
            <a:chExt cx="1674825" cy="392325"/>
          </a:xfrm>
        </p:grpSpPr>
        <p:sp>
          <p:nvSpPr>
            <p:cNvPr id="33" name="Google Shape;33;p2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219225" y="2933338"/>
            <a:ext cx="696850" cy="555500"/>
            <a:chOff x="6610025" y="3412625"/>
            <a:chExt cx="696850" cy="555500"/>
          </a:xfrm>
        </p:grpSpPr>
        <p:sp>
          <p:nvSpPr>
            <p:cNvPr id="36" name="Google Shape;36;p2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8671800" y="232848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8325250" y="4466200"/>
            <a:ext cx="449875" cy="434850"/>
            <a:chOff x="3240650" y="4150300"/>
            <a:chExt cx="449875" cy="434850"/>
          </a:xfrm>
        </p:grpSpPr>
        <p:sp>
          <p:nvSpPr>
            <p:cNvPr id="40" name="Google Shape;40;p2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1278649" y="-8"/>
            <a:ext cx="455944" cy="438063"/>
            <a:chOff x="4216350" y="3170125"/>
            <a:chExt cx="269025" cy="258475"/>
          </a:xfrm>
        </p:grpSpPr>
        <p:sp>
          <p:nvSpPr>
            <p:cNvPr id="43" name="Google Shape;43;p2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4999975" y="4686300"/>
            <a:ext cx="1387600" cy="526650"/>
            <a:chOff x="5618350" y="3984050"/>
            <a:chExt cx="1387600" cy="526650"/>
          </a:xfrm>
        </p:grpSpPr>
        <p:sp>
          <p:nvSpPr>
            <p:cNvPr id="52" name="Google Shape;52;p2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2"/>
          <p:cNvSpPr/>
          <p:nvPr/>
        </p:nvSpPr>
        <p:spPr>
          <a:xfrm rot="10800000">
            <a:off x="32067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8427500" y="2218575"/>
            <a:ext cx="522825" cy="502875"/>
            <a:chOff x="7116875" y="2700800"/>
            <a:chExt cx="522825" cy="502875"/>
          </a:xfrm>
        </p:grpSpPr>
        <p:sp>
          <p:nvSpPr>
            <p:cNvPr id="57" name="Google Shape;57;p2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 rot="5833598">
            <a:off x="6626512" y="126024"/>
            <a:ext cx="449895" cy="434869"/>
            <a:chOff x="3240650" y="4150300"/>
            <a:chExt cx="449875" cy="434850"/>
          </a:xfrm>
        </p:grpSpPr>
        <p:sp>
          <p:nvSpPr>
            <p:cNvPr id="64" name="Google Shape;64;p2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"/>
          <p:cNvSpPr txBox="1"/>
          <p:nvPr>
            <p:ph hasCustomPrompt="1" type="title"/>
          </p:nvPr>
        </p:nvSpPr>
        <p:spPr>
          <a:xfrm>
            <a:off x="1068250" y="2076175"/>
            <a:ext cx="6848100" cy="11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3" name="Google Shape;483;p11"/>
          <p:cNvSpPr txBox="1"/>
          <p:nvPr>
            <p:ph idx="1" type="body"/>
          </p:nvPr>
        </p:nvSpPr>
        <p:spPr>
          <a:xfrm>
            <a:off x="2335500" y="3071250"/>
            <a:ext cx="4473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11"/>
          <p:cNvSpPr/>
          <p:nvPr/>
        </p:nvSpPr>
        <p:spPr>
          <a:xfrm flipH="1" rot="-10392468">
            <a:off x="7366618" y="475810"/>
            <a:ext cx="28598" cy="21871"/>
          </a:xfrm>
          <a:custGeom>
            <a:rect b="b" l="l" r="r" t="t"/>
            <a:pathLst>
              <a:path extrusionOk="0" h="868" w="1135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4" y="868"/>
                  <a:pt x="1134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1"/>
          <p:cNvSpPr/>
          <p:nvPr/>
        </p:nvSpPr>
        <p:spPr>
          <a:xfrm flipH="1" rot="-10392468">
            <a:off x="7370099" y="446588"/>
            <a:ext cx="28598" cy="21871"/>
          </a:xfrm>
          <a:custGeom>
            <a:rect b="b" l="l" r="r" t="t"/>
            <a:pathLst>
              <a:path extrusionOk="0" h="868" w="1135">
                <a:moveTo>
                  <a:pt x="567" y="0"/>
                </a:moveTo>
                <a:cubicBezTo>
                  <a:pt x="0" y="0"/>
                  <a:pt x="0" y="867"/>
                  <a:pt x="567" y="867"/>
                </a:cubicBezTo>
                <a:cubicBezTo>
                  <a:pt x="1134" y="867"/>
                  <a:pt x="1134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1"/>
          <p:cNvSpPr/>
          <p:nvPr/>
        </p:nvSpPr>
        <p:spPr>
          <a:xfrm>
            <a:off x="-208725" y="92938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1"/>
          <p:cNvSpPr/>
          <p:nvPr/>
        </p:nvSpPr>
        <p:spPr>
          <a:xfrm>
            <a:off x="78891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11"/>
          <p:cNvGrpSpPr/>
          <p:nvPr/>
        </p:nvGrpSpPr>
        <p:grpSpPr>
          <a:xfrm rot="2700000">
            <a:off x="2999243" y="4538907"/>
            <a:ext cx="670994" cy="821442"/>
            <a:chOff x="5847850" y="2941500"/>
            <a:chExt cx="671000" cy="821450"/>
          </a:xfrm>
        </p:grpSpPr>
        <p:sp>
          <p:nvSpPr>
            <p:cNvPr id="489" name="Google Shape;489;p11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1"/>
          <p:cNvGrpSpPr/>
          <p:nvPr/>
        </p:nvGrpSpPr>
        <p:grpSpPr>
          <a:xfrm>
            <a:off x="121750" y="4686288"/>
            <a:ext cx="1674825" cy="392325"/>
            <a:chOff x="2173775" y="1420000"/>
            <a:chExt cx="1674825" cy="392325"/>
          </a:xfrm>
        </p:grpSpPr>
        <p:sp>
          <p:nvSpPr>
            <p:cNvPr id="506" name="Google Shape;506;p11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11"/>
          <p:cNvGrpSpPr/>
          <p:nvPr/>
        </p:nvGrpSpPr>
        <p:grpSpPr>
          <a:xfrm>
            <a:off x="219225" y="2933338"/>
            <a:ext cx="696850" cy="555500"/>
            <a:chOff x="6610025" y="3412625"/>
            <a:chExt cx="696850" cy="555500"/>
          </a:xfrm>
        </p:grpSpPr>
        <p:sp>
          <p:nvSpPr>
            <p:cNvPr id="509" name="Google Shape;509;p11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1"/>
          <p:cNvSpPr/>
          <p:nvPr/>
        </p:nvSpPr>
        <p:spPr>
          <a:xfrm>
            <a:off x="8671800" y="232848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11"/>
          <p:cNvGrpSpPr/>
          <p:nvPr/>
        </p:nvGrpSpPr>
        <p:grpSpPr>
          <a:xfrm>
            <a:off x="8325250" y="4466200"/>
            <a:ext cx="449875" cy="434850"/>
            <a:chOff x="3240650" y="4150300"/>
            <a:chExt cx="449875" cy="434850"/>
          </a:xfrm>
        </p:grpSpPr>
        <p:sp>
          <p:nvSpPr>
            <p:cNvPr id="513" name="Google Shape;513;p11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1"/>
          <p:cNvGrpSpPr/>
          <p:nvPr/>
        </p:nvGrpSpPr>
        <p:grpSpPr>
          <a:xfrm>
            <a:off x="1278649" y="-8"/>
            <a:ext cx="455944" cy="438063"/>
            <a:chOff x="4216350" y="3170125"/>
            <a:chExt cx="269025" cy="258475"/>
          </a:xfrm>
        </p:grpSpPr>
        <p:sp>
          <p:nvSpPr>
            <p:cNvPr id="516" name="Google Shape;516;p11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11"/>
          <p:cNvGrpSpPr/>
          <p:nvPr/>
        </p:nvGrpSpPr>
        <p:grpSpPr>
          <a:xfrm>
            <a:off x="4999975" y="4686300"/>
            <a:ext cx="1387600" cy="526650"/>
            <a:chOff x="5618350" y="3984050"/>
            <a:chExt cx="1387600" cy="526650"/>
          </a:xfrm>
        </p:grpSpPr>
        <p:sp>
          <p:nvSpPr>
            <p:cNvPr id="525" name="Google Shape;525;p11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11"/>
          <p:cNvSpPr/>
          <p:nvPr/>
        </p:nvSpPr>
        <p:spPr>
          <a:xfrm rot="10800000">
            <a:off x="32067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11"/>
          <p:cNvGrpSpPr/>
          <p:nvPr/>
        </p:nvGrpSpPr>
        <p:grpSpPr>
          <a:xfrm>
            <a:off x="8427500" y="2218575"/>
            <a:ext cx="522825" cy="502875"/>
            <a:chOff x="7116875" y="2700800"/>
            <a:chExt cx="522825" cy="502875"/>
          </a:xfrm>
        </p:grpSpPr>
        <p:sp>
          <p:nvSpPr>
            <p:cNvPr id="530" name="Google Shape;530;p11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1"/>
          <p:cNvGrpSpPr/>
          <p:nvPr/>
        </p:nvGrpSpPr>
        <p:grpSpPr>
          <a:xfrm rot="5833598">
            <a:off x="6626512" y="126024"/>
            <a:ext cx="449895" cy="434869"/>
            <a:chOff x="3240650" y="4150300"/>
            <a:chExt cx="449875" cy="434850"/>
          </a:xfrm>
        </p:grpSpPr>
        <p:sp>
          <p:nvSpPr>
            <p:cNvPr id="537" name="Google Shape;537;p11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3"/>
          <p:cNvSpPr txBox="1"/>
          <p:nvPr>
            <p:ph type="ctrTitle"/>
          </p:nvPr>
        </p:nvSpPr>
        <p:spPr>
          <a:xfrm>
            <a:off x="1591675" y="3187175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2" name="Google Shape;542;p13"/>
          <p:cNvSpPr txBox="1"/>
          <p:nvPr>
            <p:ph idx="1" type="subTitle"/>
          </p:nvPr>
        </p:nvSpPr>
        <p:spPr>
          <a:xfrm>
            <a:off x="1599633" y="3518629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3" name="Google Shape;543;p13"/>
          <p:cNvSpPr txBox="1"/>
          <p:nvPr>
            <p:ph hasCustomPrompt="1" idx="2" type="title"/>
          </p:nvPr>
        </p:nvSpPr>
        <p:spPr>
          <a:xfrm>
            <a:off x="756850" y="3528538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13"/>
          <p:cNvSpPr txBox="1"/>
          <p:nvPr>
            <p:ph idx="3" type="ctrTitle"/>
          </p:nvPr>
        </p:nvSpPr>
        <p:spPr>
          <a:xfrm>
            <a:off x="1591675" y="1805050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5" name="Google Shape;545;p13"/>
          <p:cNvSpPr txBox="1"/>
          <p:nvPr>
            <p:ph idx="4" type="subTitle"/>
          </p:nvPr>
        </p:nvSpPr>
        <p:spPr>
          <a:xfrm>
            <a:off x="1599625" y="2135825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6" name="Google Shape;546;p13"/>
          <p:cNvSpPr txBox="1"/>
          <p:nvPr>
            <p:ph hasCustomPrompt="1" idx="5" type="title"/>
          </p:nvPr>
        </p:nvSpPr>
        <p:spPr>
          <a:xfrm>
            <a:off x="756850" y="2146413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/>
          <p:nvPr>
            <p:ph idx="6" type="ctrTitle"/>
          </p:nvPr>
        </p:nvSpPr>
        <p:spPr>
          <a:xfrm>
            <a:off x="5672875" y="1805050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8" name="Google Shape;548;p13"/>
          <p:cNvSpPr txBox="1"/>
          <p:nvPr>
            <p:ph idx="7" type="subTitle"/>
          </p:nvPr>
        </p:nvSpPr>
        <p:spPr>
          <a:xfrm>
            <a:off x="5672875" y="2135819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9" name="Google Shape;549;p13"/>
          <p:cNvSpPr txBox="1"/>
          <p:nvPr>
            <p:ph hasCustomPrompt="1" idx="8" type="title"/>
          </p:nvPr>
        </p:nvSpPr>
        <p:spPr>
          <a:xfrm>
            <a:off x="4838050" y="2157238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0" name="Google Shape;550;p13"/>
          <p:cNvSpPr txBox="1"/>
          <p:nvPr>
            <p:ph idx="9" type="ctrTitle"/>
          </p:nvPr>
        </p:nvSpPr>
        <p:spPr>
          <a:xfrm>
            <a:off x="5672875" y="3187175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1" name="Google Shape;551;p13"/>
          <p:cNvSpPr txBox="1"/>
          <p:nvPr>
            <p:ph idx="13" type="subTitle"/>
          </p:nvPr>
        </p:nvSpPr>
        <p:spPr>
          <a:xfrm>
            <a:off x="5672875" y="3518623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14" type="title"/>
          </p:nvPr>
        </p:nvSpPr>
        <p:spPr>
          <a:xfrm>
            <a:off x="4793875" y="3518625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idx="15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54" name="Google Shape;554;p13"/>
          <p:cNvSpPr/>
          <p:nvPr/>
        </p:nvSpPr>
        <p:spPr>
          <a:xfrm>
            <a:off x="8607475" y="63000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13"/>
          <p:cNvGrpSpPr/>
          <p:nvPr/>
        </p:nvGrpSpPr>
        <p:grpSpPr>
          <a:xfrm>
            <a:off x="7008850" y="4636725"/>
            <a:ext cx="1674825" cy="392325"/>
            <a:chOff x="2173775" y="1420000"/>
            <a:chExt cx="1674825" cy="392325"/>
          </a:xfrm>
        </p:grpSpPr>
        <p:sp>
          <p:nvSpPr>
            <p:cNvPr id="556" name="Google Shape;556;p13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3"/>
          <p:cNvGrpSpPr/>
          <p:nvPr/>
        </p:nvGrpSpPr>
        <p:grpSpPr>
          <a:xfrm>
            <a:off x="118900" y="4367050"/>
            <a:ext cx="696850" cy="555500"/>
            <a:chOff x="6610025" y="3412625"/>
            <a:chExt cx="696850" cy="555500"/>
          </a:xfrm>
        </p:grpSpPr>
        <p:sp>
          <p:nvSpPr>
            <p:cNvPr id="559" name="Google Shape;559;p13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13"/>
          <p:cNvGrpSpPr/>
          <p:nvPr/>
        </p:nvGrpSpPr>
        <p:grpSpPr>
          <a:xfrm>
            <a:off x="8448825" y="239775"/>
            <a:ext cx="449875" cy="434850"/>
            <a:chOff x="3240650" y="4150300"/>
            <a:chExt cx="449875" cy="434850"/>
          </a:xfrm>
        </p:grpSpPr>
        <p:sp>
          <p:nvSpPr>
            <p:cNvPr id="562" name="Google Shape;562;p13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13"/>
          <p:cNvGrpSpPr/>
          <p:nvPr/>
        </p:nvGrpSpPr>
        <p:grpSpPr>
          <a:xfrm rot="5400000">
            <a:off x="663475" y="-259588"/>
            <a:ext cx="280488" cy="939908"/>
            <a:chOff x="3466350" y="2417925"/>
            <a:chExt cx="341975" cy="1145950"/>
          </a:xfrm>
        </p:grpSpPr>
        <p:sp>
          <p:nvSpPr>
            <p:cNvPr id="565" name="Google Shape;565;p13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13"/>
          <p:cNvSpPr/>
          <p:nvPr/>
        </p:nvSpPr>
        <p:spPr>
          <a:xfrm>
            <a:off x="900025" y="4968900"/>
            <a:ext cx="1346533" cy="182391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TITLE_ONLY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4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72" name="Google Shape;572;p14"/>
          <p:cNvSpPr/>
          <p:nvPr/>
        </p:nvSpPr>
        <p:spPr>
          <a:xfrm>
            <a:off x="8607475" y="63000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14"/>
          <p:cNvGrpSpPr/>
          <p:nvPr/>
        </p:nvGrpSpPr>
        <p:grpSpPr>
          <a:xfrm>
            <a:off x="7272950" y="4863925"/>
            <a:ext cx="1674825" cy="392325"/>
            <a:chOff x="2173775" y="1420000"/>
            <a:chExt cx="1674825" cy="392325"/>
          </a:xfrm>
        </p:grpSpPr>
        <p:sp>
          <p:nvSpPr>
            <p:cNvPr id="574" name="Google Shape;574;p14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14"/>
          <p:cNvGrpSpPr/>
          <p:nvPr/>
        </p:nvGrpSpPr>
        <p:grpSpPr>
          <a:xfrm>
            <a:off x="-92700" y="4413400"/>
            <a:ext cx="696850" cy="555500"/>
            <a:chOff x="6610025" y="3412625"/>
            <a:chExt cx="696850" cy="555500"/>
          </a:xfrm>
        </p:grpSpPr>
        <p:sp>
          <p:nvSpPr>
            <p:cNvPr id="577" name="Google Shape;577;p14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4"/>
          <p:cNvGrpSpPr/>
          <p:nvPr/>
        </p:nvGrpSpPr>
        <p:grpSpPr>
          <a:xfrm>
            <a:off x="8448825" y="239775"/>
            <a:ext cx="449875" cy="434850"/>
            <a:chOff x="3240650" y="4150300"/>
            <a:chExt cx="449875" cy="434850"/>
          </a:xfrm>
        </p:grpSpPr>
        <p:sp>
          <p:nvSpPr>
            <p:cNvPr id="580" name="Google Shape;580;p14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4"/>
          <p:cNvGrpSpPr/>
          <p:nvPr/>
        </p:nvGrpSpPr>
        <p:grpSpPr>
          <a:xfrm rot="5400000">
            <a:off x="663475" y="-259588"/>
            <a:ext cx="280488" cy="939908"/>
            <a:chOff x="3466350" y="2417925"/>
            <a:chExt cx="341975" cy="1145950"/>
          </a:xfrm>
        </p:grpSpPr>
        <p:sp>
          <p:nvSpPr>
            <p:cNvPr id="583" name="Google Shape;583;p14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14"/>
          <p:cNvSpPr/>
          <p:nvPr/>
        </p:nvSpPr>
        <p:spPr>
          <a:xfrm>
            <a:off x="900025" y="4968900"/>
            <a:ext cx="1346533" cy="182391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_1_4_1_1_1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5"/>
          <p:cNvSpPr/>
          <p:nvPr/>
        </p:nvSpPr>
        <p:spPr>
          <a:xfrm>
            <a:off x="-179250" y="34259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7559650" y="-3994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15"/>
          <p:cNvGrpSpPr/>
          <p:nvPr/>
        </p:nvGrpSpPr>
        <p:grpSpPr>
          <a:xfrm>
            <a:off x="8889050" y="3081700"/>
            <a:ext cx="541825" cy="544850"/>
            <a:chOff x="2391850" y="3439225"/>
            <a:chExt cx="541825" cy="544850"/>
          </a:xfrm>
        </p:grpSpPr>
        <p:sp>
          <p:nvSpPr>
            <p:cNvPr id="592" name="Google Shape;592;p15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15"/>
          <p:cNvSpPr/>
          <p:nvPr/>
        </p:nvSpPr>
        <p:spPr>
          <a:xfrm>
            <a:off x="8178150" y="-549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15"/>
          <p:cNvGrpSpPr/>
          <p:nvPr/>
        </p:nvGrpSpPr>
        <p:grpSpPr>
          <a:xfrm>
            <a:off x="7674400" y="4717300"/>
            <a:ext cx="1674825" cy="392325"/>
            <a:chOff x="2173775" y="1420000"/>
            <a:chExt cx="1674825" cy="392325"/>
          </a:xfrm>
        </p:grpSpPr>
        <p:sp>
          <p:nvSpPr>
            <p:cNvPr id="630" name="Google Shape;630;p15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15"/>
          <p:cNvGrpSpPr/>
          <p:nvPr/>
        </p:nvGrpSpPr>
        <p:grpSpPr>
          <a:xfrm>
            <a:off x="-378225" y="242275"/>
            <a:ext cx="792600" cy="940775"/>
            <a:chOff x="4097800" y="1302400"/>
            <a:chExt cx="792600" cy="940775"/>
          </a:xfrm>
        </p:grpSpPr>
        <p:sp>
          <p:nvSpPr>
            <p:cNvPr id="633" name="Google Shape;633;p15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5"/>
          <p:cNvGrpSpPr/>
          <p:nvPr/>
        </p:nvGrpSpPr>
        <p:grpSpPr>
          <a:xfrm>
            <a:off x="81325" y="4662025"/>
            <a:ext cx="522825" cy="502875"/>
            <a:chOff x="7116875" y="2700800"/>
            <a:chExt cx="522825" cy="502875"/>
          </a:xfrm>
        </p:grpSpPr>
        <p:sp>
          <p:nvSpPr>
            <p:cNvPr id="636" name="Google Shape;636;p15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5"/>
          <p:cNvGrpSpPr/>
          <p:nvPr/>
        </p:nvGrpSpPr>
        <p:grpSpPr>
          <a:xfrm>
            <a:off x="8433099" y="150542"/>
            <a:ext cx="455944" cy="438063"/>
            <a:chOff x="4216350" y="3170125"/>
            <a:chExt cx="269025" cy="258475"/>
          </a:xfrm>
        </p:grpSpPr>
        <p:sp>
          <p:nvSpPr>
            <p:cNvPr id="643" name="Google Shape;643;p15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15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52" name="Google Shape;652;p15"/>
          <p:cNvSpPr txBox="1"/>
          <p:nvPr>
            <p:ph idx="1" type="body"/>
          </p:nvPr>
        </p:nvSpPr>
        <p:spPr>
          <a:xfrm>
            <a:off x="1392332" y="1969050"/>
            <a:ext cx="28011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3" name="Google Shape;653;p15"/>
          <p:cNvSpPr txBox="1"/>
          <p:nvPr>
            <p:ph idx="2" type="body"/>
          </p:nvPr>
        </p:nvSpPr>
        <p:spPr>
          <a:xfrm>
            <a:off x="5265245" y="1969050"/>
            <a:ext cx="28011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"/>
          <p:cNvSpPr txBox="1"/>
          <p:nvPr>
            <p:ph idx="1" type="subTitle"/>
          </p:nvPr>
        </p:nvSpPr>
        <p:spPr>
          <a:xfrm>
            <a:off x="3131179" y="2805575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6" name="Google Shape;656;p16"/>
          <p:cNvSpPr txBox="1"/>
          <p:nvPr>
            <p:ph idx="2" type="subTitle"/>
          </p:nvPr>
        </p:nvSpPr>
        <p:spPr>
          <a:xfrm>
            <a:off x="5667081" y="2805563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7" name="Google Shape;657;p16"/>
          <p:cNvSpPr txBox="1"/>
          <p:nvPr>
            <p:ph idx="3" type="subTitle"/>
          </p:nvPr>
        </p:nvSpPr>
        <p:spPr>
          <a:xfrm>
            <a:off x="551319" y="2805563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8" name="Google Shape;658;p16"/>
          <p:cNvSpPr txBox="1"/>
          <p:nvPr>
            <p:ph idx="4" type="subTitle"/>
          </p:nvPr>
        </p:nvSpPr>
        <p:spPr>
          <a:xfrm>
            <a:off x="837069" y="3142005"/>
            <a:ext cx="23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59" name="Google Shape;659;p16"/>
          <p:cNvSpPr txBox="1"/>
          <p:nvPr>
            <p:ph idx="5" type="subTitle"/>
          </p:nvPr>
        </p:nvSpPr>
        <p:spPr>
          <a:xfrm>
            <a:off x="3476929" y="3140493"/>
            <a:ext cx="22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60" name="Google Shape;660;p16"/>
          <p:cNvSpPr txBox="1"/>
          <p:nvPr>
            <p:ph idx="6" type="subTitle"/>
          </p:nvPr>
        </p:nvSpPr>
        <p:spPr>
          <a:xfrm>
            <a:off x="6012831" y="3142008"/>
            <a:ext cx="22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61" name="Google Shape;661;p16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2" name="Google Shape;662;p16"/>
          <p:cNvSpPr/>
          <p:nvPr/>
        </p:nvSpPr>
        <p:spPr>
          <a:xfrm rot="-5400000">
            <a:off x="2448600" y="42910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6"/>
          <p:cNvSpPr/>
          <p:nvPr/>
        </p:nvSpPr>
        <p:spPr>
          <a:xfrm rot="5400000">
            <a:off x="8189400" y="3733988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-547200" y="-112500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16"/>
          <p:cNvGrpSpPr/>
          <p:nvPr/>
        </p:nvGrpSpPr>
        <p:grpSpPr>
          <a:xfrm>
            <a:off x="8713913" y="211925"/>
            <a:ext cx="671000" cy="821450"/>
            <a:chOff x="5847850" y="2941500"/>
            <a:chExt cx="671000" cy="821450"/>
          </a:xfrm>
        </p:grpSpPr>
        <p:sp>
          <p:nvSpPr>
            <p:cNvPr id="666" name="Google Shape;666;p16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16"/>
          <p:cNvGrpSpPr/>
          <p:nvPr/>
        </p:nvGrpSpPr>
        <p:grpSpPr>
          <a:xfrm>
            <a:off x="8213050" y="137700"/>
            <a:ext cx="696850" cy="555500"/>
            <a:chOff x="6610025" y="3412625"/>
            <a:chExt cx="696850" cy="555500"/>
          </a:xfrm>
        </p:grpSpPr>
        <p:sp>
          <p:nvSpPr>
            <p:cNvPr id="683" name="Google Shape;683;p16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6"/>
          <p:cNvGrpSpPr/>
          <p:nvPr/>
        </p:nvGrpSpPr>
        <p:grpSpPr>
          <a:xfrm>
            <a:off x="8257675" y="4458250"/>
            <a:ext cx="522825" cy="502875"/>
            <a:chOff x="7116875" y="2700800"/>
            <a:chExt cx="522825" cy="502875"/>
          </a:xfrm>
        </p:grpSpPr>
        <p:sp>
          <p:nvSpPr>
            <p:cNvPr id="686" name="Google Shape;686;p16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16"/>
          <p:cNvGrpSpPr/>
          <p:nvPr/>
        </p:nvGrpSpPr>
        <p:grpSpPr>
          <a:xfrm>
            <a:off x="156563" y="3876850"/>
            <a:ext cx="341975" cy="1145950"/>
            <a:chOff x="3466350" y="2417925"/>
            <a:chExt cx="341975" cy="1145950"/>
          </a:xfrm>
        </p:grpSpPr>
        <p:sp>
          <p:nvSpPr>
            <p:cNvPr id="693" name="Google Shape;693;p16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/>
          <p:nvPr>
            <p:ph idx="1" type="subTitle"/>
          </p:nvPr>
        </p:nvSpPr>
        <p:spPr>
          <a:xfrm>
            <a:off x="4753737" y="3180050"/>
            <a:ext cx="2611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99" name="Google Shape;699;p17"/>
          <p:cNvSpPr txBox="1"/>
          <p:nvPr>
            <p:ph idx="2" type="subTitle"/>
          </p:nvPr>
        </p:nvSpPr>
        <p:spPr>
          <a:xfrm>
            <a:off x="1778463" y="3180050"/>
            <a:ext cx="2611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00" name="Google Shape;700;p17"/>
          <p:cNvSpPr txBox="1"/>
          <p:nvPr>
            <p:ph idx="3" type="subTitle"/>
          </p:nvPr>
        </p:nvSpPr>
        <p:spPr>
          <a:xfrm>
            <a:off x="1970013" y="3512350"/>
            <a:ext cx="22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1" name="Google Shape;701;p17"/>
          <p:cNvSpPr txBox="1"/>
          <p:nvPr>
            <p:ph idx="4" type="subTitle"/>
          </p:nvPr>
        </p:nvSpPr>
        <p:spPr>
          <a:xfrm>
            <a:off x="4945287" y="3512350"/>
            <a:ext cx="22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2" name="Google Shape;702;p17"/>
          <p:cNvSpPr/>
          <p:nvPr/>
        </p:nvSpPr>
        <p:spPr>
          <a:xfrm rot="-10468820">
            <a:off x="8547143" y="-381401"/>
            <a:ext cx="30956" cy="27636"/>
          </a:xfrm>
          <a:custGeom>
            <a:rect b="b" l="l" r="r" t="t"/>
            <a:pathLst>
              <a:path extrusionOk="0" h="599" w="671">
                <a:moveTo>
                  <a:pt x="317" y="0"/>
                </a:moveTo>
                <a:cubicBezTo>
                  <a:pt x="171" y="0"/>
                  <a:pt x="35" y="107"/>
                  <a:pt x="13" y="254"/>
                </a:cubicBezTo>
                <a:cubicBezTo>
                  <a:pt x="0" y="341"/>
                  <a:pt x="25" y="416"/>
                  <a:pt x="63" y="491"/>
                </a:cubicBezTo>
                <a:cubicBezTo>
                  <a:pt x="130" y="566"/>
                  <a:pt x="214" y="598"/>
                  <a:pt x="296" y="598"/>
                </a:cubicBezTo>
                <a:cubicBezTo>
                  <a:pt x="488" y="598"/>
                  <a:pt x="670" y="419"/>
                  <a:pt x="600" y="191"/>
                </a:cubicBezTo>
                <a:cubicBezTo>
                  <a:pt x="588" y="166"/>
                  <a:pt x="575" y="141"/>
                  <a:pt x="563" y="116"/>
                </a:cubicBezTo>
                <a:cubicBezTo>
                  <a:pt x="513" y="54"/>
                  <a:pt x="438" y="16"/>
                  <a:pt x="363" y="4"/>
                </a:cubicBezTo>
                <a:cubicBezTo>
                  <a:pt x="347" y="2"/>
                  <a:pt x="332" y="0"/>
                  <a:pt x="3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7"/>
          <p:cNvSpPr/>
          <p:nvPr/>
        </p:nvSpPr>
        <p:spPr>
          <a:xfrm rot="-10468820">
            <a:off x="8597699" y="-338637"/>
            <a:ext cx="33078" cy="26805"/>
          </a:xfrm>
          <a:custGeom>
            <a:rect b="b" l="l" r="r" t="t"/>
            <a:pathLst>
              <a:path extrusionOk="0" h="581" w="717">
                <a:moveTo>
                  <a:pt x="313" y="0"/>
                </a:moveTo>
                <a:cubicBezTo>
                  <a:pt x="167" y="0"/>
                  <a:pt x="26" y="106"/>
                  <a:pt x="1" y="276"/>
                </a:cubicBezTo>
                <a:cubicBezTo>
                  <a:pt x="1" y="326"/>
                  <a:pt x="1" y="376"/>
                  <a:pt x="26" y="414"/>
                </a:cubicBezTo>
                <a:cubicBezTo>
                  <a:pt x="51" y="532"/>
                  <a:pt x="145" y="580"/>
                  <a:pt x="252" y="580"/>
                </a:cubicBezTo>
                <a:cubicBezTo>
                  <a:pt x="460" y="580"/>
                  <a:pt x="716" y="395"/>
                  <a:pt x="600" y="189"/>
                </a:cubicBezTo>
                <a:cubicBezTo>
                  <a:pt x="575" y="151"/>
                  <a:pt x="550" y="114"/>
                  <a:pt x="513" y="76"/>
                </a:cubicBezTo>
                <a:cubicBezTo>
                  <a:pt x="453" y="24"/>
                  <a:pt x="382" y="0"/>
                  <a:pt x="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7"/>
          <p:cNvSpPr/>
          <p:nvPr/>
        </p:nvSpPr>
        <p:spPr>
          <a:xfrm rot="-10468820">
            <a:off x="8317969" y="-324597"/>
            <a:ext cx="37276" cy="28928"/>
          </a:xfrm>
          <a:custGeom>
            <a:rect b="b" l="l" r="r" t="t"/>
            <a:pathLst>
              <a:path extrusionOk="0" h="627" w="808">
                <a:moveTo>
                  <a:pt x="431" y="0"/>
                </a:moveTo>
                <a:cubicBezTo>
                  <a:pt x="142" y="0"/>
                  <a:pt x="1" y="366"/>
                  <a:pt x="236" y="554"/>
                </a:cubicBezTo>
                <a:cubicBezTo>
                  <a:pt x="299" y="604"/>
                  <a:pt x="367" y="626"/>
                  <a:pt x="433" y="626"/>
                </a:cubicBezTo>
                <a:cubicBezTo>
                  <a:pt x="632" y="626"/>
                  <a:pt x="808" y="429"/>
                  <a:pt x="723" y="204"/>
                </a:cubicBezTo>
                <a:cubicBezTo>
                  <a:pt x="686" y="92"/>
                  <a:pt x="586" y="29"/>
                  <a:pt x="486" y="4"/>
                </a:cubicBezTo>
                <a:cubicBezTo>
                  <a:pt x="467" y="1"/>
                  <a:pt x="449" y="0"/>
                  <a:pt x="4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7"/>
          <p:cNvSpPr/>
          <p:nvPr/>
        </p:nvSpPr>
        <p:spPr>
          <a:xfrm rot="-10468820">
            <a:off x="8243005" y="-308859"/>
            <a:ext cx="31463" cy="29158"/>
          </a:xfrm>
          <a:custGeom>
            <a:rect b="b" l="l" r="r" t="t"/>
            <a:pathLst>
              <a:path extrusionOk="0" h="632" w="682">
                <a:moveTo>
                  <a:pt x="350" y="1"/>
                </a:moveTo>
                <a:cubicBezTo>
                  <a:pt x="259" y="1"/>
                  <a:pt x="166" y="39"/>
                  <a:pt x="101" y="124"/>
                </a:cubicBezTo>
                <a:cubicBezTo>
                  <a:pt x="1" y="261"/>
                  <a:pt x="26" y="449"/>
                  <a:pt x="151" y="561"/>
                </a:cubicBezTo>
                <a:cubicBezTo>
                  <a:pt x="210" y="610"/>
                  <a:pt x="277" y="632"/>
                  <a:pt x="344" y="632"/>
                </a:cubicBezTo>
                <a:cubicBezTo>
                  <a:pt x="516" y="632"/>
                  <a:pt x="681" y="485"/>
                  <a:pt x="663" y="286"/>
                </a:cubicBezTo>
                <a:cubicBezTo>
                  <a:pt x="647" y="107"/>
                  <a:pt x="500" y="1"/>
                  <a:pt x="3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7"/>
          <p:cNvSpPr/>
          <p:nvPr/>
        </p:nvSpPr>
        <p:spPr>
          <a:xfrm rot="-10468820">
            <a:off x="8348538" y="-386937"/>
            <a:ext cx="36584" cy="28420"/>
          </a:xfrm>
          <a:custGeom>
            <a:rect b="b" l="l" r="r" t="t"/>
            <a:pathLst>
              <a:path extrusionOk="0" h="616" w="793">
                <a:moveTo>
                  <a:pt x="340" y="1"/>
                </a:moveTo>
                <a:cubicBezTo>
                  <a:pt x="251" y="1"/>
                  <a:pt x="164" y="39"/>
                  <a:pt x="100" y="110"/>
                </a:cubicBezTo>
                <a:cubicBezTo>
                  <a:pt x="0" y="247"/>
                  <a:pt x="25" y="435"/>
                  <a:pt x="150" y="547"/>
                </a:cubicBezTo>
                <a:cubicBezTo>
                  <a:pt x="194" y="596"/>
                  <a:pt x="245" y="616"/>
                  <a:pt x="298" y="616"/>
                </a:cubicBezTo>
                <a:cubicBezTo>
                  <a:pt x="532" y="616"/>
                  <a:pt x="793" y="215"/>
                  <a:pt x="538" y="72"/>
                </a:cubicBezTo>
                <a:cubicBezTo>
                  <a:pt x="478" y="24"/>
                  <a:pt x="409" y="1"/>
                  <a:pt x="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rot="-10468820">
            <a:off x="8195246" y="-380691"/>
            <a:ext cx="32340" cy="28512"/>
          </a:xfrm>
          <a:custGeom>
            <a:rect b="b" l="l" r="r" t="t"/>
            <a:pathLst>
              <a:path extrusionOk="0" h="618" w="701">
                <a:moveTo>
                  <a:pt x="347" y="1"/>
                </a:moveTo>
                <a:cubicBezTo>
                  <a:pt x="311" y="1"/>
                  <a:pt x="274" y="7"/>
                  <a:pt x="238" y="21"/>
                </a:cubicBezTo>
                <a:cubicBezTo>
                  <a:pt x="76" y="84"/>
                  <a:pt x="1" y="259"/>
                  <a:pt x="63" y="421"/>
                </a:cubicBezTo>
                <a:cubicBezTo>
                  <a:pt x="111" y="545"/>
                  <a:pt x="224" y="618"/>
                  <a:pt x="347" y="618"/>
                </a:cubicBezTo>
                <a:cubicBezTo>
                  <a:pt x="385" y="618"/>
                  <a:pt x="425" y="611"/>
                  <a:pt x="463" y="596"/>
                </a:cubicBezTo>
                <a:cubicBezTo>
                  <a:pt x="626" y="533"/>
                  <a:pt x="701" y="359"/>
                  <a:pt x="638" y="196"/>
                </a:cubicBezTo>
                <a:cubicBezTo>
                  <a:pt x="590" y="80"/>
                  <a:pt x="473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7"/>
          <p:cNvSpPr/>
          <p:nvPr/>
        </p:nvSpPr>
        <p:spPr>
          <a:xfrm rot="-10468820">
            <a:off x="8063128" y="-397558"/>
            <a:ext cx="33955" cy="29250"/>
          </a:xfrm>
          <a:custGeom>
            <a:rect b="b" l="l" r="r" t="t"/>
            <a:pathLst>
              <a:path extrusionOk="0" h="634" w="736">
                <a:moveTo>
                  <a:pt x="400" y="1"/>
                </a:moveTo>
                <a:cubicBezTo>
                  <a:pt x="184" y="1"/>
                  <a:pt x="1" y="233"/>
                  <a:pt x="125" y="472"/>
                </a:cubicBezTo>
                <a:cubicBezTo>
                  <a:pt x="186" y="584"/>
                  <a:pt x="289" y="633"/>
                  <a:pt x="391" y="633"/>
                </a:cubicBezTo>
                <a:cubicBezTo>
                  <a:pt x="564" y="633"/>
                  <a:pt x="736" y="496"/>
                  <a:pt x="712" y="285"/>
                </a:cubicBezTo>
                <a:cubicBezTo>
                  <a:pt x="700" y="260"/>
                  <a:pt x="700" y="235"/>
                  <a:pt x="687" y="210"/>
                </a:cubicBezTo>
                <a:cubicBezTo>
                  <a:pt x="675" y="147"/>
                  <a:pt x="637" y="110"/>
                  <a:pt x="600" y="72"/>
                </a:cubicBezTo>
                <a:cubicBezTo>
                  <a:pt x="536" y="22"/>
                  <a:pt x="466" y="1"/>
                  <a:pt x="4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7"/>
          <p:cNvSpPr/>
          <p:nvPr/>
        </p:nvSpPr>
        <p:spPr>
          <a:xfrm rot="-10468820">
            <a:off x="8133790" y="-344316"/>
            <a:ext cx="32340" cy="28558"/>
          </a:xfrm>
          <a:custGeom>
            <a:rect b="b" l="l" r="r" t="t"/>
            <a:pathLst>
              <a:path extrusionOk="0" h="619" w="701">
                <a:moveTo>
                  <a:pt x="354" y="1"/>
                </a:moveTo>
                <a:cubicBezTo>
                  <a:pt x="316" y="1"/>
                  <a:pt x="277" y="8"/>
                  <a:pt x="238" y="23"/>
                </a:cubicBezTo>
                <a:cubicBezTo>
                  <a:pt x="75" y="85"/>
                  <a:pt x="1" y="260"/>
                  <a:pt x="63" y="423"/>
                </a:cubicBezTo>
                <a:cubicBezTo>
                  <a:pt x="112" y="539"/>
                  <a:pt x="228" y="618"/>
                  <a:pt x="354" y="618"/>
                </a:cubicBezTo>
                <a:cubicBezTo>
                  <a:pt x="390" y="618"/>
                  <a:pt x="427" y="612"/>
                  <a:pt x="463" y="598"/>
                </a:cubicBezTo>
                <a:cubicBezTo>
                  <a:pt x="613" y="535"/>
                  <a:pt x="700" y="348"/>
                  <a:pt x="638" y="198"/>
                </a:cubicBezTo>
                <a:cubicBezTo>
                  <a:pt x="590" y="74"/>
                  <a:pt x="477" y="1"/>
                  <a:pt x="3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7"/>
          <p:cNvSpPr/>
          <p:nvPr/>
        </p:nvSpPr>
        <p:spPr>
          <a:xfrm rot="-10468820">
            <a:off x="8473529" y="-366703"/>
            <a:ext cx="34600" cy="25513"/>
          </a:xfrm>
          <a:custGeom>
            <a:rect b="b" l="l" r="r" t="t"/>
            <a:pathLst>
              <a:path extrusionOk="0" h="553" w="750">
                <a:moveTo>
                  <a:pt x="535" y="0"/>
                </a:moveTo>
                <a:cubicBezTo>
                  <a:pt x="308" y="0"/>
                  <a:pt x="1" y="312"/>
                  <a:pt x="231" y="487"/>
                </a:cubicBezTo>
                <a:cubicBezTo>
                  <a:pt x="293" y="532"/>
                  <a:pt x="361" y="552"/>
                  <a:pt x="425" y="552"/>
                </a:cubicBezTo>
                <a:cubicBezTo>
                  <a:pt x="597" y="552"/>
                  <a:pt x="749" y="412"/>
                  <a:pt x="731" y="212"/>
                </a:cubicBezTo>
                <a:cubicBezTo>
                  <a:pt x="731" y="187"/>
                  <a:pt x="731" y="162"/>
                  <a:pt x="719" y="137"/>
                </a:cubicBezTo>
                <a:cubicBezTo>
                  <a:pt x="686" y="39"/>
                  <a:pt x="616" y="0"/>
                  <a:pt x="5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7"/>
          <p:cNvSpPr/>
          <p:nvPr/>
        </p:nvSpPr>
        <p:spPr>
          <a:xfrm rot="-10468820">
            <a:off x="8137577" y="-423088"/>
            <a:ext cx="31002" cy="28143"/>
          </a:xfrm>
          <a:custGeom>
            <a:rect b="b" l="l" r="r" t="t"/>
            <a:pathLst>
              <a:path extrusionOk="0" h="610" w="672">
                <a:moveTo>
                  <a:pt x="324" y="1"/>
                </a:moveTo>
                <a:cubicBezTo>
                  <a:pt x="184" y="1"/>
                  <a:pt x="44" y="96"/>
                  <a:pt x="13" y="257"/>
                </a:cubicBezTo>
                <a:cubicBezTo>
                  <a:pt x="1" y="332"/>
                  <a:pt x="13" y="420"/>
                  <a:pt x="63" y="482"/>
                </a:cubicBezTo>
                <a:cubicBezTo>
                  <a:pt x="113" y="545"/>
                  <a:pt x="188" y="595"/>
                  <a:pt x="263" y="607"/>
                </a:cubicBezTo>
                <a:cubicBezTo>
                  <a:pt x="276" y="609"/>
                  <a:pt x="288" y="609"/>
                  <a:pt x="299" y="609"/>
                </a:cubicBezTo>
                <a:cubicBezTo>
                  <a:pt x="518" y="609"/>
                  <a:pt x="672" y="396"/>
                  <a:pt x="601" y="195"/>
                </a:cubicBezTo>
                <a:cubicBezTo>
                  <a:pt x="588" y="170"/>
                  <a:pt x="576" y="145"/>
                  <a:pt x="563" y="120"/>
                </a:cubicBezTo>
                <a:cubicBezTo>
                  <a:pt x="501" y="38"/>
                  <a:pt x="412" y="1"/>
                  <a:pt x="3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7"/>
          <p:cNvSpPr/>
          <p:nvPr/>
        </p:nvSpPr>
        <p:spPr>
          <a:xfrm rot="-10468820">
            <a:off x="8265087" y="-382750"/>
            <a:ext cx="35062" cy="29066"/>
          </a:xfrm>
          <a:custGeom>
            <a:rect b="b" l="l" r="r" t="t"/>
            <a:pathLst>
              <a:path extrusionOk="0" h="630" w="760">
                <a:moveTo>
                  <a:pt x="388" y="1"/>
                </a:moveTo>
                <a:cubicBezTo>
                  <a:pt x="285" y="1"/>
                  <a:pt x="183" y="51"/>
                  <a:pt x="126" y="153"/>
                </a:cubicBezTo>
                <a:cubicBezTo>
                  <a:pt x="1" y="340"/>
                  <a:pt x="126" y="590"/>
                  <a:pt x="351" y="627"/>
                </a:cubicBezTo>
                <a:cubicBezTo>
                  <a:pt x="363" y="629"/>
                  <a:pt x="375" y="629"/>
                  <a:pt x="387" y="629"/>
                </a:cubicBezTo>
                <a:cubicBezTo>
                  <a:pt x="605" y="629"/>
                  <a:pt x="759" y="417"/>
                  <a:pt x="688" y="215"/>
                </a:cubicBezTo>
                <a:cubicBezTo>
                  <a:pt x="676" y="178"/>
                  <a:pt x="663" y="165"/>
                  <a:pt x="651" y="140"/>
                </a:cubicBezTo>
                <a:cubicBezTo>
                  <a:pt x="589" y="48"/>
                  <a:pt x="488" y="1"/>
                  <a:pt x="3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7"/>
          <p:cNvSpPr/>
          <p:nvPr/>
        </p:nvSpPr>
        <p:spPr>
          <a:xfrm rot="-10468820">
            <a:off x="8401883" y="-338782"/>
            <a:ext cx="36215" cy="28974"/>
          </a:xfrm>
          <a:custGeom>
            <a:rect b="b" l="l" r="r" t="t"/>
            <a:pathLst>
              <a:path extrusionOk="0" h="628" w="785">
                <a:moveTo>
                  <a:pt x="406" y="1"/>
                </a:moveTo>
                <a:cubicBezTo>
                  <a:pt x="196" y="1"/>
                  <a:pt x="0" y="226"/>
                  <a:pt x="132" y="463"/>
                </a:cubicBezTo>
                <a:cubicBezTo>
                  <a:pt x="192" y="578"/>
                  <a:pt x="293" y="628"/>
                  <a:pt x="395" y="628"/>
                </a:cubicBezTo>
                <a:cubicBezTo>
                  <a:pt x="589" y="628"/>
                  <a:pt x="785" y="446"/>
                  <a:pt x="694" y="200"/>
                </a:cubicBezTo>
                <a:cubicBezTo>
                  <a:pt x="682" y="175"/>
                  <a:pt x="669" y="150"/>
                  <a:pt x="657" y="138"/>
                </a:cubicBezTo>
                <a:cubicBezTo>
                  <a:pt x="586" y="41"/>
                  <a:pt x="495" y="1"/>
                  <a:pt x="4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7"/>
          <p:cNvSpPr/>
          <p:nvPr/>
        </p:nvSpPr>
        <p:spPr>
          <a:xfrm rot="-10468820">
            <a:off x="8175982" y="-278067"/>
            <a:ext cx="33539" cy="29066"/>
          </a:xfrm>
          <a:custGeom>
            <a:rect b="b" l="l" r="r" t="t"/>
            <a:pathLst>
              <a:path extrusionOk="0" h="630" w="727">
                <a:moveTo>
                  <a:pt x="333" y="0"/>
                </a:moveTo>
                <a:cubicBezTo>
                  <a:pt x="185" y="0"/>
                  <a:pt x="37" y="104"/>
                  <a:pt x="13" y="274"/>
                </a:cubicBezTo>
                <a:cubicBezTo>
                  <a:pt x="1" y="349"/>
                  <a:pt x="26" y="437"/>
                  <a:pt x="76" y="499"/>
                </a:cubicBezTo>
                <a:cubicBezTo>
                  <a:pt x="113" y="562"/>
                  <a:pt x="188" y="612"/>
                  <a:pt x="276" y="624"/>
                </a:cubicBezTo>
                <a:cubicBezTo>
                  <a:pt x="296" y="628"/>
                  <a:pt x="315" y="629"/>
                  <a:pt x="334" y="629"/>
                </a:cubicBezTo>
                <a:cubicBezTo>
                  <a:pt x="576" y="629"/>
                  <a:pt x="726" y="344"/>
                  <a:pt x="576" y="124"/>
                </a:cubicBezTo>
                <a:cubicBezTo>
                  <a:pt x="514" y="39"/>
                  <a:pt x="424" y="0"/>
                  <a:pt x="3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7"/>
          <p:cNvSpPr/>
          <p:nvPr/>
        </p:nvSpPr>
        <p:spPr>
          <a:xfrm rot="-10468820">
            <a:off x="8050119" y="-319066"/>
            <a:ext cx="33585" cy="29158"/>
          </a:xfrm>
          <a:custGeom>
            <a:rect b="b" l="l" r="r" t="t"/>
            <a:pathLst>
              <a:path extrusionOk="0" h="632" w="728">
                <a:moveTo>
                  <a:pt x="316" y="1"/>
                </a:moveTo>
                <a:cubicBezTo>
                  <a:pt x="174" y="1"/>
                  <a:pt x="35" y="99"/>
                  <a:pt x="13" y="266"/>
                </a:cubicBezTo>
                <a:cubicBezTo>
                  <a:pt x="0" y="354"/>
                  <a:pt x="13" y="429"/>
                  <a:pt x="63" y="504"/>
                </a:cubicBezTo>
                <a:cubicBezTo>
                  <a:pt x="113" y="566"/>
                  <a:pt x="187" y="604"/>
                  <a:pt x="262" y="629"/>
                </a:cubicBezTo>
                <a:cubicBezTo>
                  <a:pt x="278" y="631"/>
                  <a:pt x="293" y="632"/>
                  <a:pt x="308" y="632"/>
                </a:cubicBezTo>
                <a:cubicBezTo>
                  <a:pt x="558" y="632"/>
                  <a:pt x="728" y="341"/>
                  <a:pt x="562" y="129"/>
                </a:cubicBezTo>
                <a:cubicBezTo>
                  <a:pt x="499" y="41"/>
                  <a:pt x="407" y="1"/>
                  <a:pt x="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7"/>
          <p:cNvSpPr/>
          <p:nvPr/>
        </p:nvSpPr>
        <p:spPr>
          <a:xfrm rot="-10468820">
            <a:off x="8377735" y="-277014"/>
            <a:ext cx="34508" cy="25190"/>
          </a:xfrm>
          <a:custGeom>
            <a:rect b="b" l="l" r="r" t="t"/>
            <a:pathLst>
              <a:path extrusionOk="0" h="546" w="748">
                <a:moveTo>
                  <a:pt x="361" y="0"/>
                </a:moveTo>
                <a:cubicBezTo>
                  <a:pt x="181" y="0"/>
                  <a:pt x="1" y="153"/>
                  <a:pt x="49" y="378"/>
                </a:cubicBezTo>
                <a:cubicBezTo>
                  <a:pt x="74" y="497"/>
                  <a:pt x="170" y="545"/>
                  <a:pt x="278" y="545"/>
                </a:cubicBezTo>
                <a:cubicBezTo>
                  <a:pt x="489" y="545"/>
                  <a:pt x="748" y="360"/>
                  <a:pt x="624" y="154"/>
                </a:cubicBezTo>
                <a:cubicBezTo>
                  <a:pt x="562" y="47"/>
                  <a:pt x="461" y="0"/>
                  <a:pt x="3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7"/>
          <p:cNvSpPr/>
          <p:nvPr/>
        </p:nvSpPr>
        <p:spPr>
          <a:xfrm rot="-10468820">
            <a:off x="7862798" y="-397317"/>
            <a:ext cx="35062" cy="29020"/>
          </a:xfrm>
          <a:custGeom>
            <a:rect b="b" l="l" r="r" t="t"/>
            <a:pathLst>
              <a:path extrusionOk="0" h="629" w="760">
                <a:moveTo>
                  <a:pt x="389" y="0"/>
                </a:moveTo>
                <a:cubicBezTo>
                  <a:pt x="285" y="0"/>
                  <a:pt x="183" y="50"/>
                  <a:pt x="126" y="152"/>
                </a:cubicBezTo>
                <a:cubicBezTo>
                  <a:pt x="1" y="339"/>
                  <a:pt x="126" y="602"/>
                  <a:pt x="351" y="627"/>
                </a:cubicBezTo>
                <a:cubicBezTo>
                  <a:pt x="363" y="628"/>
                  <a:pt x="375" y="628"/>
                  <a:pt x="387" y="628"/>
                </a:cubicBezTo>
                <a:cubicBezTo>
                  <a:pt x="606" y="628"/>
                  <a:pt x="759" y="416"/>
                  <a:pt x="688" y="214"/>
                </a:cubicBezTo>
                <a:cubicBezTo>
                  <a:pt x="676" y="189"/>
                  <a:pt x="663" y="164"/>
                  <a:pt x="651" y="139"/>
                </a:cubicBezTo>
                <a:cubicBezTo>
                  <a:pt x="589" y="47"/>
                  <a:pt x="489" y="0"/>
                  <a:pt x="3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7"/>
          <p:cNvSpPr/>
          <p:nvPr/>
        </p:nvSpPr>
        <p:spPr>
          <a:xfrm rot="-10468820">
            <a:off x="7838580" y="-322479"/>
            <a:ext cx="30402" cy="29158"/>
          </a:xfrm>
          <a:custGeom>
            <a:rect b="b" l="l" r="r" t="t"/>
            <a:pathLst>
              <a:path extrusionOk="0" h="632" w="659">
                <a:moveTo>
                  <a:pt x="349" y="1"/>
                </a:moveTo>
                <a:cubicBezTo>
                  <a:pt x="206" y="1"/>
                  <a:pt x="61" y="96"/>
                  <a:pt x="34" y="275"/>
                </a:cubicBezTo>
                <a:cubicBezTo>
                  <a:pt x="0" y="484"/>
                  <a:pt x="168" y="631"/>
                  <a:pt x="343" y="631"/>
                </a:cubicBezTo>
                <a:cubicBezTo>
                  <a:pt x="429" y="631"/>
                  <a:pt x="517" y="595"/>
                  <a:pt x="584" y="513"/>
                </a:cubicBezTo>
                <a:cubicBezTo>
                  <a:pt x="634" y="450"/>
                  <a:pt x="659" y="363"/>
                  <a:pt x="659" y="288"/>
                </a:cubicBezTo>
                <a:cubicBezTo>
                  <a:pt x="646" y="263"/>
                  <a:pt x="646" y="225"/>
                  <a:pt x="634" y="200"/>
                </a:cubicBezTo>
                <a:cubicBezTo>
                  <a:pt x="583" y="65"/>
                  <a:pt x="466" y="1"/>
                  <a:pt x="3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7"/>
          <p:cNvSpPr/>
          <p:nvPr/>
        </p:nvSpPr>
        <p:spPr>
          <a:xfrm rot="-10468820">
            <a:off x="7765804" y="-327445"/>
            <a:ext cx="34923" cy="28928"/>
          </a:xfrm>
          <a:custGeom>
            <a:rect b="b" l="l" r="r" t="t"/>
            <a:pathLst>
              <a:path extrusionOk="0" h="627" w="757">
                <a:moveTo>
                  <a:pt x="385" y="1"/>
                </a:moveTo>
                <a:cubicBezTo>
                  <a:pt x="282" y="1"/>
                  <a:pt x="177" y="51"/>
                  <a:pt x="113" y="148"/>
                </a:cubicBezTo>
                <a:cubicBezTo>
                  <a:pt x="0" y="348"/>
                  <a:pt x="125" y="597"/>
                  <a:pt x="350" y="622"/>
                </a:cubicBezTo>
                <a:cubicBezTo>
                  <a:pt x="367" y="625"/>
                  <a:pt x="384" y="627"/>
                  <a:pt x="400" y="627"/>
                </a:cubicBezTo>
                <a:cubicBezTo>
                  <a:pt x="602" y="627"/>
                  <a:pt x="756" y="418"/>
                  <a:pt x="675" y="210"/>
                </a:cubicBezTo>
                <a:cubicBezTo>
                  <a:pt x="675" y="185"/>
                  <a:pt x="663" y="160"/>
                  <a:pt x="638" y="135"/>
                </a:cubicBezTo>
                <a:cubicBezTo>
                  <a:pt x="577" y="45"/>
                  <a:pt x="482" y="1"/>
                  <a:pt x="3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7"/>
          <p:cNvSpPr/>
          <p:nvPr/>
        </p:nvSpPr>
        <p:spPr>
          <a:xfrm rot="-10468820">
            <a:off x="7905539" y="-259261"/>
            <a:ext cx="32663" cy="26805"/>
          </a:xfrm>
          <a:custGeom>
            <a:rect b="b" l="l" r="r" t="t"/>
            <a:pathLst>
              <a:path extrusionOk="0" h="581" w="708">
                <a:moveTo>
                  <a:pt x="370" y="1"/>
                </a:moveTo>
                <a:cubicBezTo>
                  <a:pt x="280" y="1"/>
                  <a:pt x="190" y="42"/>
                  <a:pt x="132" y="121"/>
                </a:cubicBezTo>
                <a:cubicBezTo>
                  <a:pt x="1" y="347"/>
                  <a:pt x="188" y="580"/>
                  <a:pt x="400" y="580"/>
                </a:cubicBezTo>
                <a:cubicBezTo>
                  <a:pt x="470" y="580"/>
                  <a:pt x="542" y="555"/>
                  <a:pt x="607" y="496"/>
                </a:cubicBezTo>
                <a:cubicBezTo>
                  <a:pt x="707" y="371"/>
                  <a:pt x="695" y="171"/>
                  <a:pt x="557" y="71"/>
                </a:cubicBezTo>
                <a:cubicBezTo>
                  <a:pt x="504" y="24"/>
                  <a:pt x="437" y="1"/>
                  <a:pt x="3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7"/>
          <p:cNvSpPr/>
          <p:nvPr/>
        </p:nvSpPr>
        <p:spPr>
          <a:xfrm rot="-10468820">
            <a:off x="7927915" y="-424945"/>
            <a:ext cx="35200" cy="27774"/>
          </a:xfrm>
          <a:custGeom>
            <a:rect b="b" l="l" r="r" t="t"/>
            <a:pathLst>
              <a:path extrusionOk="0" h="602" w="763">
                <a:moveTo>
                  <a:pt x="252" y="0"/>
                </a:moveTo>
                <a:cubicBezTo>
                  <a:pt x="181" y="0"/>
                  <a:pt x="117" y="31"/>
                  <a:pt x="75" y="105"/>
                </a:cubicBezTo>
                <a:cubicBezTo>
                  <a:pt x="25" y="167"/>
                  <a:pt x="0" y="255"/>
                  <a:pt x="13" y="330"/>
                </a:cubicBezTo>
                <a:cubicBezTo>
                  <a:pt x="36" y="503"/>
                  <a:pt x="178" y="601"/>
                  <a:pt x="324" y="601"/>
                </a:cubicBezTo>
                <a:cubicBezTo>
                  <a:pt x="410" y="601"/>
                  <a:pt x="498" y="567"/>
                  <a:pt x="563" y="492"/>
                </a:cubicBezTo>
                <a:cubicBezTo>
                  <a:pt x="763" y="311"/>
                  <a:pt x="477" y="0"/>
                  <a:pt x="2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7"/>
          <p:cNvSpPr/>
          <p:nvPr/>
        </p:nvSpPr>
        <p:spPr>
          <a:xfrm rot="-10468820">
            <a:off x="7989705" y="-377539"/>
            <a:ext cx="35984" cy="28743"/>
          </a:xfrm>
          <a:custGeom>
            <a:rect b="b" l="l" r="r" t="t"/>
            <a:pathLst>
              <a:path extrusionOk="0" h="623" w="780">
                <a:moveTo>
                  <a:pt x="385" y="0"/>
                </a:moveTo>
                <a:cubicBezTo>
                  <a:pt x="282" y="0"/>
                  <a:pt x="178" y="54"/>
                  <a:pt x="113" y="157"/>
                </a:cubicBezTo>
                <a:cubicBezTo>
                  <a:pt x="1" y="344"/>
                  <a:pt x="126" y="594"/>
                  <a:pt x="351" y="619"/>
                </a:cubicBezTo>
                <a:cubicBezTo>
                  <a:pt x="366" y="621"/>
                  <a:pt x="381" y="622"/>
                  <a:pt x="395" y="622"/>
                </a:cubicBezTo>
                <a:cubicBezTo>
                  <a:pt x="632" y="622"/>
                  <a:pt x="779" y="344"/>
                  <a:pt x="638" y="144"/>
                </a:cubicBezTo>
                <a:cubicBezTo>
                  <a:pt x="577" y="47"/>
                  <a:pt x="482" y="0"/>
                  <a:pt x="3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 rot="-10468820">
            <a:off x="7975220" y="-302026"/>
            <a:ext cx="31602" cy="28512"/>
          </a:xfrm>
          <a:custGeom>
            <a:rect b="b" l="l" r="r" t="t"/>
            <a:pathLst>
              <a:path extrusionOk="0" h="618" w="685">
                <a:moveTo>
                  <a:pt x="327" y="0"/>
                </a:moveTo>
                <a:cubicBezTo>
                  <a:pt x="174" y="0"/>
                  <a:pt x="48" y="107"/>
                  <a:pt x="26" y="266"/>
                </a:cubicBezTo>
                <a:cubicBezTo>
                  <a:pt x="1" y="429"/>
                  <a:pt x="113" y="591"/>
                  <a:pt x="276" y="616"/>
                </a:cubicBezTo>
                <a:cubicBezTo>
                  <a:pt x="288" y="617"/>
                  <a:pt x="300" y="618"/>
                  <a:pt x="312" y="618"/>
                </a:cubicBezTo>
                <a:cubicBezTo>
                  <a:pt x="530" y="618"/>
                  <a:pt x="684" y="405"/>
                  <a:pt x="613" y="204"/>
                </a:cubicBezTo>
                <a:cubicBezTo>
                  <a:pt x="600" y="179"/>
                  <a:pt x="588" y="154"/>
                  <a:pt x="575" y="129"/>
                </a:cubicBezTo>
                <a:cubicBezTo>
                  <a:pt x="525" y="66"/>
                  <a:pt x="451" y="16"/>
                  <a:pt x="376" y="4"/>
                </a:cubicBezTo>
                <a:cubicBezTo>
                  <a:pt x="359" y="1"/>
                  <a:pt x="343" y="0"/>
                  <a:pt x="3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7"/>
          <p:cNvSpPr/>
          <p:nvPr/>
        </p:nvSpPr>
        <p:spPr>
          <a:xfrm rot="-10468820">
            <a:off x="7690191" y="-297060"/>
            <a:ext cx="35200" cy="28928"/>
          </a:xfrm>
          <a:custGeom>
            <a:rect b="b" l="l" r="r" t="t"/>
            <a:pathLst>
              <a:path extrusionOk="0" h="627" w="763">
                <a:moveTo>
                  <a:pt x="415" y="1"/>
                </a:moveTo>
                <a:cubicBezTo>
                  <a:pt x="352" y="1"/>
                  <a:pt x="286" y="19"/>
                  <a:pt x="225" y="61"/>
                </a:cubicBezTo>
                <a:cubicBezTo>
                  <a:pt x="1" y="223"/>
                  <a:pt x="88" y="586"/>
                  <a:pt x="375" y="623"/>
                </a:cubicBezTo>
                <a:cubicBezTo>
                  <a:pt x="391" y="626"/>
                  <a:pt x="406" y="627"/>
                  <a:pt x="421" y="627"/>
                </a:cubicBezTo>
                <a:cubicBezTo>
                  <a:pt x="567" y="627"/>
                  <a:pt x="703" y="521"/>
                  <a:pt x="725" y="373"/>
                </a:cubicBezTo>
                <a:cubicBezTo>
                  <a:pt x="763" y="159"/>
                  <a:pt x="599" y="1"/>
                  <a:pt x="4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7"/>
          <p:cNvSpPr/>
          <p:nvPr/>
        </p:nvSpPr>
        <p:spPr>
          <a:xfrm rot="-10468820">
            <a:off x="7794256" y="-397101"/>
            <a:ext cx="32801" cy="29250"/>
          </a:xfrm>
          <a:custGeom>
            <a:rect b="b" l="l" r="r" t="t"/>
            <a:pathLst>
              <a:path extrusionOk="0" h="634" w="711">
                <a:moveTo>
                  <a:pt x="347" y="0"/>
                </a:moveTo>
                <a:cubicBezTo>
                  <a:pt x="206" y="0"/>
                  <a:pt x="67" y="95"/>
                  <a:pt x="36" y="257"/>
                </a:cubicBezTo>
                <a:cubicBezTo>
                  <a:pt x="1" y="456"/>
                  <a:pt x="142" y="634"/>
                  <a:pt x="336" y="634"/>
                </a:cubicBezTo>
                <a:cubicBezTo>
                  <a:pt x="348" y="634"/>
                  <a:pt x="361" y="633"/>
                  <a:pt x="373" y="632"/>
                </a:cubicBezTo>
                <a:cubicBezTo>
                  <a:pt x="586" y="607"/>
                  <a:pt x="711" y="382"/>
                  <a:pt x="623" y="194"/>
                </a:cubicBezTo>
                <a:cubicBezTo>
                  <a:pt x="623" y="169"/>
                  <a:pt x="611" y="144"/>
                  <a:pt x="586" y="119"/>
                </a:cubicBezTo>
                <a:cubicBezTo>
                  <a:pt x="523" y="37"/>
                  <a:pt x="435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"/>
          <p:cNvSpPr/>
          <p:nvPr/>
        </p:nvSpPr>
        <p:spPr>
          <a:xfrm rot="-10468820">
            <a:off x="7912643" y="-347643"/>
            <a:ext cx="33032" cy="25975"/>
          </a:xfrm>
          <a:custGeom>
            <a:rect b="b" l="l" r="r" t="t"/>
            <a:pathLst>
              <a:path extrusionOk="0" h="563" w="716">
                <a:moveTo>
                  <a:pt x="395" y="1"/>
                </a:moveTo>
                <a:cubicBezTo>
                  <a:pt x="188" y="1"/>
                  <a:pt x="1" y="225"/>
                  <a:pt x="121" y="456"/>
                </a:cubicBezTo>
                <a:cubicBezTo>
                  <a:pt x="184" y="531"/>
                  <a:pt x="266" y="563"/>
                  <a:pt x="347" y="563"/>
                </a:cubicBezTo>
                <a:cubicBezTo>
                  <a:pt x="534" y="563"/>
                  <a:pt x="716" y="387"/>
                  <a:pt x="646" y="168"/>
                </a:cubicBezTo>
                <a:cubicBezTo>
                  <a:pt x="646" y="143"/>
                  <a:pt x="633" y="118"/>
                  <a:pt x="608" y="93"/>
                </a:cubicBezTo>
                <a:cubicBezTo>
                  <a:pt x="543" y="28"/>
                  <a:pt x="468" y="1"/>
                  <a:pt x="3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7"/>
          <p:cNvSpPr/>
          <p:nvPr/>
        </p:nvSpPr>
        <p:spPr>
          <a:xfrm rot="-10468820">
            <a:off x="9291382" y="-311343"/>
            <a:ext cx="28834" cy="28097"/>
          </a:xfrm>
          <a:custGeom>
            <a:rect b="b" l="l" r="r" t="t"/>
            <a:pathLst>
              <a:path extrusionOk="0" h="609" w="625">
                <a:moveTo>
                  <a:pt x="317" y="1"/>
                </a:moveTo>
                <a:cubicBezTo>
                  <a:pt x="225" y="1"/>
                  <a:pt x="133" y="40"/>
                  <a:pt x="75" y="112"/>
                </a:cubicBezTo>
                <a:cubicBezTo>
                  <a:pt x="25" y="175"/>
                  <a:pt x="0" y="262"/>
                  <a:pt x="0" y="337"/>
                </a:cubicBezTo>
                <a:cubicBezTo>
                  <a:pt x="31" y="510"/>
                  <a:pt x="171" y="609"/>
                  <a:pt x="314" y="609"/>
                </a:cubicBezTo>
                <a:cubicBezTo>
                  <a:pt x="399" y="609"/>
                  <a:pt x="485" y="574"/>
                  <a:pt x="550" y="500"/>
                </a:cubicBezTo>
                <a:cubicBezTo>
                  <a:pt x="600" y="437"/>
                  <a:pt x="625" y="350"/>
                  <a:pt x="612" y="275"/>
                </a:cubicBezTo>
                <a:cubicBezTo>
                  <a:pt x="612" y="250"/>
                  <a:pt x="612" y="225"/>
                  <a:pt x="600" y="200"/>
                </a:cubicBezTo>
                <a:cubicBezTo>
                  <a:pt x="575" y="137"/>
                  <a:pt x="550" y="100"/>
                  <a:pt x="500" y="62"/>
                </a:cubicBezTo>
                <a:cubicBezTo>
                  <a:pt x="448" y="21"/>
                  <a:pt x="383" y="1"/>
                  <a:pt x="3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7"/>
          <p:cNvSpPr/>
          <p:nvPr/>
        </p:nvSpPr>
        <p:spPr>
          <a:xfrm rot="-10468820">
            <a:off x="9218596" y="-316695"/>
            <a:ext cx="34923" cy="28928"/>
          </a:xfrm>
          <a:custGeom>
            <a:rect b="b" l="l" r="r" t="t"/>
            <a:pathLst>
              <a:path extrusionOk="0" h="627" w="757">
                <a:moveTo>
                  <a:pt x="386" y="1"/>
                </a:moveTo>
                <a:cubicBezTo>
                  <a:pt x="282" y="1"/>
                  <a:pt x="178" y="51"/>
                  <a:pt x="113" y="148"/>
                </a:cubicBezTo>
                <a:cubicBezTo>
                  <a:pt x="1" y="348"/>
                  <a:pt x="126" y="598"/>
                  <a:pt x="351" y="623"/>
                </a:cubicBezTo>
                <a:cubicBezTo>
                  <a:pt x="367" y="626"/>
                  <a:pt x="384" y="627"/>
                  <a:pt x="400" y="627"/>
                </a:cubicBezTo>
                <a:cubicBezTo>
                  <a:pt x="602" y="627"/>
                  <a:pt x="756" y="419"/>
                  <a:pt x="675" y="210"/>
                </a:cubicBezTo>
                <a:cubicBezTo>
                  <a:pt x="675" y="185"/>
                  <a:pt x="663" y="160"/>
                  <a:pt x="638" y="135"/>
                </a:cubicBezTo>
                <a:cubicBezTo>
                  <a:pt x="578" y="45"/>
                  <a:pt x="482" y="1"/>
                  <a:pt x="38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7"/>
          <p:cNvSpPr/>
          <p:nvPr/>
        </p:nvSpPr>
        <p:spPr>
          <a:xfrm rot="-10468820">
            <a:off x="9068168" y="-260972"/>
            <a:ext cx="34001" cy="29158"/>
          </a:xfrm>
          <a:custGeom>
            <a:rect b="b" l="l" r="r" t="t"/>
            <a:pathLst>
              <a:path extrusionOk="0" h="632" w="737">
                <a:moveTo>
                  <a:pt x="410" y="0"/>
                </a:moveTo>
                <a:cubicBezTo>
                  <a:pt x="195" y="0"/>
                  <a:pt x="1" y="239"/>
                  <a:pt x="126" y="470"/>
                </a:cubicBezTo>
                <a:cubicBezTo>
                  <a:pt x="187" y="582"/>
                  <a:pt x="289" y="632"/>
                  <a:pt x="392" y="632"/>
                </a:cubicBezTo>
                <a:cubicBezTo>
                  <a:pt x="564" y="632"/>
                  <a:pt x="737" y="494"/>
                  <a:pt x="713" y="283"/>
                </a:cubicBezTo>
                <a:cubicBezTo>
                  <a:pt x="713" y="258"/>
                  <a:pt x="701" y="233"/>
                  <a:pt x="701" y="208"/>
                </a:cubicBezTo>
                <a:cubicBezTo>
                  <a:pt x="676" y="158"/>
                  <a:pt x="638" y="108"/>
                  <a:pt x="601" y="70"/>
                </a:cubicBezTo>
                <a:cubicBezTo>
                  <a:pt x="541" y="22"/>
                  <a:pt x="474" y="0"/>
                  <a:pt x="4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7"/>
          <p:cNvSpPr/>
          <p:nvPr/>
        </p:nvSpPr>
        <p:spPr>
          <a:xfrm rot="-10468820">
            <a:off x="9086400" y="-330392"/>
            <a:ext cx="32340" cy="28558"/>
          </a:xfrm>
          <a:custGeom>
            <a:rect b="b" l="l" r="r" t="t"/>
            <a:pathLst>
              <a:path extrusionOk="0" h="619" w="701">
                <a:moveTo>
                  <a:pt x="354" y="1"/>
                </a:moveTo>
                <a:cubicBezTo>
                  <a:pt x="316" y="1"/>
                  <a:pt x="276" y="8"/>
                  <a:pt x="238" y="23"/>
                </a:cubicBezTo>
                <a:cubicBezTo>
                  <a:pt x="75" y="85"/>
                  <a:pt x="0" y="260"/>
                  <a:pt x="63" y="423"/>
                </a:cubicBezTo>
                <a:cubicBezTo>
                  <a:pt x="111" y="539"/>
                  <a:pt x="228" y="618"/>
                  <a:pt x="354" y="618"/>
                </a:cubicBezTo>
                <a:cubicBezTo>
                  <a:pt x="390" y="618"/>
                  <a:pt x="427" y="612"/>
                  <a:pt x="463" y="598"/>
                </a:cubicBezTo>
                <a:cubicBezTo>
                  <a:pt x="613" y="535"/>
                  <a:pt x="700" y="360"/>
                  <a:pt x="638" y="198"/>
                </a:cubicBezTo>
                <a:cubicBezTo>
                  <a:pt x="590" y="74"/>
                  <a:pt x="477" y="1"/>
                  <a:pt x="3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"/>
          <p:cNvSpPr/>
          <p:nvPr/>
        </p:nvSpPr>
        <p:spPr>
          <a:xfrm rot="-10468820">
            <a:off x="9140057" y="-286766"/>
            <a:ext cx="33539" cy="28928"/>
          </a:xfrm>
          <a:custGeom>
            <a:rect b="b" l="l" r="r" t="t"/>
            <a:pathLst>
              <a:path extrusionOk="0" h="627" w="727">
                <a:moveTo>
                  <a:pt x="327" y="1"/>
                </a:moveTo>
                <a:cubicBezTo>
                  <a:pt x="181" y="1"/>
                  <a:pt x="36" y="103"/>
                  <a:pt x="13" y="272"/>
                </a:cubicBezTo>
                <a:cubicBezTo>
                  <a:pt x="1" y="347"/>
                  <a:pt x="26" y="434"/>
                  <a:pt x="63" y="496"/>
                </a:cubicBezTo>
                <a:cubicBezTo>
                  <a:pt x="113" y="559"/>
                  <a:pt x="188" y="609"/>
                  <a:pt x="276" y="621"/>
                </a:cubicBezTo>
                <a:cubicBezTo>
                  <a:pt x="296" y="625"/>
                  <a:pt x="315" y="627"/>
                  <a:pt x="334" y="627"/>
                </a:cubicBezTo>
                <a:cubicBezTo>
                  <a:pt x="576" y="627"/>
                  <a:pt x="726" y="343"/>
                  <a:pt x="576" y="134"/>
                </a:cubicBezTo>
                <a:cubicBezTo>
                  <a:pt x="513" y="42"/>
                  <a:pt x="419" y="1"/>
                  <a:pt x="3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7"/>
          <p:cNvSpPr/>
          <p:nvPr/>
        </p:nvSpPr>
        <p:spPr>
          <a:xfrm rot="-10468820">
            <a:off x="9010908" y="-327913"/>
            <a:ext cx="35200" cy="28328"/>
          </a:xfrm>
          <a:custGeom>
            <a:rect b="b" l="l" r="r" t="t"/>
            <a:pathLst>
              <a:path extrusionOk="0" h="614" w="763">
                <a:moveTo>
                  <a:pt x="400" y="1"/>
                </a:moveTo>
                <a:cubicBezTo>
                  <a:pt x="50" y="38"/>
                  <a:pt x="0" y="513"/>
                  <a:pt x="338" y="613"/>
                </a:cubicBezTo>
                <a:cubicBezTo>
                  <a:pt x="688" y="613"/>
                  <a:pt x="763" y="113"/>
                  <a:pt x="4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7"/>
          <p:cNvSpPr/>
          <p:nvPr/>
        </p:nvSpPr>
        <p:spPr>
          <a:xfrm rot="-10468820">
            <a:off x="8820263" y="-331579"/>
            <a:ext cx="31048" cy="28005"/>
          </a:xfrm>
          <a:custGeom>
            <a:rect b="b" l="l" r="r" t="t"/>
            <a:pathLst>
              <a:path extrusionOk="0" h="607" w="673">
                <a:moveTo>
                  <a:pt x="352" y="1"/>
                </a:moveTo>
                <a:cubicBezTo>
                  <a:pt x="265" y="1"/>
                  <a:pt x="177" y="38"/>
                  <a:pt x="113" y="117"/>
                </a:cubicBezTo>
                <a:cubicBezTo>
                  <a:pt x="1" y="242"/>
                  <a:pt x="26" y="442"/>
                  <a:pt x="163" y="542"/>
                </a:cubicBezTo>
                <a:cubicBezTo>
                  <a:pt x="222" y="587"/>
                  <a:pt x="287" y="607"/>
                  <a:pt x="351" y="607"/>
                </a:cubicBezTo>
                <a:cubicBezTo>
                  <a:pt x="518" y="607"/>
                  <a:pt x="672" y="469"/>
                  <a:pt x="663" y="279"/>
                </a:cubicBezTo>
                <a:cubicBezTo>
                  <a:pt x="651" y="242"/>
                  <a:pt x="651" y="217"/>
                  <a:pt x="638" y="192"/>
                </a:cubicBezTo>
                <a:cubicBezTo>
                  <a:pt x="588" y="69"/>
                  <a:pt x="471" y="1"/>
                  <a:pt x="3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7"/>
          <p:cNvSpPr/>
          <p:nvPr/>
        </p:nvSpPr>
        <p:spPr>
          <a:xfrm rot="-10468820">
            <a:off x="8738541" y="-298730"/>
            <a:ext cx="35984" cy="28881"/>
          </a:xfrm>
          <a:custGeom>
            <a:rect b="b" l="l" r="r" t="t"/>
            <a:pathLst>
              <a:path extrusionOk="0" h="626" w="780">
                <a:moveTo>
                  <a:pt x="386" y="1"/>
                </a:moveTo>
                <a:cubicBezTo>
                  <a:pt x="283" y="1"/>
                  <a:pt x="178" y="51"/>
                  <a:pt x="113" y="148"/>
                </a:cubicBezTo>
                <a:cubicBezTo>
                  <a:pt x="1" y="348"/>
                  <a:pt x="126" y="598"/>
                  <a:pt x="351" y="623"/>
                </a:cubicBezTo>
                <a:cubicBezTo>
                  <a:pt x="366" y="625"/>
                  <a:pt x="381" y="626"/>
                  <a:pt x="395" y="626"/>
                </a:cubicBezTo>
                <a:cubicBezTo>
                  <a:pt x="632" y="626"/>
                  <a:pt x="780" y="347"/>
                  <a:pt x="638" y="135"/>
                </a:cubicBezTo>
                <a:cubicBezTo>
                  <a:pt x="578" y="45"/>
                  <a:pt x="482" y="1"/>
                  <a:pt x="38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7"/>
          <p:cNvSpPr/>
          <p:nvPr/>
        </p:nvSpPr>
        <p:spPr>
          <a:xfrm rot="-10468820">
            <a:off x="8866586" y="-261285"/>
            <a:ext cx="36676" cy="29158"/>
          </a:xfrm>
          <a:custGeom>
            <a:rect b="b" l="l" r="r" t="t"/>
            <a:pathLst>
              <a:path extrusionOk="0" h="632" w="795">
                <a:moveTo>
                  <a:pt x="414" y="0"/>
                </a:moveTo>
                <a:cubicBezTo>
                  <a:pt x="204" y="0"/>
                  <a:pt x="1" y="222"/>
                  <a:pt x="133" y="469"/>
                </a:cubicBezTo>
                <a:cubicBezTo>
                  <a:pt x="196" y="583"/>
                  <a:pt x="298" y="631"/>
                  <a:pt x="400" y="631"/>
                </a:cubicBezTo>
                <a:cubicBezTo>
                  <a:pt x="598" y="631"/>
                  <a:pt x="794" y="446"/>
                  <a:pt x="695" y="206"/>
                </a:cubicBezTo>
                <a:cubicBezTo>
                  <a:pt x="695" y="181"/>
                  <a:pt x="683" y="156"/>
                  <a:pt x="658" y="131"/>
                </a:cubicBezTo>
                <a:cubicBezTo>
                  <a:pt x="591" y="39"/>
                  <a:pt x="502" y="0"/>
                  <a:pt x="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7"/>
          <p:cNvSpPr/>
          <p:nvPr/>
        </p:nvSpPr>
        <p:spPr>
          <a:xfrm rot="-10468820">
            <a:off x="8584441" y="-265021"/>
            <a:ext cx="34970" cy="25421"/>
          </a:xfrm>
          <a:custGeom>
            <a:rect b="b" l="l" r="r" t="t"/>
            <a:pathLst>
              <a:path extrusionOk="0" h="551" w="758">
                <a:moveTo>
                  <a:pt x="540" y="0"/>
                </a:moveTo>
                <a:cubicBezTo>
                  <a:pt x="312" y="0"/>
                  <a:pt x="1" y="319"/>
                  <a:pt x="233" y="485"/>
                </a:cubicBezTo>
                <a:cubicBezTo>
                  <a:pt x="292" y="529"/>
                  <a:pt x="361" y="551"/>
                  <a:pt x="430" y="551"/>
                </a:cubicBezTo>
                <a:cubicBezTo>
                  <a:pt x="519" y="551"/>
                  <a:pt x="606" y="513"/>
                  <a:pt x="670" y="435"/>
                </a:cubicBezTo>
                <a:lnTo>
                  <a:pt x="670" y="448"/>
                </a:lnTo>
                <a:cubicBezTo>
                  <a:pt x="745" y="360"/>
                  <a:pt x="757" y="235"/>
                  <a:pt x="720" y="135"/>
                </a:cubicBezTo>
                <a:cubicBezTo>
                  <a:pt x="688" y="39"/>
                  <a:pt x="619" y="0"/>
                  <a:pt x="5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7"/>
          <p:cNvSpPr/>
          <p:nvPr/>
        </p:nvSpPr>
        <p:spPr>
          <a:xfrm rot="-10468820">
            <a:off x="8938822" y="-287980"/>
            <a:ext cx="34324" cy="25375"/>
          </a:xfrm>
          <a:custGeom>
            <a:rect b="b" l="l" r="r" t="t"/>
            <a:pathLst>
              <a:path extrusionOk="0" h="550" w="744">
                <a:moveTo>
                  <a:pt x="535" y="1"/>
                </a:moveTo>
                <a:cubicBezTo>
                  <a:pt x="308" y="1"/>
                  <a:pt x="0" y="312"/>
                  <a:pt x="231" y="488"/>
                </a:cubicBezTo>
                <a:cubicBezTo>
                  <a:pt x="288" y="529"/>
                  <a:pt x="355" y="549"/>
                  <a:pt x="420" y="549"/>
                </a:cubicBezTo>
                <a:cubicBezTo>
                  <a:pt x="512" y="549"/>
                  <a:pt x="603" y="510"/>
                  <a:pt x="668" y="438"/>
                </a:cubicBezTo>
                <a:cubicBezTo>
                  <a:pt x="718" y="375"/>
                  <a:pt x="743" y="288"/>
                  <a:pt x="731" y="213"/>
                </a:cubicBezTo>
                <a:cubicBezTo>
                  <a:pt x="731" y="188"/>
                  <a:pt x="731" y="163"/>
                  <a:pt x="718" y="138"/>
                </a:cubicBezTo>
                <a:cubicBezTo>
                  <a:pt x="686" y="40"/>
                  <a:pt x="615" y="1"/>
                  <a:pt x="5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7"/>
          <p:cNvSpPr/>
          <p:nvPr/>
        </p:nvSpPr>
        <p:spPr>
          <a:xfrm rot="-10468820">
            <a:off x="8885031" y="-342761"/>
            <a:ext cx="31602" cy="28928"/>
          </a:xfrm>
          <a:custGeom>
            <a:rect b="b" l="l" r="r" t="t"/>
            <a:pathLst>
              <a:path extrusionOk="0" h="627" w="685">
                <a:moveTo>
                  <a:pt x="320" y="0"/>
                </a:moveTo>
                <a:cubicBezTo>
                  <a:pt x="179" y="0"/>
                  <a:pt x="39" y="91"/>
                  <a:pt x="13" y="272"/>
                </a:cubicBezTo>
                <a:cubicBezTo>
                  <a:pt x="1" y="347"/>
                  <a:pt x="26" y="435"/>
                  <a:pt x="76" y="497"/>
                </a:cubicBezTo>
                <a:cubicBezTo>
                  <a:pt x="141" y="587"/>
                  <a:pt x="232" y="626"/>
                  <a:pt x="322" y="626"/>
                </a:cubicBezTo>
                <a:cubicBezTo>
                  <a:pt x="506" y="626"/>
                  <a:pt x="684" y="462"/>
                  <a:pt x="626" y="235"/>
                </a:cubicBezTo>
                <a:cubicBezTo>
                  <a:pt x="583" y="78"/>
                  <a:pt x="452" y="0"/>
                  <a:pt x="3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7"/>
          <p:cNvSpPr/>
          <p:nvPr/>
        </p:nvSpPr>
        <p:spPr>
          <a:xfrm rot="-10468820">
            <a:off x="8650240" y="-282278"/>
            <a:ext cx="32340" cy="28512"/>
          </a:xfrm>
          <a:custGeom>
            <a:rect b="b" l="l" r="r" t="t"/>
            <a:pathLst>
              <a:path extrusionOk="0" h="618" w="701">
                <a:moveTo>
                  <a:pt x="347" y="0"/>
                </a:moveTo>
                <a:cubicBezTo>
                  <a:pt x="311" y="0"/>
                  <a:pt x="274" y="6"/>
                  <a:pt x="238" y="20"/>
                </a:cubicBezTo>
                <a:cubicBezTo>
                  <a:pt x="75" y="83"/>
                  <a:pt x="0" y="258"/>
                  <a:pt x="63" y="420"/>
                </a:cubicBezTo>
                <a:cubicBezTo>
                  <a:pt x="111" y="544"/>
                  <a:pt x="224" y="617"/>
                  <a:pt x="347" y="617"/>
                </a:cubicBezTo>
                <a:cubicBezTo>
                  <a:pt x="385" y="617"/>
                  <a:pt x="424" y="610"/>
                  <a:pt x="463" y="595"/>
                </a:cubicBezTo>
                <a:cubicBezTo>
                  <a:pt x="625" y="533"/>
                  <a:pt x="700" y="358"/>
                  <a:pt x="638" y="195"/>
                </a:cubicBezTo>
                <a:cubicBezTo>
                  <a:pt x="589" y="79"/>
                  <a:pt x="473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7"/>
          <p:cNvSpPr/>
          <p:nvPr/>
        </p:nvSpPr>
        <p:spPr>
          <a:xfrm rot="-10468820">
            <a:off x="8676650" y="-344111"/>
            <a:ext cx="35062" cy="28835"/>
          </a:xfrm>
          <a:custGeom>
            <a:rect b="b" l="l" r="r" t="t"/>
            <a:pathLst>
              <a:path extrusionOk="0" h="625" w="760">
                <a:moveTo>
                  <a:pt x="392" y="1"/>
                </a:moveTo>
                <a:cubicBezTo>
                  <a:pt x="353" y="1"/>
                  <a:pt x="314" y="8"/>
                  <a:pt x="276" y="23"/>
                </a:cubicBezTo>
                <a:cubicBezTo>
                  <a:pt x="13" y="110"/>
                  <a:pt x="1" y="485"/>
                  <a:pt x="251" y="597"/>
                </a:cubicBezTo>
                <a:cubicBezTo>
                  <a:pt x="294" y="616"/>
                  <a:pt x="337" y="624"/>
                  <a:pt x="378" y="624"/>
                </a:cubicBezTo>
                <a:cubicBezTo>
                  <a:pt x="589" y="624"/>
                  <a:pt x="759" y="406"/>
                  <a:pt x="675" y="198"/>
                </a:cubicBezTo>
                <a:cubicBezTo>
                  <a:pt x="628" y="74"/>
                  <a:pt x="515" y="1"/>
                  <a:pt x="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7"/>
          <p:cNvSpPr/>
          <p:nvPr/>
        </p:nvSpPr>
        <p:spPr>
          <a:xfrm rot="-10468820">
            <a:off x="8456807" y="-298851"/>
            <a:ext cx="35292" cy="26713"/>
          </a:xfrm>
          <a:custGeom>
            <a:rect b="b" l="l" r="r" t="t"/>
            <a:pathLst>
              <a:path extrusionOk="0" h="579" w="765">
                <a:moveTo>
                  <a:pt x="370" y="1"/>
                </a:moveTo>
                <a:cubicBezTo>
                  <a:pt x="177" y="1"/>
                  <a:pt x="1" y="189"/>
                  <a:pt x="66" y="412"/>
                </a:cubicBezTo>
                <a:cubicBezTo>
                  <a:pt x="91" y="530"/>
                  <a:pt x="187" y="578"/>
                  <a:pt x="295" y="578"/>
                </a:cubicBezTo>
                <a:cubicBezTo>
                  <a:pt x="506" y="578"/>
                  <a:pt x="765" y="394"/>
                  <a:pt x="641" y="187"/>
                </a:cubicBezTo>
                <a:cubicBezTo>
                  <a:pt x="628" y="149"/>
                  <a:pt x="603" y="112"/>
                  <a:pt x="566" y="74"/>
                </a:cubicBezTo>
                <a:cubicBezTo>
                  <a:pt x="505" y="23"/>
                  <a:pt x="436" y="1"/>
                  <a:pt x="3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7"/>
          <p:cNvSpPr/>
          <p:nvPr/>
        </p:nvSpPr>
        <p:spPr>
          <a:xfrm rot="-10468820">
            <a:off x="8521535" y="-311030"/>
            <a:ext cx="33493" cy="28420"/>
          </a:xfrm>
          <a:custGeom>
            <a:rect b="b" l="l" r="r" t="t"/>
            <a:pathLst>
              <a:path extrusionOk="0" h="616" w="726">
                <a:moveTo>
                  <a:pt x="370" y="0"/>
                </a:moveTo>
                <a:cubicBezTo>
                  <a:pt x="338" y="0"/>
                  <a:pt x="306" y="5"/>
                  <a:pt x="275" y="15"/>
                </a:cubicBezTo>
                <a:cubicBezTo>
                  <a:pt x="225" y="40"/>
                  <a:pt x="188" y="65"/>
                  <a:pt x="150" y="103"/>
                </a:cubicBezTo>
                <a:cubicBezTo>
                  <a:pt x="0" y="290"/>
                  <a:pt x="100" y="578"/>
                  <a:pt x="350" y="615"/>
                </a:cubicBezTo>
                <a:cubicBezTo>
                  <a:pt x="400" y="615"/>
                  <a:pt x="450" y="615"/>
                  <a:pt x="488" y="590"/>
                </a:cubicBezTo>
                <a:cubicBezTo>
                  <a:pt x="650" y="528"/>
                  <a:pt x="725" y="353"/>
                  <a:pt x="675" y="203"/>
                </a:cubicBezTo>
                <a:cubicBezTo>
                  <a:pt x="616" y="74"/>
                  <a:pt x="493" y="0"/>
                  <a:pt x="3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7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4" name="Google Shape;744;p17"/>
          <p:cNvSpPr/>
          <p:nvPr/>
        </p:nvSpPr>
        <p:spPr>
          <a:xfrm>
            <a:off x="8607475" y="63000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17"/>
          <p:cNvGrpSpPr/>
          <p:nvPr/>
        </p:nvGrpSpPr>
        <p:grpSpPr>
          <a:xfrm>
            <a:off x="7008850" y="4636725"/>
            <a:ext cx="1674825" cy="392325"/>
            <a:chOff x="2173775" y="1420000"/>
            <a:chExt cx="1674825" cy="392325"/>
          </a:xfrm>
        </p:grpSpPr>
        <p:sp>
          <p:nvSpPr>
            <p:cNvPr id="746" name="Google Shape;746;p17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7"/>
          <p:cNvGrpSpPr/>
          <p:nvPr/>
        </p:nvGrpSpPr>
        <p:grpSpPr>
          <a:xfrm>
            <a:off x="118900" y="4367050"/>
            <a:ext cx="696850" cy="555500"/>
            <a:chOff x="6610025" y="3412625"/>
            <a:chExt cx="696850" cy="555500"/>
          </a:xfrm>
        </p:grpSpPr>
        <p:sp>
          <p:nvSpPr>
            <p:cNvPr id="749" name="Google Shape;749;p17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7"/>
          <p:cNvGrpSpPr/>
          <p:nvPr/>
        </p:nvGrpSpPr>
        <p:grpSpPr>
          <a:xfrm>
            <a:off x="8448825" y="239775"/>
            <a:ext cx="449875" cy="434850"/>
            <a:chOff x="3240650" y="4150300"/>
            <a:chExt cx="449875" cy="434850"/>
          </a:xfrm>
        </p:grpSpPr>
        <p:sp>
          <p:nvSpPr>
            <p:cNvPr id="752" name="Google Shape;752;p1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17"/>
          <p:cNvGrpSpPr/>
          <p:nvPr/>
        </p:nvGrpSpPr>
        <p:grpSpPr>
          <a:xfrm rot="5400000">
            <a:off x="663475" y="-259588"/>
            <a:ext cx="280488" cy="939908"/>
            <a:chOff x="3466350" y="2417925"/>
            <a:chExt cx="341975" cy="1145950"/>
          </a:xfrm>
        </p:grpSpPr>
        <p:sp>
          <p:nvSpPr>
            <p:cNvPr id="755" name="Google Shape;755;p17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7"/>
          <p:cNvSpPr/>
          <p:nvPr/>
        </p:nvSpPr>
        <p:spPr>
          <a:xfrm>
            <a:off x="900025" y="4968900"/>
            <a:ext cx="1346533" cy="182391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1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8"/>
          <p:cNvSpPr txBox="1"/>
          <p:nvPr>
            <p:ph type="ctrTitle"/>
          </p:nvPr>
        </p:nvSpPr>
        <p:spPr>
          <a:xfrm>
            <a:off x="2131238" y="1986300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2" name="Google Shape;762;p18"/>
          <p:cNvSpPr txBox="1"/>
          <p:nvPr>
            <p:ph idx="1" type="subTitle"/>
          </p:nvPr>
        </p:nvSpPr>
        <p:spPr>
          <a:xfrm>
            <a:off x="1882427" y="2363625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3" name="Google Shape;763;p18"/>
          <p:cNvSpPr txBox="1"/>
          <p:nvPr>
            <p:ph idx="2" type="ctrTitle"/>
          </p:nvPr>
        </p:nvSpPr>
        <p:spPr>
          <a:xfrm>
            <a:off x="5190862" y="1986300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4" name="Google Shape;764;p18"/>
          <p:cNvSpPr txBox="1"/>
          <p:nvPr>
            <p:ph idx="3" type="subTitle"/>
          </p:nvPr>
        </p:nvSpPr>
        <p:spPr>
          <a:xfrm>
            <a:off x="4962848" y="2363625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5" name="Google Shape;765;p18"/>
          <p:cNvSpPr txBox="1"/>
          <p:nvPr>
            <p:ph idx="4" type="ctrTitle"/>
          </p:nvPr>
        </p:nvSpPr>
        <p:spPr>
          <a:xfrm>
            <a:off x="2131238" y="3695713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6" name="Google Shape;766;p18"/>
          <p:cNvSpPr txBox="1"/>
          <p:nvPr>
            <p:ph idx="5" type="subTitle"/>
          </p:nvPr>
        </p:nvSpPr>
        <p:spPr>
          <a:xfrm>
            <a:off x="1882427" y="4077225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7" name="Google Shape;767;p18"/>
          <p:cNvSpPr txBox="1"/>
          <p:nvPr>
            <p:ph idx="6" type="ctrTitle"/>
          </p:nvPr>
        </p:nvSpPr>
        <p:spPr>
          <a:xfrm>
            <a:off x="5190862" y="3707963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8" name="Google Shape;768;p18"/>
          <p:cNvSpPr txBox="1"/>
          <p:nvPr>
            <p:ph idx="7" type="subTitle"/>
          </p:nvPr>
        </p:nvSpPr>
        <p:spPr>
          <a:xfrm>
            <a:off x="4962850" y="4082150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9" name="Google Shape;769;p18"/>
          <p:cNvSpPr txBox="1"/>
          <p:nvPr>
            <p:ph idx="8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70" name="Google Shape;770;p18"/>
          <p:cNvSpPr/>
          <p:nvPr/>
        </p:nvSpPr>
        <p:spPr>
          <a:xfrm>
            <a:off x="301382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8"/>
          <p:cNvSpPr/>
          <p:nvPr/>
        </p:nvSpPr>
        <p:spPr>
          <a:xfrm>
            <a:off x="-179250" y="34259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8"/>
          <p:cNvSpPr/>
          <p:nvPr/>
        </p:nvSpPr>
        <p:spPr>
          <a:xfrm>
            <a:off x="7559650" y="-3994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18"/>
          <p:cNvGrpSpPr/>
          <p:nvPr/>
        </p:nvGrpSpPr>
        <p:grpSpPr>
          <a:xfrm>
            <a:off x="8889050" y="3081700"/>
            <a:ext cx="541825" cy="544850"/>
            <a:chOff x="2391850" y="3439225"/>
            <a:chExt cx="541825" cy="544850"/>
          </a:xfrm>
        </p:grpSpPr>
        <p:sp>
          <p:nvSpPr>
            <p:cNvPr id="774" name="Google Shape;774;p18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18"/>
          <p:cNvSpPr/>
          <p:nvPr/>
        </p:nvSpPr>
        <p:spPr>
          <a:xfrm>
            <a:off x="8178150" y="-549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18"/>
          <p:cNvGrpSpPr/>
          <p:nvPr/>
        </p:nvGrpSpPr>
        <p:grpSpPr>
          <a:xfrm>
            <a:off x="7674400" y="4717300"/>
            <a:ext cx="1674825" cy="392325"/>
            <a:chOff x="2173775" y="1420000"/>
            <a:chExt cx="1674825" cy="392325"/>
          </a:xfrm>
        </p:grpSpPr>
        <p:sp>
          <p:nvSpPr>
            <p:cNvPr id="812" name="Google Shape;812;p18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8"/>
          <p:cNvGrpSpPr/>
          <p:nvPr/>
        </p:nvGrpSpPr>
        <p:grpSpPr>
          <a:xfrm>
            <a:off x="-378225" y="242275"/>
            <a:ext cx="792600" cy="940775"/>
            <a:chOff x="4097800" y="1302400"/>
            <a:chExt cx="792600" cy="940775"/>
          </a:xfrm>
        </p:grpSpPr>
        <p:sp>
          <p:nvSpPr>
            <p:cNvPr id="815" name="Google Shape;815;p18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>
            <a:off x="81325" y="4662025"/>
            <a:ext cx="522825" cy="502875"/>
            <a:chOff x="7116875" y="2700800"/>
            <a:chExt cx="522825" cy="502875"/>
          </a:xfrm>
        </p:grpSpPr>
        <p:sp>
          <p:nvSpPr>
            <p:cNvPr id="818" name="Google Shape;818;p18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8"/>
          <p:cNvGrpSpPr/>
          <p:nvPr/>
        </p:nvGrpSpPr>
        <p:grpSpPr>
          <a:xfrm>
            <a:off x="8433099" y="150542"/>
            <a:ext cx="455944" cy="438063"/>
            <a:chOff x="4216350" y="3170125"/>
            <a:chExt cx="269025" cy="258475"/>
          </a:xfrm>
        </p:grpSpPr>
        <p:sp>
          <p:nvSpPr>
            <p:cNvPr id="825" name="Google Shape;825;p18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wo Content_1_1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9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ctrTitle"/>
          </p:nvPr>
        </p:nvSpPr>
        <p:spPr>
          <a:xfrm>
            <a:off x="1794712" y="1395550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6" name="Google Shape;836;p19"/>
          <p:cNvSpPr txBox="1"/>
          <p:nvPr>
            <p:ph idx="1" type="subTitle"/>
          </p:nvPr>
        </p:nvSpPr>
        <p:spPr>
          <a:xfrm>
            <a:off x="1794662" y="1865775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7" name="Google Shape;837;p19"/>
          <p:cNvSpPr txBox="1"/>
          <p:nvPr>
            <p:ph idx="3" type="ctrTitle"/>
          </p:nvPr>
        </p:nvSpPr>
        <p:spPr>
          <a:xfrm>
            <a:off x="4381663" y="1395550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8" name="Google Shape;838;p19"/>
          <p:cNvSpPr txBox="1"/>
          <p:nvPr>
            <p:ph idx="4" type="subTitle"/>
          </p:nvPr>
        </p:nvSpPr>
        <p:spPr>
          <a:xfrm>
            <a:off x="4381662" y="1865775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9" name="Google Shape;839;p19"/>
          <p:cNvSpPr txBox="1"/>
          <p:nvPr>
            <p:ph idx="5" type="ctrTitle"/>
          </p:nvPr>
        </p:nvSpPr>
        <p:spPr>
          <a:xfrm>
            <a:off x="6968662" y="1395550"/>
            <a:ext cx="1758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0" name="Google Shape;840;p19"/>
          <p:cNvSpPr txBox="1"/>
          <p:nvPr>
            <p:ph idx="6" type="subTitle"/>
          </p:nvPr>
        </p:nvSpPr>
        <p:spPr>
          <a:xfrm>
            <a:off x="6968662" y="1865775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1" name="Google Shape;841;p19"/>
          <p:cNvSpPr txBox="1"/>
          <p:nvPr>
            <p:ph idx="7" type="ctrTitle"/>
          </p:nvPr>
        </p:nvSpPr>
        <p:spPr>
          <a:xfrm>
            <a:off x="1794662" y="2921276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2" name="Google Shape;842;p19"/>
          <p:cNvSpPr txBox="1"/>
          <p:nvPr>
            <p:ph idx="8" type="subTitle"/>
          </p:nvPr>
        </p:nvSpPr>
        <p:spPr>
          <a:xfrm>
            <a:off x="1794662" y="3392750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3" name="Google Shape;843;p19"/>
          <p:cNvSpPr txBox="1"/>
          <p:nvPr>
            <p:ph idx="9" type="ctrTitle"/>
          </p:nvPr>
        </p:nvSpPr>
        <p:spPr>
          <a:xfrm>
            <a:off x="4381663" y="2921279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4" name="Google Shape;844;p19"/>
          <p:cNvSpPr txBox="1"/>
          <p:nvPr>
            <p:ph idx="13" type="subTitle"/>
          </p:nvPr>
        </p:nvSpPr>
        <p:spPr>
          <a:xfrm>
            <a:off x="4381662" y="3392750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5" name="Google Shape;845;p19"/>
          <p:cNvSpPr txBox="1"/>
          <p:nvPr>
            <p:ph idx="14" type="ctrTitle"/>
          </p:nvPr>
        </p:nvSpPr>
        <p:spPr>
          <a:xfrm>
            <a:off x="6968662" y="2921300"/>
            <a:ext cx="1758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6" name="Google Shape;846;p19"/>
          <p:cNvSpPr txBox="1"/>
          <p:nvPr>
            <p:ph idx="15" type="subTitle"/>
          </p:nvPr>
        </p:nvSpPr>
        <p:spPr>
          <a:xfrm>
            <a:off x="6968662" y="3392750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7" name="Google Shape;847;p19"/>
          <p:cNvSpPr/>
          <p:nvPr/>
        </p:nvSpPr>
        <p:spPr>
          <a:xfrm flipH="1">
            <a:off x="534967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9"/>
          <p:cNvSpPr/>
          <p:nvPr/>
        </p:nvSpPr>
        <p:spPr>
          <a:xfrm flipH="1">
            <a:off x="8661825" y="33497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9"/>
          <p:cNvSpPr/>
          <p:nvPr/>
        </p:nvSpPr>
        <p:spPr>
          <a:xfrm flipH="1">
            <a:off x="-607950" y="-670587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19"/>
          <p:cNvGrpSpPr/>
          <p:nvPr/>
        </p:nvGrpSpPr>
        <p:grpSpPr>
          <a:xfrm flipH="1">
            <a:off x="-192725" y="3081700"/>
            <a:ext cx="541825" cy="544850"/>
            <a:chOff x="2391850" y="3439225"/>
            <a:chExt cx="541825" cy="544850"/>
          </a:xfrm>
        </p:grpSpPr>
        <p:sp>
          <p:nvSpPr>
            <p:cNvPr id="851" name="Google Shape;851;p19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19"/>
          <p:cNvSpPr/>
          <p:nvPr/>
        </p:nvSpPr>
        <p:spPr>
          <a:xfrm flipH="1">
            <a:off x="-287975" y="-820787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19"/>
          <p:cNvGrpSpPr/>
          <p:nvPr/>
        </p:nvGrpSpPr>
        <p:grpSpPr>
          <a:xfrm flipH="1">
            <a:off x="574725" y="4641100"/>
            <a:ext cx="1674825" cy="392325"/>
            <a:chOff x="2173775" y="1420000"/>
            <a:chExt cx="1674825" cy="392325"/>
          </a:xfrm>
        </p:grpSpPr>
        <p:sp>
          <p:nvSpPr>
            <p:cNvPr id="889" name="Google Shape;889;p19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19"/>
          <p:cNvGrpSpPr/>
          <p:nvPr/>
        </p:nvGrpSpPr>
        <p:grpSpPr>
          <a:xfrm flipH="1">
            <a:off x="8441625" y="211275"/>
            <a:ext cx="792600" cy="940775"/>
            <a:chOff x="4097800" y="1302400"/>
            <a:chExt cx="792600" cy="940775"/>
          </a:xfrm>
        </p:grpSpPr>
        <p:sp>
          <p:nvSpPr>
            <p:cNvPr id="892" name="Google Shape;892;p19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19"/>
          <p:cNvGrpSpPr/>
          <p:nvPr/>
        </p:nvGrpSpPr>
        <p:grpSpPr>
          <a:xfrm flipH="1">
            <a:off x="8557800" y="4585825"/>
            <a:ext cx="522825" cy="502875"/>
            <a:chOff x="7116875" y="2700800"/>
            <a:chExt cx="522825" cy="502875"/>
          </a:xfrm>
        </p:grpSpPr>
        <p:sp>
          <p:nvSpPr>
            <p:cNvPr id="895" name="Google Shape;895;p19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0"/>
          <p:cNvSpPr txBox="1"/>
          <p:nvPr>
            <p:ph idx="1" type="subTitle"/>
          </p:nvPr>
        </p:nvSpPr>
        <p:spPr>
          <a:xfrm>
            <a:off x="1261200" y="1926575"/>
            <a:ext cx="66216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2" type="subTitle"/>
          </p:nvPr>
        </p:nvSpPr>
        <p:spPr>
          <a:xfrm>
            <a:off x="2950650" y="2751200"/>
            <a:ext cx="32427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4" name="Google Shape;904;p20"/>
          <p:cNvSpPr/>
          <p:nvPr/>
        </p:nvSpPr>
        <p:spPr>
          <a:xfrm rot="-254615">
            <a:off x="-245299" y="1862537"/>
            <a:ext cx="679403" cy="1642993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0"/>
          <p:cNvSpPr/>
          <p:nvPr/>
        </p:nvSpPr>
        <p:spPr>
          <a:xfrm rot="9182267">
            <a:off x="3286260" y="4570873"/>
            <a:ext cx="1904313" cy="1267442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20"/>
          <p:cNvGrpSpPr/>
          <p:nvPr/>
        </p:nvGrpSpPr>
        <p:grpSpPr>
          <a:xfrm rot="10800000">
            <a:off x="8490688" y="4537600"/>
            <a:ext cx="541825" cy="544850"/>
            <a:chOff x="2391850" y="3439225"/>
            <a:chExt cx="541825" cy="544850"/>
          </a:xfrm>
        </p:grpSpPr>
        <p:sp>
          <p:nvSpPr>
            <p:cNvPr id="907" name="Google Shape;907;p20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20"/>
          <p:cNvGrpSpPr/>
          <p:nvPr/>
        </p:nvGrpSpPr>
        <p:grpSpPr>
          <a:xfrm rot="5400000">
            <a:off x="7945525" y="806063"/>
            <a:ext cx="1674825" cy="392325"/>
            <a:chOff x="2173775" y="1420000"/>
            <a:chExt cx="1674825" cy="392325"/>
          </a:xfrm>
        </p:grpSpPr>
        <p:sp>
          <p:nvSpPr>
            <p:cNvPr id="944" name="Google Shape;944;p20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20"/>
          <p:cNvGrpSpPr/>
          <p:nvPr/>
        </p:nvGrpSpPr>
        <p:grpSpPr>
          <a:xfrm>
            <a:off x="92300" y="47175"/>
            <a:ext cx="696850" cy="555500"/>
            <a:chOff x="6610025" y="3412625"/>
            <a:chExt cx="696850" cy="555500"/>
          </a:xfrm>
        </p:grpSpPr>
        <p:sp>
          <p:nvSpPr>
            <p:cNvPr id="947" name="Google Shape;947;p20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20"/>
          <p:cNvGrpSpPr/>
          <p:nvPr/>
        </p:nvGrpSpPr>
        <p:grpSpPr>
          <a:xfrm>
            <a:off x="420700" y="4469813"/>
            <a:ext cx="792600" cy="940775"/>
            <a:chOff x="4097800" y="1302400"/>
            <a:chExt cx="792600" cy="940775"/>
          </a:xfrm>
        </p:grpSpPr>
        <p:sp>
          <p:nvSpPr>
            <p:cNvPr id="950" name="Google Shape;950;p20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20"/>
          <p:cNvGrpSpPr/>
          <p:nvPr/>
        </p:nvGrpSpPr>
        <p:grpSpPr>
          <a:xfrm rot="10800000">
            <a:off x="4773350" y="-69450"/>
            <a:ext cx="1387600" cy="526650"/>
            <a:chOff x="5618350" y="3984050"/>
            <a:chExt cx="1387600" cy="526650"/>
          </a:xfrm>
        </p:grpSpPr>
        <p:sp>
          <p:nvSpPr>
            <p:cNvPr id="953" name="Google Shape;953;p20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3065100" y="2565993"/>
            <a:ext cx="3013800" cy="6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8" name="Google Shape;68;p3"/>
          <p:cNvSpPr txBox="1"/>
          <p:nvPr>
            <p:ph idx="2" type="subTitle"/>
          </p:nvPr>
        </p:nvSpPr>
        <p:spPr>
          <a:xfrm>
            <a:off x="2815650" y="3405243"/>
            <a:ext cx="35127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3"/>
          <p:cNvSpPr txBox="1"/>
          <p:nvPr>
            <p:ph hasCustomPrompt="1" type="title"/>
          </p:nvPr>
        </p:nvSpPr>
        <p:spPr>
          <a:xfrm>
            <a:off x="3334200" y="1139607"/>
            <a:ext cx="2475600" cy="1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/>
          <p:nvPr/>
        </p:nvSpPr>
        <p:spPr>
          <a:xfrm flipH="1" rot="10800000">
            <a:off x="-208725" y="3397871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 rot="10800000">
            <a:off x="7889150" y="4209834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 rot="8100000">
            <a:off x="2999243" y="-226615"/>
            <a:ext cx="670994" cy="821442"/>
            <a:chOff x="5847850" y="2941500"/>
            <a:chExt cx="671000" cy="821450"/>
          </a:xfrm>
        </p:grpSpPr>
        <p:sp>
          <p:nvSpPr>
            <p:cNvPr id="73" name="Google Shape;73;p3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 rot="10800000">
            <a:off x="121750" y="55121"/>
            <a:ext cx="1674825" cy="392325"/>
            <a:chOff x="2173775" y="1420000"/>
            <a:chExt cx="1674825" cy="392325"/>
          </a:xfrm>
        </p:grpSpPr>
        <p:sp>
          <p:nvSpPr>
            <p:cNvPr id="90" name="Google Shape;90;p3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 flipH="1" rot="10800000">
            <a:off x="219225" y="1644896"/>
            <a:ext cx="696850" cy="555500"/>
            <a:chOff x="6610025" y="3412625"/>
            <a:chExt cx="696850" cy="555500"/>
          </a:xfrm>
        </p:grpSpPr>
        <p:sp>
          <p:nvSpPr>
            <p:cNvPr id="93" name="Google Shape;93;p3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/>
          <p:nvPr/>
        </p:nvSpPr>
        <p:spPr>
          <a:xfrm flipH="1" rot="10800000">
            <a:off x="8671800" y="1929821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3"/>
          <p:cNvGrpSpPr/>
          <p:nvPr/>
        </p:nvGrpSpPr>
        <p:grpSpPr>
          <a:xfrm flipH="1" rot="10800000">
            <a:off x="8325250" y="232684"/>
            <a:ext cx="449875" cy="434850"/>
            <a:chOff x="3240650" y="4150300"/>
            <a:chExt cx="449875" cy="434850"/>
          </a:xfrm>
        </p:grpSpPr>
        <p:sp>
          <p:nvSpPr>
            <p:cNvPr id="97" name="Google Shape;97;p3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1278649" y="4695678"/>
            <a:ext cx="455944" cy="438063"/>
            <a:chOff x="4216350" y="3170125"/>
            <a:chExt cx="269025" cy="258475"/>
          </a:xfrm>
        </p:grpSpPr>
        <p:sp>
          <p:nvSpPr>
            <p:cNvPr id="100" name="Google Shape;100;p3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 flipH="1" rot="10800000">
            <a:off x="6142975" y="-79216"/>
            <a:ext cx="1387600" cy="526650"/>
            <a:chOff x="5618350" y="3984050"/>
            <a:chExt cx="1387600" cy="526650"/>
          </a:xfrm>
        </p:grpSpPr>
        <p:sp>
          <p:nvSpPr>
            <p:cNvPr id="109" name="Google Shape;109;p3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flipH="1">
            <a:off x="3216290" y="4957759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 flipH="1" rot="10800000">
            <a:off x="8427500" y="2412284"/>
            <a:ext cx="522825" cy="502875"/>
            <a:chOff x="7116875" y="2700800"/>
            <a:chExt cx="522825" cy="502875"/>
          </a:xfrm>
        </p:grpSpPr>
        <p:sp>
          <p:nvSpPr>
            <p:cNvPr id="114" name="Google Shape;114;p3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 flipH="1" rot="4966402">
            <a:off x="6626512" y="4572841"/>
            <a:ext cx="449895" cy="434869"/>
            <a:chOff x="3240650" y="4150300"/>
            <a:chExt cx="449875" cy="434850"/>
          </a:xfrm>
        </p:grpSpPr>
        <p:sp>
          <p:nvSpPr>
            <p:cNvPr id="121" name="Google Shape;121;p3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Slide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"/>
          <p:cNvSpPr txBox="1"/>
          <p:nvPr>
            <p:ph type="title"/>
          </p:nvPr>
        </p:nvSpPr>
        <p:spPr>
          <a:xfrm>
            <a:off x="5190500" y="1716800"/>
            <a:ext cx="29913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58" name="Google Shape;958;p21"/>
          <p:cNvSpPr txBox="1"/>
          <p:nvPr>
            <p:ph idx="1" type="subTitle"/>
          </p:nvPr>
        </p:nvSpPr>
        <p:spPr>
          <a:xfrm>
            <a:off x="4958219" y="2366179"/>
            <a:ext cx="32874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59" name="Google Shape;959;p21"/>
          <p:cNvSpPr/>
          <p:nvPr/>
        </p:nvSpPr>
        <p:spPr>
          <a:xfrm>
            <a:off x="7933388" y="-17652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21"/>
          <p:cNvGrpSpPr/>
          <p:nvPr/>
        </p:nvGrpSpPr>
        <p:grpSpPr>
          <a:xfrm>
            <a:off x="4580875" y="61938"/>
            <a:ext cx="1674825" cy="392325"/>
            <a:chOff x="2173775" y="1420000"/>
            <a:chExt cx="1674825" cy="392325"/>
          </a:xfrm>
        </p:grpSpPr>
        <p:sp>
          <p:nvSpPr>
            <p:cNvPr id="961" name="Google Shape;961;p21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1"/>
          <p:cNvGrpSpPr/>
          <p:nvPr/>
        </p:nvGrpSpPr>
        <p:grpSpPr>
          <a:xfrm rot="-5400000">
            <a:off x="7150695" y="4142579"/>
            <a:ext cx="387697" cy="1177693"/>
            <a:chOff x="3466350" y="2417925"/>
            <a:chExt cx="341975" cy="1145950"/>
          </a:xfrm>
        </p:grpSpPr>
        <p:sp>
          <p:nvSpPr>
            <p:cNvPr id="964" name="Google Shape;964;p21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21"/>
          <p:cNvSpPr/>
          <p:nvPr/>
        </p:nvSpPr>
        <p:spPr>
          <a:xfrm>
            <a:off x="96610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Slide_1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2"/>
          <p:cNvSpPr txBox="1"/>
          <p:nvPr>
            <p:ph type="title"/>
          </p:nvPr>
        </p:nvSpPr>
        <p:spPr>
          <a:xfrm>
            <a:off x="867150" y="1604925"/>
            <a:ext cx="2243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i="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71" name="Google Shape;971;p22"/>
          <p:cNvSpPr txBox="1"/>
          <p:nvPr>
            <p:ph idx="1" type="subTitle"/>
          </p:nvPr>
        </p:nvSpPr>
        <p:spPr>
          <a:xfrm>
            <a:off x="867150" y="2519550"/>
            <a:ext cx="29208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72" name="Google Shape;972;p22"/>
          <p:cNvSpPr/>
          <p:nvPr/>
        </p:nvSpPr>
        <p:spPr>
          <a:xfrm>
            <a:off x="-160150" y="2345250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2"/>
          <p:cNvSpPr/>
          <p:nvPr/>
        </p:nvSpPr>
        <p:spPr>
          <a:xfrm>
            <a:off x="7933388" y="-17652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4" name="Google Shape;974;p22"/>
          <p:cNvGrpSpPr/>
          <p:nvPr/>
        </p:nvGrpSpPr>
        <p:grpSpPr>
          <a:xfrm>
            <a:off x="258025" y="185338"/>
            <a:ext cx="1674825" cy="392325"/>
            <a:chOff x="2173775" y="1420000"/>
            <a:chExt cx="1674825" cy="392325"/>
          </a:xfrm>
        </p:grpSpPr>
        <p:sp>
          <p:nvSpPr>
            <p:cNvPr id="975" name="Google Shape;975;p22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22"/>
          <p:cNvGrpSpPr/>
          <p:nvPr/>
        </p:nvGrpSpPr>
        <p:grpSpPr>
          <a:xfrm>
            <a:off x="8485570" y="3762829"/>
            <a:ext cx="387697" cy="1177693"/>
            <a:chOff x="3466350" y="2417925"/>
            <a:chExt cx="341975" cy="1145950"/>
          </a:xfrm>
        </p:grpSpPr>
        <p:sp>
          <p:nvSpPr>
            <p:cNvPr id="978" name="Google Shape;978;p22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22"/>
          <p:cNvSpPr/>
          <p:nvPr/>
        </p:nvSpPr>
        <p:spPr>
          <a:xfrm>
            <a:off x="96610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 Slide_1_1_1_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3"/>
          <p:cNvSpPr txBox="1"/>
          <p:nvPr>
            <p:ph idx="1" type="subTitle"/>
          </p:nvPr>
        </p:nvSpPr>
        <p:spPr>
          <a:xfrm>
            <a:off x="2205863" y="1938513"/>
            <a:ext cx="49578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5" name="Google Shape;985;p23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6" name="Google Shape;986;p23"/>
          <p:cNvSpPr/>
          <p:nvPr/>
        </p:nvSpPr>
        <p:spPr>
          <a:xfrm rot="-5400000">
            <a:off x="2448600" y="42910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3"/>
          <p:cNvSpPr/>
          <p:nvPr/>
        </p:nvSpPr>
        <p:spPr>
          <a:xfrm rot="5400000">
            <a:off x="8189400" y="3733988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3"/>
          <p:cNvSpPr/>
          <p:nvPr/>
        </p:nvSpPr>
        <p:spPr>
          <a:xfrm>
            <a:off x="-547200" y="-112500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9" name="Google Shape;989;p23"/>
          <p:cNvGrpSpPr/>
          <p:nvPr/>
        </p:nvGrpSpPr>
        <p:grpSpPr>
          <a:xfrm>
            <a:off x="8713913" y="211925"/>
            <a:ext cx="671000" cy="821450"/>
            <a:chOff x="5847850" y="2941500"/>
            <a:chExt cx="671000" cy="821450"/>
          </a:xfrm>
        </p:grpSpPr>
        <p:sp>
          <p:nvSpPr>
            <p:cNvPr id="990" name="Google Shape;990;p23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23"/>
          <p:cNvGrpSpPr/>
          <p:nvPr/>
        </p:nvGrpSpPr>
        <p:grpSpPr>
          <a:xfrm>
            <a:off x="8213050" y="137700"/>
            <a:ext cx="696850" cy="555500"/>
            <a:chOff x="6610025" y="3412625"/>
            <a:chExt cx="696850" cy="555500"/>
          </a:xfrm>
        </p:grpSpPr>
        <p:sp>
          <p:nvSpPr>
            <p:cNvPr id="1007" name="Google Shape;1007;p23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3"/>
          <p:cNvGrpSpPr/>
          <p:nvPr/>
        </p:nvGrpSpPr>
        <p:grpSpPr>
          <a:xfrm>
            <a:off x="8257675" y="4458250"/>
            <a:ext cx="522825" cy="502875"/>
            <a:chOff x="7116875" y="2700800"/>
            <a:chExt cx="522825" cy="502875"/>
          </a:xfrm>
        </p:grpSpPr>
        <p:sp>
          <p:nvSpPr>
            <p:cNvPr id="1010" name="Google Shape;1010;p23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23"/>
          <p:cNvGrpSpPr/>
          <p:nvPr/>
        </p:nvGrpSpPr>
        <p:grpSpPr>
          <a:xfrm>
            <a:off x="156563" y="3876850"/>
            <a:ext cx="341975" cy="1145950"/>
            <a:chOff x="3466350" y="2417925"/>
            <a:chExt cx="341975" cy="1145950"/>
          </a:xfrm>
        </p:grpSpPr>
        <p:sp>
          <p:nvSpPr>
            <p:cNvPr id="1017" name="Google Shape;1017;p23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4"/>
          <p:cNvSpPr txBox="1"/>
          <p:nvPr>
            <p:ph type="title"/>
          </p:nvPr>
        </p:nvSpPr>
        <p:spPr>
          <a:xfrm>
            <a:off x="6051025" y="2080975"/>
            <a:ext cx="1996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24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9pPr>
          </a:lstStyle>
          <a:p/>
        </p:txBody>
      </p:sp>
      <p:sp>
        <p:nvSpPr>
          <p:cNvPr id="1023" name="Google Shape;1023;p24"/>
          <p:cNvSpPr txBox="1"/>
          <p:nvPr>
            <p:ph idx="1" type="subTitle"/>
          </p:nvPr>
        </p:nvSpPr>
        <p:spPr>
          <a:xfrm>
            <a:off x="5410576" y="2611300"/>
            <a:ext cx="27477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24" name="Google Shape;1024;p24"/>
          <p:cNvSpPr/>
          <p:nvPr/>
        </p:nvSpPr>
        <p:spPr>
          <a:xfrm flipH="1">
            <a:off x="8691013" y="238657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/>
          <p:nvPr/>
        </p:nvSpPr>
        <p:spPr>
          <a:xfrm flipH="1">
            <a:off x="-627475" y="-13520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24"/>
          <p:cNvGrpSpPr/>
          <p:nvPr/>
        </p:nvGrpSpPr>
        <p:grpSpPr>
          <a:xfrm flipH="1">
            <a:off x="7277388" y="226663"/>
            <a:ext cx="1674825" cy="392325"/>
            <a:chOff x="2173775" y="1420000"/>
            <a:chExt cx="1674825" cy="392325"/>
          </a:xfrm>
        </p:grpSpPr>
        <p:sp>
          <p:nvSpPr>
            <p:cNvPr id="1027" name="Google Shape;1027;p24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4"/>
          <p:cNvGrpSpPr/>
          <p:nvPr/>
        </p:nvGrpSpPr>
        <p:grpSpPr>
          <a:xfrm flipH="1">
            <a:off x="130833" y="3845454"/>
            <a:ext cx="387697" cy="1177693"/>
            <a:chOff x="3466350" y="2417925"/>
            <a:chExt cx="341975" cy="1145950"/>
          </a:xfrm>
        </p:grpSpPr>
        <p:sp>
          <p:nvSpPr>
            <p:cNvPr id="1030" name="Google Shape;1030;p24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24"/>
          <p:cNvSpPr/>
          <p:nvPr/>
        </p:nvSpPr>
        <p:spPr>
          <a:xfrm flipH="1">
            <a:off x="507349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8_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5"/>
          <p:cNvSpPr txBox="1"/>
          <p:nvPr>
            <p:ph idx="1" type="subTitle"/>
          </p:nvPr>
        </p:nvSpPr>
        <p:spPr>
          <a:xfrm>
            <a:off x="2317500" y="1469100"/>
            <a:ext cx="4509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7" name="Google Shape;1037;p25"/>
          <p:cNvSpPr txBox="1"/>
          <p:nvPr>
            <p:ph idx="2" type="subTitle"/>
          </p:nvPr>
        </p:nvSpPr>
        <p:spPr>
          <a:xfrm>
            <a:off x="2317500" y="2684775"/>
            <a:ext cx="4509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8" name="Google Shape;1038;p25"/>
          <p:cNvSpPr txBox="1"/>
          <p:nvPr>
            <p:ph idx="3" type="subTitle"/>
          </p:nvPr>
        </p:nvSpPr>
        <p:spPr>
          <a:xfrm>
            <a:off x="2317500" y="3941364"/>
            <a:ext cx="45090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9" name="Google Shape;1039;p25"/>
          <p:cNvSpPr txBox="1"/>
          <p:nvPr>
            <p:ph hasCustomPrompt="1" type="title"/>
          </p:nvPr>
        </p:nvSpPr>
        <p:spPr>
          <a:xfrm>
            <a:off x="1922850" y="844850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0" name="Google Shape;1040;p25"/>
          <p:cNvSpPr txBox="1"/>
          <p:nvPr>
            <p:ph hasCustomPrompt="1" idx="4" type="title"/>
          </p:nvPr>
        </p:nvSpPr>
        <p:spPr>
          <a:xfrm>
            <a:off x="1922850" y="2060800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1" name="Google Shape;1041;p25"/>
          <p:cNvSpPr txBox="1"/>
          <p:nvPr>
            <p:ph hasCustomPrompt="1" idx="5" type="title"/>
          </p:nvPr>
        </p:nvSpPr>
        <p:spPr>
          <a:xfrm>
            <a:off x="1922850" y="3276738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2" name="Google Shape;1042;p25"/>
          <p:cNvSpPr/>
          <p:nvPr/>
        </p:nvSpPr>
        <p:spPr>
          <a:xfrm rot="-5400000">
            <a:off x="2448600" y="42910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5"/>
          <p:cNvSpPr/>
          <p:nvPr/>
        </p:nvSpPr>
        <p:spPr>
          <a:xfrm rot="5400000">
            <a:off x="8189400" y="3733988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5"/>
          <p:cNvSpPr/>
          <p:nvPr/>
        </p:nvSpPr>
        <p:spPr>
          <a:xfrm>
            <a:off x="206550" y="-674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25"/>
          <p:cNvGrpSpPr/>
          <p:nvPr/>
        </p:nvGrpSpPr>
        <p:grpSpPr>
          <a:xfrm>
            <a:off x="8713913" y="211925"/>
            <a:ext cx="671000" cy="821450"/>
            <a:chOff x="5847850" y="2941500"/>
            <a:chExt cx="671000" cy="821450"/>
          </a:xfrm>
        </p:grpSpPr>
        <p:sp>
          <p:nvSpPr>
            <p:cNvPr id="1046" name="Google Shape;1046;p25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5"/>
          <p:cNvGrpSpPr/>
          <p:nvPr/>
        </p:nvGrpSpPr>
        <p:grpSpPr>
          <a:xfrm>
            <a:off x="8213050" y="137700"/>
            <a:ext cx="696850" cy="555500"/>
            <a:chOff x="6610025" y="3412625"/>
            <a:chExt cx="696850" cy="555500"/>
          </a:xfrm>
        </p:grpSpPr>
        <p:sp>
          <p:nvSpPr>
            <p:cNvPr id="1063" name="Google Shape;1063;p25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25"/>
          <p:cNvGrpSpPr/>
          <p:nvPr/>
        </p:nvGrpSpPr>
        <p:grpSpPr>
          <a:xfrm>
            <a:off x="8257675" y="4458250"/>
            <a:ext cx="522825" cy="502875"/>
            <a:chOff x="7116875" y="2700800"/>
            <a:chExt cx="522825" cy="502875"/>
          </a:xfrm>
        </p:grpSpPr>
        <p:sp>
          <p:nvSpPr>
            <p:cNvPr id="1066" name="Google Shape;1066;p25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25"/>
          <p:cNvGrpSpPr/>
          <p:nvPr/>
        </p:nvGrpSpPr>
        <p:grpSpPr>
          <a:xfrm>
            <a:off x="156563" y="3876850"/>
            <a:ext cx="341975" cy="1145950"/>
            <a:chOff x="3466350" y="2417925"/>
            <a:chExt cx="341975" cy="1145950"/>
          </a:xfrm>
        </p:grpSpPr>
        <p:sp>
          <p:nvSpPr>
            <p:cNvPr id="1073" name="Google Shape;1073;p25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25"/>
          <p:cNvSpPr/>
          <p:nvPr/>
        </p:nvSpPr>
        <p:spPr>
          <a:xfrm rot="5400000">
            <a:off x="4648050" y="-7061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 ">
  <p:cSld name="OBJECT_1_1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6"/>
          <p:cNvSpPr txBox="1"/>
          <p:nvPr>
            <p:ph type="title"/>
          </p:nvPr>
        </p:nvSpPr>
        <p:spPr>
          <a:xfrm>
            <a:off x="2633400" y="1009975"/>
            <a:ext cx="3877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080" name="Google Shape;1080;p26"/>
          <p:cNvSpPr txBox="1"/>
          <p:nvPr>
            <p:ph idx="1" type="subTitle"/>
          </p:nvPr>
        </p:nvSpPr>
        <p:spPr>
          <a:xfrm>
            <a:off x="2761500" y="2433775"/>
            <a:ext cx="3621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81" name="Google Shape;1081;p26"/>
          <p:cNvSpPr txBox="1"/>
          <p:nvPr>
            <p:ph idx="2" type="subTitle"/>
          </p:nvPr>
        </p:nvSpPr>
        <p:spPr>
          <a:xfrm>
            <a:off x="2761500" y="3991075"/>
            <a:ext cx="36210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82" name="Google Shape;1082;p26"/>
          <p:cNvSpPr txBox="1"/>
          <p:nvPr/>
        </p:nvSpPr>
        <p:spPr>
          <a:xfrm>
            <a:off x="2970900" y="3419975"/>
            <a:ext cx="3202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3" name="Google Shape;1083;p26"/>
          <p:cNvSpPr/>
          <p:nvPr/>
        </p:nvSpPr>
        <p:spPr>
          <a:xfrm>
            <a:off x="-160150" y="2345250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6"/>
          <p:cNvSpPr/>
          <p:nvPr/>
        </p:nvSpPr>
        <p:spPr>
          <a:xfrm>
            <a:off x="7933388" y="-17652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26"/>
          <p:cNvGrpSpPr/>
          <p:nvPr/>
        </p:nvGrpSpPr>
        <p:grpSpPr>
          <a:xfrm>
            <a:off x="258025" y="185338"/>
            <a:ext cx="1674825" cy="392325"/>
            <a:chOff x="2173775" y="1420000"/>
            <a:chExt cx="1674825" cy="392325"/>
          </a:xfrm>
        </p:grpSpPr>
        <p:sp>
          <p:nvSpPr>
            <p:cNvPr id="1086" name="Google Shape;1086;p26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26"/>
          <p:cNvGrpSpPr/>
          <p:nvPr/>
        </p:nvGrpSpPr>
        <p:grpSpPr>
          <a:xfrm>
            <a:off x="7177638" y="103738"/>
            <a:ext cx="696850" cy="555500"/>
            <a:chOff x="6610025" y="3412625"/>
            <a:chExt cx="696850" cy="555500"/>
          </a:xfrm>
        </p:grpSpPr>
        <p:sp>
          <p:nvSpPr>
            <p:cNvPr id="1089" name="Google Shape;1089;p26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26"/>
          <p:cNvGrpSpPr/>
          <p:nvPr/>
        </p:nvGrpSpPr>
        <p:grpSpPr>
          <a:xfrm>
            <a:off x="8485570" y="3762829"/>
            <a:ext cx="387697" cy="1177693"/>
            <a:chOff x="3466350" y="2417925"/>
            <a:chExt cx="341975" cy="1145950"/>
          </a:xfrm>
        </p:grpSpPr>
        <p:sp>
          <p:nvSpPr>
            <p:cNvPr id="1092" name="Google Shape;1092;p26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26"/>
          <p:cNvSpPr/>
          <p:nvPr/>
        </p:nvSpPr>
        <p:spPr>
          <a:xfrm>
            <a:off x="96610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7"/>
          <p:cNvSpPr/>
          <p:nvPr/>
        </p:nvSpPr>
        <p:spPr>
          <a:xfrm rot="10800000">
            <a:off x="1003939" y="-43552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7"/>
          <p:cNvSpPr/>
          <p:nvPr/>
        </p:nvSpPr>
        <p:spPr>
          <a:xfrm rot="10800000">
            <a:off x="1039238" y="-70435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7"/>
          <p:cNvSpPr/>
          <p:nvPr/>
        </p:nvSpPr>
        <p:spPr>
          <a:xfrm rot="10800000">
            <a:off x="8885500" y="3397871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7"/>
          <p:cNvSpPr/>
          <p:nvPr/>
        </p:nvSpPr>
        <p:spPr>
          <a:xfrm rot="10800000">
            <a:off x="-437325" y="4209834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2" name="Google Shape;1102;p27"/>
          <p:cNvGrpSpPr/>
          <p:nvPr/>
        </p:nvGrpSpPr>
        <p:grpSpPr>
          <a:xfrm rot="-8100000">
            <a:off x="5685913" y="-226615"/>
            <a:ext cx="670994" cy="821442"/>
            <a:chOff x="5847850" y="2941500"/>
            <a:chExt cx="671000" cy="821450"/>
          </a:xfrm>
        </p:grpSpPr>
        <p:sp>
          <p:nvSpPr>
            <p:cNvPr id="1103" name="Google Shape;1103;p27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7"/>
          <p:cNvGrpSpPr/>
          <p:nvPr/>
        </p:nvGrpSpPr>
        <p:grpSpPr>
          <a:xfrm rot="10800000">
            <a:off x="7559575" y="55121"/>
            <a:ext cx="1674825" cy="392325"/>
            <a:chOff x="2173775" y="1420000"/>
            <a:chExt cx="1674825" cy="392325"/>
          </a:xfrm>
        </p:grpSpPr>
        <p:sp>
          <p:nvSpPr>
            <p:cNvPr id="1120" name="Google Shape;1120;p27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27"/>
          <p:cNvGrpSpPr/>
          <p:nvPr/>
        </p:nvGrpSpPr>
        <p:grpSpPr>
          <a:xfrm rot="10800000">
            <a:off x="8440075" y="1644896"/>
            <a:ext cx="696850" cy="555500"/>
            <a:chOff x="6610025" y="3412625"/>
            <a:chExt cx="696850" cy="555500"/>
          </a:xfrm>
        </p:grpSpPr>
        <p:sp>
          <p:nvSpPr>
            <p:cNvPr id="1123" name="Google Shape;1123;p27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7"/>
          <p:cNvSpPr/>
          <p:nvPr/>
        </p:nvSpPr>
        <p:spPr>
          <a:xfrm rot="10800000">
            <a:off x="-190300" y="1929821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6" name="Google Shape;1126;p27"/>
          <p:cNvGrpSpPr/>
          <p:nvPr/>
        </p:nvGrpSpPr>
        <p:grpSpPr>
          <a:xfrm rot="10800000">
            <a:off x="581025" y="232684"/>
            <a:ext cx="449875" cy="434850"/>
            <a:chOff x="3240650" y="4150300"/>
            <a:chExt cx="449875" cy="434850"/>
          </a:xfrm>
        </p:grpSpPr>
        <p:sp>
          <p:nvSpPr>
            <p:cNvPr id="1127" name="Google Shape;1127;p2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7"/>
          <p:cNvGrpSpPr/>
          <p:nvPr/>
        </p:nvGrpSpPr>
        <p:grpSpPr>
          <a:xfrm rot="10800000">
            <a:off x="7621557" y="4695678"/>
            <a:ext cx="455944" cy="438063"/>
            <a:chOff x="4216350" y="3170125"/>
            <a:chExt cx="269025" cy="258475"/>
          </a:xfrm>
        </p:grpSpPr>
        <p:sp>
          <p:nvSpPr>
            <p:cNvPr id="1130" name="Google Shape;1130;p27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27"/>
          <p:cNvGrpSpPr/>
          <p:nvPr/>
        </p:nvGrpSpPr>
        <p:grpSpPr>
          <a:xfrm rot="10800000">
            <a:off x="2968575" y="-79216"/>
            <a:ext cx="1387600" cy="526650"/>
            <a:chOff x="5618350" y="3984050"/>
            <a:chExt cx="1387600" cy="526650"/>
          </a:xfrm>
        </p:grpSpPr>
        <p:sp>
          <p:nvSpPr>
            <p:cNvPr id="1139" name="Google Shape;1139;p27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27"/>
          <p:cNvSpPr/>
          <p:nvPr/>
        </p:nvSpPr>
        <p:spPr>
          <a:xfrm>
            <a:off x="4778075" y="4947984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 rot="10800000">
            <a:off x="405825" y="2412284"/>
            <a:ext cx="522825" cy="502875"/>
            <a:chOff x="7116875" y="2700800"/>
            <a:chExt cx="522825" cy="502875"/>
          </a:xfrm>
        </p:grpSpPr>
        <p:sp>
          <p:nvSpPr>
            <p:cNvPr id="1144" name="Google Shape;1144;p27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7"/>
          <p:cNvGrpSpPr/>
          <p:nvPr/>
        </p:nvGrpSpPr>
        <p:grpSpPr>
          <a:xfrm rot="-4966402">
            <a:off x="2279743" y="4572841"/>
            <a:ext cx="449895" cy="434869"/>
            <a:chOff x="3240650" y="4150300"/>
            <a:chExt cx="449875" cy="434850"/>
          </a:xfrm>
        </p:grpSpPr>
        <p:sp>
          <p:nvSpPr>
            <p:cNvPr id="1151" name="Google Shape;1151;p2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8"/>
          <p:cNvSpPr/>
          <p:nvPr/>
        </p:nvSpPr>
        <p:spPr>
          <a:xfrm flipH="1" rot="10800000">
            <a:off x="8097532" y="-43552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8"/>
          <p:cNvSpPr/>
          <p:nvPr/>
        </p:nvSpPr>
        <p:spPr>
          <a:xfrm flipH="1" rot="10800000">
            <a:off x="8062233" y="-70435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8"/>
          <p:cNvSpPr/>
          <p:nvPr/>
        </p:nvSpPr>
        <p:spPr>
          <a:xfrm flipH="1" rot="10800000">
            <a:off x="-251450" y="3500571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8"/>
          <p:cNvSpPr/>
          <p:nvPr/>
        </p:nvSpPr>
        <p:spPr>
          <a:xfrm flipH="1" rot="10800000">
            <a:off x="7660550" y="4209834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28"/>
          <p:cNvGrpSpPr/>
          <p:nvPr/>
        </p:nvGrpSpPr>
        <p:grpSpPr>
          <a:xfrm flipH="1" rot="8100000">
            <a:off x="1069968" y="-216290"/>
            <a:ext cx="670994" cy="821442"/>
            <a:chOff x="5847850" y="2941500"/>
            <a:chExt cx="671000" cy="821450"/>
          </a:xfrm>
        </p:grpSpPr>
        <p:sp>
          <p:nvSpPr>
            <p:cNvPr id="1159" name="Google Shape;1159;p28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8"/>
          <p:cNvGrpSpPr/>
          <p:nvPr/>
        </p:nvGrpSpPr>
        <p:grpSpPr>
          <a:xfrm flipH="1" rot="5400000">
            <a:off x="-499325" y="736796"/>
            <a:ext cx="1674825" cy="392325"/>
            <a:chOff x="2173775" y="1420000"/>
            <a:chExt cx="1674825" cy="392325"/>
          </a:xfrm>
        </p:grpSpPr>
        <p:sp>
          <p:nvSpPr>
            <p:cNvPr id="1176" name="Google Shape;1176;p28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28"/>
          <p:cNvGrpSpPr/>
          <p:nvPr/>
        </p:nvGrpSpPr>
        <p:grpSpPr>
          <a:xfrm flipH="1" rot="10800000">
            <a:off x="8377225" y="166571"/>
            <a:ext cx="696850" cy="555500"/>
            <a:chOff x="6610025" y="3412625"/>
            <a:chExt cx="696850" cy="555500"/>
          </a:xfrm>
        </p:grpSpPr>
        <p:sp>
          <p:nvSpPr>
            <p:cNvPr id="1179" name="Google Shape;1179;p28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28"/>
          <p:cNvSpPr/>
          <p:nvPr/>
        </p:nvSpPr>
        <p:spPr>
          <a:xfrm flipH="1" rot="10800000">
            <a:off x="8794350" y="2961884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28"/>
          <p:cNvGrpSpPr/>
          <p:nvPr/>
        </p:nvGrpSpPr>
        <p:grpSpPr>
          <a:xfrm flipH="1" rot="10800000">
            <a:off x="427925" y="4698884"/>
            <a:ext cx="449875" cy="434850"/>
            <a:chOff x="3240650" y="4150300"/>
            <a:chExt cx="449875" cy="434850"/>
          </a:xfrm>
        </p:grpSpPr>
        <p:sp>
          <p:nvSpPr>
            <p:cNvPr id="1183" name="Google Shape;1183;p28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8"/>
          <p:cNvGrpSpPr/>
          <p:nvPr/>
        </p:nvGrpSpPr>
        <p:grpSpPr>
          <a:xfrm flipH="1">
            <a:off x="4440875" y="4652971"/>
            <a:ext cx="1387600" cy="526650"/>
            <a:chOff x="5618350" y="3984050"/>
            <a:chExt cx="1387600" cy="526650"/>
          </a:xfrm>
        </p:grpSpPr>
        <p:sp>
          <p:nvSpPr>
            <p:cNvPr id="1186" name="Google Shape;1186;p28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8"/>
          <p:cNvSpPr/>
          <p:nvPr/>
        </p:nvSpPr>
        <p:spPr>
          <a:xfrm flipH="1" rot="10800000">
            <a:off x="5622220" y="-22492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_1_1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9"/>
          <p:cNvSpPr/>
          <p:nvPr/>
        </p:nvSpPr>
        <p:spPr>
          <a:xfrm flipH="1" rot="10800000">
            <a:off x="8097532" y="-43552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9"/>
          <p:cNvSpPr/>
          <p:nvPr/>
        </p:nvSpPr>
        <p:spPr>
          <a:xfrm flipH="1" rot="10800000">
            <a:off x="8062233" y="-70435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9"/>
          <p:cNvSpPr/>
          <p:nvPr/>
        </p:nvSpPr>
        <p:spPr>
          <a:xfrm rot="10800000">
            <a:off x="46545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9"/>
          <p:cNvSpPr/>
          <p:nvPr/>
        </p:nvSpPr>
        <p:spPr>
          <a:xfrm>
            <a:off x="8546100" y="443133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9"/>
          <p:cNvSpPr/>
          <p:nvPr/>
        </p:nvSpPr>
        <p:spPr>
          <a:xfrm>
            <a:off x="74319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9"/>
          <p:cNvSpPr/>
          <p:nvPr/>
        </p:nvSpPr>
        <p:spPr>
          <a:xfrm>
            <a:off x="29350" y="-727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7" name="Google Shape;1197;p29"/>
          <p:cNvGrpSpPr/>
          <p:nvPr/>
        </p:nvGrpSpPr>
        <p:grpSpPr>
          <a:xfrm rot="2700000">
            <a:off x="2708081" y="4590532"/>
            <a:ext cx="670994" cy="821442"/>
            <a:chOff x="5847850" y="2941500"/>
            <a:chExt cx="671000" cy="821450"/>
          </a:xfrm>
        </p:grpSpPr>
        <p:sp>
          <p:nvSpPr>
            <p:cNvPr id="1198" name="Google Shape;1198;p29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29"/>
          <p:cNvGrpSpPr/>
          <p:nvPr/>
        </p:nvGrpSpPr>
        <p:grpSpPr>
          <a:xfrm>
            <a:off x="154538" y="92950"/>
            <a:ext cx="308525" cy="454325"/>
            <a:chOff x="5154075" y="2882225"/>
            <a:chExt cx="308525" cy="454325"/>
          </a:xfrm>
        </p:grpSpPr>
        <p:sp>
          <p:nvSpPr>
            <p:cNvPr id="1215" name="Google Shape;1215;p29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9"/>
          <p:cNvGrpSpPr/>
          <p:nvPr/>
        </p:nvGrpSpPr>
        <p:grpSpPr>
          <a:xfrm rot="5400000">
            <a:off x="-570500" y="3927400"/>
            <a:ext cx="1674825" cy="392325"/>
            <a:chOff x="2173775" y="1420000"/>
            <a:chExt cx="1674825" cy="392325"/>
          </a:xfrm>
        </p:grpSpPr>
        <p:sp>
          <p:nvSpPr>
            <p:cNvPr id="1218" name="Google Shape;1218;p29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29"/>
          <p:cNvGrpSpPr/>
          <p:nvPr/>
        </p:nvGrpSpPr>
        <p:grpSpPr>
          <a:xfrm>
            <a:off x="8289100" y="72750"/>
            <a:ext cx="449875" cy="434850"/>
            <a:chOff x="3240650" y="4150300"/>
            <a:chExt cx="449875" cy="434850"/>
          </a:xfrm>
        </p:grpSpPr>
        <p:sp>
          <p:nvSpPr>
            <p:cNvPr id="1221" name="Google Shape;1221;p29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9"/>
          <p:cNvGrpSpPr/>
          <p:nvPr/>
        </p:nvGrpSpPr>
        <p:grpSpPr>
          <a:xfrm>
            <a:off x="8301800" y="4321425"/>
            <a:ext cx="522825" cy="502875"/>
            <a:chOff x="7116875" y="2700800"/>
            <a:chExt cx="522825" cy="502875"/>
          </a:xfrm>
        </p:grpSpPr>
        <p:sp>
          <p:nvSpPr>
            <p:cNvPr id="1224" name="Google Shape;1224;p29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604150" y="1142825"/>
            <a:ext cx="77910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126" name="Google Shape;126;p4"/>
          <p:cNvSpPr/>
          <p:nvPr/>
        </p:nvSpPr>
        <p:spPr>
          <a:xfrm>
            <a:off x="301382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-179250" y="34259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559650" y="-3994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4"/>
          <p:cNvGrpSpPr/>
          <p:nvPr/>
        </p:nvGrpSpPr>
        <p:grpSpPr>
          <a:xfrm>
            <a:off x="2805025" y="4909825"/>
            <a:ext cx="541825" cy="544850"/>
            <a:chOff x="2391850" y="3439225"/>
            <a:chExt cx="541825" cy="544850"/>
          </a:xfrm>
        </p:grpSpPr>
        <p:sp>
          <p:nvSpPr>
            <p:cNvPr id="130" name="Google Shape;130;p4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4"/>
          <p:cNvSpPr/>
          <p:nvPr/>
        </p:nvSpPr>
        <p:spPr>
          <a:xfrm>
            <a:off x="8178150" y="-549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4"/>
          <p:cNvGrpSpPr/>
          <p:nvPr/>
        </p:nvGrpSpPr>
        <p:grpSpPr>
          <a:xfrm>
            <a:off x="7674400" y="4717300"/>
            <a:ext cx="1674825" cy="392325"/>
            <a:chOff x="2173775" y="1420000"/>
            <a:chExt cx="1674825" cy="392325"/>
          </a:xfrm>
        </p:grpSpPr>
        <p:sp>
          <p:nvSpPr>
            <p:cNvPr id="168" name="Google Shape;168;p4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-378225" y="242275"/>
            <a:ext cx="792600" cy="940775"/>
            <a:chOff x="4097800" y="1302400"/>
            <a:chExt cx="792600" cy="940775"/>
          </a:xfrm>
        </p:grpSpPr>
        <p:sp>
          <p:nvSpPr>
            <p:cNvPr id="171" name="Google Shape;171;p4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4"/>
          <p:cNvGrpSpPr/>
          <p:nvPr/>
        </p:nvGrpSpPr>
        <p:grpSpPr>
          <a:xfrm>
            <a:off x="81325" y="4662025"/>
            <a:ext cx="522825" cy="502875"/>
            <a:chOff x="7116875" y="2700800"/>
            <a:chExt cx="522825" cy="502875"/>
          </a:xfrm>
        </p:grpSpPr>
        <p:sp>
          <p:nvSpPr>
            <p:cNvPr id="174" name="Google Shape;174;p4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4"/>
          <p:cNvGrpSpPr/>
          <p:nvPr/>
        </p:nvGrpSpPr>
        <p:grpSpPr>
          <a:xfrm>
            <a:off x="8433099" y="150542"/>
            <a:ext cx="455944" cy="438063"/>
            <a:chOff x="4216350" y="3170125"/>
            <a:chExt cx="269025" cy="258475"/>
          </a:xfrm>
        </p:grpSpPr>
        <p:sp>
          <p:nvSpPr>
            <p:cNvPr id="181" name="Google Shape;181;p4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ctrTitle"/>
          </p:nvPr>
        </p:nvSpPr>
        <p:spPr>
          <a:xfrm>
            <a:off x="1596244" y="2927500"/>
            <a:ext cx="28182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191" name="Google Shape;191;p5"/>
          <p:cNvSpPr txBox="1"/>
          <p:nvPr>
            <p:ph idx="1" type="subTitle"/>
          </p:nvPr>
        </p:nvSpPr>
        <p:spPr>
          <a:xfrm>
            <a:off x="1822594" y="3266225"/>
            <a:ext cx="23655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2" name="Google Shape;192;p5"/>
          <p:cNvSpPr txBox="1"/>
          <p:nvPr>
            <p:ph idx="2" type="ctrTitle"/>
          </p:nvPr>
        </p:nvSpPr>
        <p:spPr>
          <a:xfrm>
            <a:off x="4729556" y="2927500"/>
            <a:ext cx="28182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193" name="Google Shape;193;p5"/>
          <p:cNvSpPr txBox="1"/>
          <p:nvPr>
            <p:ph idx="3" type="subTitle"/>
          </p:nvPr>
        </p:nvSpPr>
        <p:spPr>
          <a:xfrm>
            <a:off x="4955906" y="3266225"/>
            <a:ext cx="23655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4" name="Google Shape;194;p5"/>
          <p:cNvSpPr txBox="1"/>
          <p:nvPr>
            <p:ph idx="4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5" name="Google Shape;195;p5"/>
          <p:cNvSpPr/>
          <p:nvPr/>
        </p:nvSpPr>
        <p:spPr>
          <a:xfrm rot="10800000">
            <a:off x="46545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8546100" y="443133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74319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29350" y="-727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5"/>
          <p:cNvGrpSpPr/>
          <p:nvPr/>
        </p:nvGrpSpPr>
        <p:grpSpPr>
          <a:xfrm rot="2700000">
            <a:off x="2708081" y="4590532"/>
            <a:ext cx="670994" cy="821442"/>
            <a:chOff x="5847850" y="2941500"/>
            <a:chExt cx="671000" cy="821450"/>
          </a:xfrm>
        </p:grpSpPr>
        <p:sp>
          <p:nvSpPr>
            <p:cNvPr id="200" name="Google Shape;200;p5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5"/>
          <p:cNvGrpSpPr/>
          <p:nvPr/>
        </p:nvGrpSpPr>
        <p:grpSpPr>
          <a:xfrm>
            <a:off x="154538" y="92950"/>
            <a:ext cx="308525" cy="454325"/>
            <a:chOff x="5154075" y="2882225"/>
            <a:chExt cx="308525" cy="454325"/>
          </a:xfrm>
        </p:grpSpPr>
        <p:sp>
          <p:nvSpPr>
            <p:cNvPr id="217" name="Google Shape;217;p5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5"/>
          <p:cNvGrpSpPr/>
          <p:nvPr/>
        </p:nvGrpSpPr>
        <p:grpSpPr>
          <a:xfrm rot="5400000">
            <a:off x="-570500" y="3927400"/>
            <a:ext cx="1674825" cy="392325"/>
            <a:chOff x="2173775" y="1420000"/>
            <a:chExt cx="1674825" cy="392325"/>
          </a:xfrm>
        </p:grpSpPr>
        <p:sp>
          <p:nvSpPr>
            <p:cNvPr id="220" name="Google Shape;220;p5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5"/>
          <p:cNvGrpSpPr/>
          <p:nvPr/>
        </p:nvGrpSpPr>
        <p:grpSpPr>
          <a:xfrm>
            <a:off x="8289100" y="72750"/>
            <a:ext cx="449875" cy="434850"/>
            <a:chOff x="3240650" y="4150300"/>
            <a:chExt cx="449875" cy="434850"/>
          </a:xfrm>
        </p:grpSpPr>
        <p:sp>
          <p:nvSpPr>
            <p:cNvPr id="223" name="Google Shape;223;p5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8301800" y="4321425"/>
            <a:ext cx="522825" cy="502875"/>
            <a:chOff x="7116875" y="2700800"/>
            <a:chExt cx="522825" cy="502875"/>
          </a:xfrm>
        </p:grpSpPr>
        <p:sp>
          <p:nvSpPr>
            <p:cNvPr id="226" name="Google Shape;226;p5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5"/>
          <p:cNvSpPr txBox="1"/>
          <p:nvPr>
            <p:ph idx="5" type="ctrTitle"/>
          </p:nvPr>
        </p:nvSpPr>
        <p:spPr>
          <a:xfrm>
            <a:off x="2268860" y="1575950"/>
            <a:ext cx="14730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233" name="Google Shape;233;p5"/>
          <p:cNvSpPr txBox="1"/>
          <p:nvPr>
            <p:ph idx="6" type="ctrTitle"/>
          </p:nvPr>
        </p:nvSpPr>
        <p:spPr>
          <a:xfrm>
            <a:off x="5402166" y="1575950"/>
            <a:ext cx="14730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36" name="Google Shape;236;p6"/>
          <p:cNvSpPr/>
          <p:nvPr/>
        </p:nvSpPr>
        <p:spPr>
          <a:xfrm rot="-1643562">
            <a:off x="6929110" y="-605359"/>
            <a:ext cx="1904381" cy="1267487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6"/>
          <p:cNvGrpSpPr/>
          <p:nvPr/>
        </p:nvGrpSpPr>
        <p:grpSpPr>
          <a:xfrm>
            <a:off x="400800" y="-273475"/>
            <a:ext cx="541825" cy="544850"/>
            <a:chOff x="2391850" y="3439225"/>
            <a:chExt cx="541825" cy="544850"/>
          </a:xfrm>
        </p:grpSpPr>
        <p:sp>
          <p:nvSpPr>
            <p:cNvPr id="238" name="Google Shape;238;p6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6"/>
          <p:cNvGrpSpPr/>
          <p:nvPr/>
        </p:nvGrpSpPr>
        <p:grpSpPr>
          <a:xfrm rot="5400000">
            <a:off x="7984725" y="3935338"/>
            <a:ext cx="1674825" cy="392325"/>
            <a:chOff x="2173775" y="1420000"/>
            <a:chExt cx="1674825" cy="392325"/>
          </a:xfrm>
        </p:grpSpPr>
        <p:sp>
          <p:nvSpPr>
            <p:cNvPr id="275" name="Google Shape;275;p6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-188450" y="1529475"/>
            <a:ext cx="792600" cy="940775"/>
            <a:chOff x="4097800" y="1302400"/>
            <a:chExt cx="792600" cy="940775"/>
          </a:xfrm>
        </p:grpSpPr>
        <p:sp>
          <p:nvSpPr>
            <p:cNvPr id="278" name="Google Shape;278;p6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6"/>
          <p:cNvGrpSpPr/>
          <p:nvPr/>
        </p:nvGrpSpPr>
        <p:grpSpPr>
          <a:xfrm>
            <a:off x="8597200" y="617075"/>
            <a:ext cx="449875" cy="434850"/>
            <a:chOff x="3240650" y="4150300"/>
            <a:chExt cx="449875" cy="434850"/>
          </a:xfrm>
        </p:grpSpPr>
        <p:sp>
          <p:nvSpPr>
            <p:cNvPr id="281" name="Google Shape;281;p6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189600" y="4935902"/>
            <a:ext cx="1532633" cy="207599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>
            <p:ph type="title"/>
          </p:nvPr>
        </p:nvSpPr>
        <p:spPr>
          <a:xfrm>
            <a:off x="1121625" y="1867825"/>
            <a:ext cx="3471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7"/>
          <p:cNvSpPr txBox="1"/>
          <p:nvPr>
            <p:ph idx="1" type="body"/>
          </p:nvPr>
        </p:nvSpPr>
        <p:spPr>
          <a:xfrm>
            <a:off x="1121625" y="2413225"/>
            <a:ext cx="2984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7" name="Google Shape;287;p7"/>
          <p:cNvSpPr/>
          <p:nvPr/>
        </p:nvSpPr>
        <p:spPr>
          <a:xfrm flipH="1">
            <a:off x="8656900" y="92938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 flipH="1">
            <a:off x="-665925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7"/>
          <p:cNvGrpSpPr/>
          <p:nvPr/>
        </p:nvGrpSpPr>
        <p:grpSpPr>
          <a:xfrm flipH="1" rot="-2700000">
            <a:off x="2443426" y="4607082"/>
            <a:ext cx="670994" cy="821442"/>
            <a:chOff x="5847850" y="2941500"/>
            <a:chExt cx="671000" cy="821450"/>
          </a:xfrm>
        </p:grpSpPr>
        <p:sp>
          <p:nvSpPr>
            <p:cNvPr id="290" name="Google Shape;290;p7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 flipH="1">
            <a:off x="7320650" y="4634738"/>
            <a:ext cx="1674825" cy="392325"/>
            <a:chOff x="2173775" y="1420000"/>
            <a:chExt cx="1674825" cy="392325"/>
          </a:xfrm>
        </p:grpSpPr>
        <p:sp>
          <p:nvSpPr>
            <p:cNvPr id="307" name="Google Shape;307;p7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7"/>
          <p:cNvGrpSpPr/>
          <p:nvPr/>
        </p:nvGrpSpPr>
        <p:grpSpPr>
          <a:xfrm flipH="1" rot="-5400000">
            <a:off x="8214100" y="20038"/>
            <a:ext cx="308525" cy="454325"/>
            <a:chOff x="5154075" y="2882225"/>
            <a:chExt cx="308525" cy="454325"/>
          </a:xfrm>
        </p:grpSpPr>
        <p:sp>
          <p:nvSpPr>
            <p:cNvPr id="310" name="Google Shape;310;p7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7"/>
          <p:cNvGrpSpPr/>
          <p:nvPr/>
        </p:nvGrpSpPr>
        <p:grpSpPr>
          <a:xfrm flipH="1">
            <a:off x="104550" y="4490150"/>
            <a:ext cx="449875" cy="434850"/>
            <a:chOff x="3240650" y="4150300"/>
            <a:chExt cx="449875" cy="434850"/>
          </a:xfrm>
        </p:grpSpPr>
        <p:sp>
          <p:nvSpPr>
            <p:cNvPr id="313" name="Google Shape;313;p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7"/>
          <p:cNvSpPr/>
          <p:nvPr/>
        </p:nvSpPr>
        <p:spPr>
          <a:xfrm flipH="1" rot="10800000">
            <a:off x="2039700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>
            <p:ph type="title"/>
          </p:nvPr>
        </p:nvSpPr>
        <p:spPr>
          <a:xfrm>
            <a:off x="937800" y="1528800"/>
            <a:ext cx="7268400" cy="20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18" name="Google Shape;318;p8"/>
          <p:cNvSpPr/>
          <p:nvPr/>
        </p:nvSpPr>
        <p:spPr>
          <a:xfrm>
            <a:off x="-392950" y="2622313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 rot="-5648419">
            <a:off x="628270" y="4134795"/>
            <a:ext cx="679382" cy="1642941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8"/>
          <p:cNvGrpSpPr/>
          <p:nvPr/>
        </p:nvGrpSpPr>
        <p:grpSpPr>
          <a:xfrm>
            <a:off x="4144313" y="4744013"/>
            <a:ext cx="541825" cy="544850"/>
            <a:chOff x="2391850" y="3439225"/>
            <a:chExt cx="541825" cy="544850"/>
          </a:xfrm>
        </p:grpSpPr>
        <p:sp>
          <p:nvSpPr>
            <p:cNvPr id="321" name="Google Shape;321;p8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/>
          <p:nvPr/>
        </p:nvSpPr>
        <p:spPr>
          <a:xfrm>
            <a:off x="8010450" y="-176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8"/>
          <p:cNvGrpSpPr/>
          <p:nvPr/>
        </p:nvGrpSpPr>
        <p:grpSpPr>
          <a:xfrm>
            <a:off x="-190250" y="2470350"/>
            <a:ext cx="671000" cy="821450"/>
            <a:chOff x="5847850" y="2941500"/>
            <a:chExt cx="671000" cy="821450"/>
          </a:xfrm>
        </p:grpSpPr>
        <p:sp>
          <p:nvSpPr>
            <p:cNvPr id="359" name="Google Shape;359;p8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8"/>
          <p:cNvGrpSpPr/>
          <p:nvPr/>
        </p:nvGrpSpPr>
        <p:grpSpPr>
          <a:xfrm>
            <a:off x="181150" y="193025"/>
            <a:ext cx="1674825" cy="392325"/>
            <a:chOff x="2173775" y="1420000"/>
            <a:chExt cx="1674825" cy="392325"/>
          </a:xfrm>
        </p:grpSpPr>
        <p:sp>
          <p:nvSpPr>
            <p:cNvPr id="376" name="Google Shape;376;p8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8"/>
          <p:cNvGrpSpPr/>
          <p:nvPr/>
        </p:nvGrpSpPr>
        <p:grpSpPr>
          <a:xfrm>
            <a:off x="8071925" y="4396925"/>
            <a:ext cx="696850" cy="555500"/>
            <a:chOff x="6610025" y="3412625"/>
            <a:chExt cx="696850" cy="555500"/>
          </a:xfrm>
        </p:grpSpPr>
        <p:sp>
          <p:nvSpPr>
            <p:cNvPr id="379" name="Google Shape;379;p8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8"/>
          <p:cNvGrpSpPr/>
          <p:nvPr/>
        </p:nvGrpSpPr>
        <p:grpSpPr>
          <a:xfrm>
            <a:off x="8499338" y="286300"/>
            <a:ext cx="522825" cy="502875"/>
            <a:chOff x="7116875" y="2700800"/>
            <a:chExt cx="522825" cy="502875"/>
          </a:xfrm>
        </p:grpSpPr>
        <p:sp>
          <p:nvSpPr>
            <p:cNvPr id="382" name="Google Shape;382;p8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>
            <p:ph type="title"/>
          </p:nvPr>
        </p:nvSpPr>
        <p:spPr>
          <a:xfrm>
            <a:off x="2549400" y="1621175"/>
            <a:ext cx="40452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0" name="Google Shape;390;p9"/>
          <p:cNvSpPr txBox="1"/>
          <p:nvPr>
            <p:ph idx="1" type="subTitle"/>
          </p:nvPr>
        </p:nvSpPr>
        <p:spPr>
          <a:xfrm>
            <a:off x="2036850" y="2720275"/>
            <a:ext cx="50703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1" name="Google Shape;391;p9"/>
          <p:cNvSpPr/>
          <p:nvPr/>
        </p:nvSpPr>
        <p:spPr>
          <a:xfrm flipH="1">
            <a:off x="534967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 flipH="1">
            <a:off x="8585625" y="29687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9"/>
          <p:cNvSpPr/>
          <p:nvPr/>
        </p:nvSpPr>
        <p:spPr>
          <a:xfrm flipH="1">
            <a:off x="-607950" y="-670587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flipH="1">
            <a:off x="-173675" y="2441350"/>
            <a:ext cx="541825" cy="544850"/>
            <a:chOff x="2391850" y="3439225"/>
            <a:chExt cx="541825" cy="544850"/>
          </a:xfrm>
        </p:grpSpPr>
        <p:sp>
          <p:nvSpPr>
            <p:cNvPr id="395" name="Google Shape;395;p9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9"/>
          <p:cNvSpPr/>
          <p:nvPr/>
        </p:nvSpPr>
        <p:spPr>
          <a:xfrm flipH="1">
            <a:off x="-287975" y="-820787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9"/>
          <p:cNvGrpSpPr/>
          <p:nvPr/>
        </p:nvGrpSpPr>
        <p:grpSpPr>
          <a:xfrm flipH="1">
            <a:off x="440450" y="4486175"/>
            <a:ext cx="1674825" cy="392325"/>
            <a:chOff x="2173775" y="1420000"/>
            <a:chExt cx="1674825" cy="392325"/>
          </a:xfrm>
        </p:grpSpPr>
        <p:sp>
          <p:nvSpPr>
            <p:cNvPr id="433" name="Google Shape;433;p9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9"/>
          <p:cNvGrpSpPr/>
          <p:nvPr/>
        </p:nvGrpSpPr>
        <p:grpSpPr>
          <a:xfrm flipH="1">
            <a:off x="8441625" y="211275"/>
            <a:ext cx="792600" cy="940775"/>
            <a:chOff x="4097800" y="1302400"/>
            <a:chExt cx="792600" cy="940775"/>
          </a:xfrm>
        </p:grpSpPr>
        <p:sp>
          <p:nvSpPr>
            <p:cNvPr id="436" name="Google Shape;436;p9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9"/>
          <p:cNvGrpSpPr/>
          <p:nvPr/>
        </p:nvGrpSpPr>
        <p:grpSpPr>
          <a:xfrm flipH="1">
            <a:off x="8481600" y="4204825"/>
            <a:ext cx="522825" cy="502875"/>
            <a:chOff x="7116875" y="2700800"/>
            <a:chExt cx="522825" cy="502875"/>
          </a:xfrm>
        </p:grpSpPr>
        <p:sp>
          <p:nvSpPr>
            <p:cNvPr id="439" name="Google Shape;439;p9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9"/>
          <p:cNvSpPr/>
          <p:nvPr/>
        </p:nvSpPr>
        <p:spPr>
          <a:xfrm flipH="1" rot="-8999956">
            <a:off x="4614747" y="4594368"/>
            <a:ext cx="1904283" cy="1267422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 txBox="1"/>
          <p:nvPr>
            <p:ph type="title"/>
          </p:nvPr>
        </p:nvSpPr>
        <p:spPr>
          <a:xfrm>
            <a:off x="695175" y="519680"/>
            <a:ext cx="23895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8" name="Google Shape;448;p10"/>
          <p:cNvSpPr/>
          <p:nvPr/>
        </p:nvSpPr>
        <p:spPr>
          <a:xfrm>
            <a:off x="8546100" y="443133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0"/>
          <p:cNvSpPr/>
          <p:nvPr/>
        </p:nvSpPr>
        <p:spPr>
          <a:xfrm>
            <a:off x="7989675" y="-5397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0"/>
          <p:cNvSpPr/>
          <p:nvPr/>
        </p:nvSpPr>
        <p:spPr>
          <a:xfrm>
            <a:off x="29350" y="-727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10"/>
          <p:cNvGrpSpPr/>
          <p:nvPr/>
        </p:nvGrpSpPr>
        <p:grpSpPr>
          <a:xfrm rot="2700000">
            <a:off x="1468681" y="4600857"/>
            <a:ext cx="670994" cy="821442"/>
            <a:chOff x="5847850" y="2941500"/>
            <a:chExt cx="671000" cy="821450"/>
          </a:xfrm>
        </p:grpSpPr>
        <p:sp>
          <p:nvSpPr>
            <p:cNvPr id="452" name="Google Shape;452;p10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10"/>
          <p:cNvGrpSpPr/>
          <p:nvPr/>
        </p:nvGrpSpPr>
        <p:grpSpPr>
          <a:xfrm>
            <a:off x="154538" y="92950"/>
            <a:ext cx="308525" cy="454325"/>
            <a:chOff x="5154075" y="2882225"/>
            <a:chExt cx="308525" cy="454325"/>
          </a:xfrm>
        </p:grpSpPr>
        <p:sp>
          <p:nvSpPr>
            <p:cNvPr id="469" name="Google Shape;469;p10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0"/>
          <p:cNvGrpSpPr/>
          <p:nvPr/>
        </p:nvGrpSpPr>
        <p:grpSpPr>
          <a:xfrm rot="5400000">
            <a:off x="-570500" y="3927400"/>
            <a:ext cx="1674825" cy="392325"/>
            <a:chOff x="2173775" y="1420000"/>
            <a:chExt cx="1674825" cy="392325"/>
          </a:xfrm>
        </p:grpSpPr>
        <p:sp>
          <p:nvSpPr>
            <p:cNvPr id="472" name="Google Shape;472;p10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8301800" y="4321425"/>
            <a:ext cx="522825" cy="502875"/>
            <a:chOff x="7116875" y="2700800"/>
            <a:chExt cx="522825" cy="502875"/>
          </a:xfrm>
        </p:grpSpPr>
        <p:sp>
          <p:nvSpPr>
            <p:cNvPr id="475" name="Google Shape;475;p10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AFA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30"/>
          <p:cNvGrpSpPr/>
          <p:nvPr/>
        </p:nvGrpSpPr>
        <p:grpSpPr>
          <a:xfrm>
            <a:off x="2158952" y="3359735"/>
            <a:ext cx="4656955" cy="553204"/>
            <a:chOff x="547138" y="2070875"/>
            <a:chExt cx="714662" cy="882162"/>
          </a:xfrm>
        </p:grpSpPr>
        <p:sp>
          <p:nvSpPr>
            <p:cNvPr id="1235" name="Google Shape;1235;p30"/>
            <p:cNvSpPr/>
            <p:nvPr/>
          </p:nvSpPr>
          <p:spPr>
            <a:xfrm>
              <a:off x="547138" y="2256137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7" name="Google Shape;1237;p30"/>
          <p:cNvSpPr txBox="1"/>
          <p:nvPr>
            <p:ph type="ctrTitle"/>
          </p:nvPr>
        </p:nvSpPr>
        <p:spPr>
          <a:xfrm>
            <a:off x="906800" y="1427700"/>
            <a:ext cx="7323000" cy="19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Vaccine Side Effects</a:t>
            </a:r>
            <a:endParaRPr/>
          </a:p>
        </p:txBody>
      </p:sp>
      <p:sp>
        <p:nvSpPr>
          <p:cNvPr id="1238" name="Google Shape;1238;p30"/>
          <p:cNvSpPr txBox="1"/>
          <p:nvPr>
            <p:ph idx="1" type="subTitle"/>
          </p:nvPr>
        </p:nvSpPr>
        <p:spPr>
          <a:xfrm>
            <a:off x="1999375" y="3330273"/>
            <a:ext cx="5096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Avik Gomes, Ally 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" name="Google Shape;1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00" y="607050"/>
            <a:ext cx="4707801" cy="39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0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Activation</a:t>
            </a:r>
            <a:endParaRPr/>
          </a:p>
        </p:txBody>
      </p:sp>
      <p:pic>
        <p:nvPicPr>
          <p:cNvPr id="1311" name="Google Shape;1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950" y="1220325"/>
            <a:ext cx="4942100" cy="3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1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Activation</a:t>
            </a:r>
            <a:endParaRPr/>
          </a:p>
        </p:txBody>
      </p:sp>
      <p:pic>
        <p:nvPicPr>
          <p:cNvPr id="1317" name="Google Shape;1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450" y="1082025"/>
            <a:ext cx="4775100" cy="32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2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+ Sigmoid</a:t>
            </a:r>
            <a:endParaRPr/>
          </a:p>
        </p:txBody>
      </p:sp>
      <p:pic>
        <p:nvPicPr>
          <p:cNvPr id="1323" name="Google Shape;1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200" y="1082025"/>
            <a:ext cx="5009600" cy="33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3"/>
          <p:cNvSpPr txBox="1"/>
          <p:nvPr>
            <p:ph idx="1" type="subTitle"/>
          </p:nvPr>
        </p:nvSpPr>
        <p:spPr>
          <a:xfrm>
            <a:off x="3131179" y="2058200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1329" name="Google Shape;1329;p43"/>
          <p:cNvSpPr txBox="1"/>
          <p:nvPr>
            <p:ph idx="2" type="subTitle"/>
          </p:nvPr>
        </p:nvSpPr>
        <p:spPr>
          <a:xfrm>
            <a:off x="5667081" y="2058188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+ Sigmoid</a:t>
            </a:r>
            <a:endParaRPr/>
          </a:p>
        </p:txBody>
      </p:sp>
      <p:sp>
        <p:nvSpPr>
          <p:cNvPr id="1330" name="Google Shape;1330;p43"/>
          <p:cNvSpPr txBox="1"/>
          <p:nvPr>
            <p:ph idx="3" type="subTitle"/>
          </p:nvPr>
        </p:nvSpPr>
        <p:spPr>
          <a:xfrm>
            <a:off x="551319" y="2058188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</p:txBody>
      </p:sp>
      <p:sp>
        <p:nvSpPr>
          <p:cNvPr id="1331" name="Google Shape;1331;p43"/>
          <p:cNvSpPr txBox="1"/>
          <p:nvPr>
            <p:ph idx="4" type="subTitle"/>
          </p:nvPr>
        </p:nvSpPr>
        <p:spPr>
          <a:xfrm>
            <a:off x="837075" y="2394604"/>
            <a:ext cx="23541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43.66%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3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Neural Network Model</a:t>
            </a:r>
            <a:endParaRPr/>
          </a:p>
        </p:txBody>
      </p:sp>
      <p:sp>
        <p:nvSpPr>
          <p:cNvPr id="1333" name="Google Shape;1333;p43"/>
          <p:cNvSpPr txBox="1"/>
          <p:nvPr>
            <p:ph idx="4" type="subTitle"/>
          </p:nvPr>
        </p:nvSpPr>
        <p:spPr>
          <a:xfrm>
            <a:off x="3394950" y="2404704"/>
            <a:ext cx="23541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32.96%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3"/>
          <p:cNvSpPr txBox="1"/>
          <p:nvPr>
            <p:ph idx="4" type="subTitle"/>
          </p:nvPr>
        </p:nvSpPr>
        <p:spPr>
          <a:xfrm>
            <a:off x="5952825" y="2404704"/>
            <a:ext cx="23541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/>
          <p:nvPr>
            <p:ph type="title"/>
          </p:nvPr>
        </p:nvSpPr>
        <p:spPr>
          <a:xfrm>
            <a:off x="1327850" y="1621175"/>
            <a:ext cx="62085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SVM Models</a:t>
            </a:r>
            <a:endParaRPr sz="5800"/>
          </a:p>
        </p:txBody>
      </p:sp>
      <p:sp>
        <p:nvSpPr>
          <p:cNvPr id="1340" name="Google Shape;1340;p44"/>
          <p:cNvSpPr txBox="1"/>
          <p:nvPr>
            <p:ph idx="1" type="subTitle"/>
          </p:nvPr>
        </p:nvSpPr>
        <p:spPr>
          <a:xfrm>
            <a:off x="2036850" y="2720275"/>
            <a:ext cx="50703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RBF, Linear and Polynomial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50" y="799525"/>
            <a:ext cx="3188575" cy="35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858" y="799525"/>
            <a:ext cx="3297481" cy="35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" name="Google Shape;1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76" y="541125"/>
            <a:ext cx="4074850" cy="40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7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Basis Function Kernel</a:t>
            </a:r>
            <a:endParaRPr/>
          </a:p>
        </p:txBody>
      </p:sp>
      <p:pic>
        <p:nvPicPr>
          <p:cNvPr id="1357" name="Google Shape;1357;p47"/>
          <p:cNvPicPr preferRelativeResize="0"/>
          <p:nvPr/>
        </p:nvPicPr>
        <p:blipFill rotWithShape="1">
          <a:blip r:embed="rId3">
            <a:alphaModFix/>
          </a:blip>
          <a:srcRect b="4361" l="0" r="0" t="0"/>
          <a:stretch/>
        </p:blipFill>
        <p:spPr>
          <a:xfrm>
            <a:off x="4872075" y="1394987"/>
            <a:ext cx="3789075" cy="23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550" y="2000250"/>
            <a:ext cx="32099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8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Kernel</a:t>
            </a:r>
            <a:endParaRPr/>
          </a:p>
        </p:txBody>
      </p:sp>
      <p:pic>
        <p:nvPicPr>
          <p:cNvPr id="1364" name="Google Shape;1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350" y="1439887"/>
            <a:ext cx="3749025" cy="22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575" y="2000250"/>
            <a:ext cx="32099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1"/>
          <p:cNvSpPr txBox="1"/>
          <p:nvPr>
            <p:ph type="title"/>
          </p:nvPr>
        </p:nvSpPr>
        <p:spPr>
          <a:xfrm>
            <a:off x="741850" y="695500"/>
            <a:ext cx="3471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1244" name="Google Shape;1244;p31"/>
          <p:cNvSpPr txBox="1"/>
          <p:nvPr>
            <p:ph idx="1" type="body"/>
          </p:nvPr>
        </p:nvSpPr>
        <p:spPr>
          <a:xfrm>
            <a:off x="741850" y="1240900"/>
            <a:ext cx="76863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Compilation of data from VAERS(Vaccine Adverse Effect Reporting System)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 .csv files(patient info, vax info and symptoms)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After preprocessing: age, sex, number of days for symptom onset, any current illnesses, medical history, allergies, which vaccine, how many doses and number of symptoms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5" name="Google Shape;1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00" y="2917100"/>
            <a:ext cx="4850024" cy="1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9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</a:t>
            </a:r>
            <a:r>
              <a:rPr lang="en"/>
              <a:t> Kernel</a:t>
            </a:r>
            <a:endParaRPr/>
          </a:p>
        </p:txBody>
      </p:sp>
      <p:pic>
        <p:nvPicPr>
          <p:cNvPr id="1371" name="Google Shape;1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25" y="1491397"/>
            <a:ext cx="3397599" cy="21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500" y="2076450"/>
            <a:ext cx="32099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0"/>
          <p:cNvSpPr txBox="1"/>
          <p:nvPr>
            <p:ph idx="1" type="subTitle"/>
          </p:nvPr>
        </p:nvSpPr>
        <p:spPr>
          <a:xfrm>
            <a:off x="3131179" y="1832875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sp>
        <p:nvSpPr>
          <p:cNvPr id="1378" name="Google Shape;1378;p50"/>
          <p:cNvSpPr txBox="1"/>
          <p:nvPr>
            <p:ph idx="2" type="subTitle"/>
          </p:nvPr>
        </p:nvSpPr>
        <p:spPr>
          <a:xfrm>
            <a:off x="5667081" y="1832863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</a:t>
            </a:r>
            <a:endParaRPr/>
          </a:p>
        </p:txBody>
      </p:sp>
      <p:sp>
        <p:nvSpPr>
          <p:cNvPr id="1379" name="Google Shape;1379;p50"/>
          <p:cNvSpPr txBox="1"/>
          <p:nvPr>
            <p:ph idx="3" type="subTitle"/>
          </p:nvPr>
        </p:nvSpPr>
        <p:spPr>
          <a:xfrm>
            <a:off x="551319" y="1832863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RBF</a:t>
            </a:r>
            <a:endParaRPr/>
          </a:p>
        </p:txBody>
      </p:sp>
      <p:sp>
        <p:nvSpPr>
          <p:cNvPr id="1380" name="Google Shape;1380;p50"/>
          <p:cNvSpPr txBox="1"/>
          <p:nvPr>
            <p:ph idx="4" type="subTitle"/>
          </p:nvPr>
        </p:nvSpPr>
        <p:spPr>
          <a:xfrm>
            <a:off x="837075" y="2169283"/>
            <a:ext cx="23541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.001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38.1429%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39.3333%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50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SVM Model</a:t>
            </a:r>
            <a:endParaRPr/>
          </a:p>
        </p:txBody>
      </p:sp>
      <p:sp>
        <p:nvSpPr>
          <p:cNvPr id="1382" name="Google Shape;1382;p50"/>
          <p:cNvSpPr txBox="1"/>
          <p:nvPr>
            <p:ph idx="4" type="subTitle"/>
          </p:nvPr>
        </p:nvSpPr>
        <p:spPr>
          <a:xfrm>
            <a:off x="3394950" y="2179383"/>
            <a:ext cx="23541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.0001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38.8571%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37.0000%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50"/>
          <p:cNvSpPr txBox="1"/>
          <p:nvPr>
            <p:ph idx="4" type="subTitle"/>
          </p:nvPr>
        </p:nvSpPr>
        <p:spPr>
          <a:xfrm>
            <a:off x="5952825" y="2179383"/>
            <a:ext cx="23541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.000001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36.0000%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38.333%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1"/>
          <p:cNvSpPr txBox="1"/>
          <p:nvPr>
            <p:ph type="title"/>
          </p:nvPr>
        </p:nvSpPr>
        <p:spPr>
          <a:xfrm>
            <a:off x="386650" y="1323975"/>
            <a:ext cx="80745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Logistic Regression Models</a:t>
            </a:r>
            <a:endParaRPr sz="5800"/>
          </a:p>
        </p:txBody>
      </p:sp>
      <p:sp>
        <p:nvSpPr>
          <p:cNvPr id="1389" name="Google Shape;1389;p51"/>
          <p:cNvSpPr txBox="1"/>
          <p:nvPr>
            <p:ph idx="1" type="subTitle"/>
          </p:nvPr>
        </p:nvSpPr>
        <p:spPr>
          <a:xfrm>
            <a:off x="2036850" y="3157825"/>
            <a:ext cx="50703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and L2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4" name="Google Shape;13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9" y="724275"/>
            <a:ext cx="3860950" cy="36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785" y="724275"/>
            <a:ext cx="4139229" cy="36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" name="Google Shape;14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50" y="594400"/>
            <a:ext cx="4558899" cy="39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4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pic>
        <p:nvPicPr>
          <p:cNvPr id="1406" name="Google Shape;14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50" y="1395937"/>
            <a:ext cx="3457250" cy="23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25" y="1981200"/>
            <a:ext cx="32194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5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pic>
        <p:nvPicPr>
          <p:cNvPr id="1413" name="Google Shape;1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0" y="1400625"/>
            <a:ext cx="3478162" cy="23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775" y="2005013"/>
            <a:ext cx="32194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6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Feature + L1 Penalty</a:t>
            </a:r>
            <a:endParaRPr/>
          </a:p>
        </p:txBody>
      </p:sp>
      <p:pic>
        <p:nvPicPr>
          <p:cNvPr id="1420" name="Google Shape;14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0" y="1426488"/>
            <a:ext cx="3409750" cy="2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975" y="1995475"/>
            <a:ext cx="32194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7"/>
          <p:cNvSpPr txBox="1"/>
          <p:nvPr>
            <p:ph idx="1" type="subTitle"/>
          </p:nvPr>
        </p:nvSpPr>
        <p:spPr>
          <a:xfrm>
            <a:off x="3184004" y="1824600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1427" name="Google Shape;1427;p57"/>
          <p:cNvSpPr txBox="1"/>
          <p:nvPr>
            <p:ph idx="2" type="subTitle"/>
          </p:nvPr>
        </p:nvSpPr>
        <p:spPr>
          <a:xfrm>
            <a:off x="5719906" y="1824588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+ Poly Feature</a:t>
            </a:r>
            <a:endParaRPr/>
          </a:p>
        </p:txBody>
      </p:sp>
      <p:sp>
        <p:nvSpPr>
          <p:cNvPr id="1428" name="Google Shape;1428;p57"/>
          <p:cNvSpPr txBox="1"/>
          <p:nvPr>
            <p:ph idx="3" type="subTitle"/>
          </p:nvPr>
        </p:nvSpPr>
        <p:spPr>
          <a:xfrm>
            <a:off x="604144" y="1824588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1429" name="Google Shape;1429;p57"/>
          <p:cNvSpPr txBox="1"/>
          <p:nvPr>
            <p:ph idx="4" type="subTitle"/>
          </p:nvPr>
        </p:nvSpPr>
        <p:spPr>
          <a:xfrm>
            <a:off x="889900" y="2161008"/>
            <a:ext cx="23541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40.8663%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47.0423%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7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Logistic Regression Model</a:t>
            </a:r>
            <a:endParaRPr/>
          </a:p>
        </p:txBody>
      </p:sp>
      <p:sp>
        <p:nvSpPr>
          <p:cNvPr id="1431" name="Google Shape;1431;p57"/>
          <p:cNvSpPr txBox="1"/>
          <p:nvPr>
            <p:ph idx="4" type="subTitle"/>
          </p:nvPr>
        </p:nvSpPr>
        <p:spPr>
          <a:xfrm>
            <a:off x="3447775" y="2171108"/>
            <a:ext cx="23541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40.687%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47.0423%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7"/>
          <p:cNvSpPr txBox="1"/>
          <p:nvPr>
            <p:ph idx="4" type="subTitle"/>
          </p:nvPr>
        </p:nvSpPr>
        <p:spPr>
          <a:xfrm>
            <a:off x="6005650" y="2171108"/>
            <a:ext cx="23541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.0001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40.8663%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47.0423%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8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Overall</a:t>
            </a:r>
            <a:endParaRPr/>
          </a:p>
        </p:txBody>
      </p:sp>
      <p:pic>
        <p:nvPicPr>
          <p:cNvPr id="1438" name="Google Shape;14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67" y="1755679"/>
            <a:ext cx="6277675" cy="17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" name="Google Shape;1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050"/>
            <a:ext cx="8839201" cy="337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9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4" name="Google Shape;1444;p59"/>
          <p:cNvSpPr txBox="1"/>
          <p:nvPr>
            <p:ph idx="1" type="body"/>
          </p:nvPr>
        </p:nvSpPr>
        <p:spPr>
          <a:xfrm>
            <a:off x="604150" y="1142825"/>
            <a:ext cx="77910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accurate model: logistic regression model with 47.0423% accuracy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3 logistic regression models(L1, L2, L1+poly) had the same accuracy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Underfitting: low accuracy, low variance and high bias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accuracy &lt; 50%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Best our results can do would be less than guessing Heads or Tails :(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Improvements: more detailed features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for specific health issues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Specify which allergies, medications, illnesses,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" name="Google Shape;1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650"/>
            <a:ext cx="8839197" cy="209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" name="Google Shape;1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871538"/>
            <a:ext cx="81248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75" y="543125"/>
            <a:ext cx="7906849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36"/>
          <p:cNvGrpSpPr/>
          <p:nvPr/>
        </p:nvGrpSpPr>
        <p:grpSpPr>
          <a:xfrm>
            <a:off x="604150" y="1303925"/>
            <a:ext cx="761438" cy="760650"/>
            <a:chOff x="500363" y="2070875"/>
            <a:chExt cx="761438" cy="760650"/>
          </a:xfrm>
        </p:grpSpPr>
        <p:sp>
          <p:nvSpPr>
            <p:cNvPr id="1271" name="Google Shape;1271;p36"/>
            <p:cNvSpPr/>
            <p:nvPr/>
          </p:nvSpPr>
          <p:spPr>
            <a:xfrm>
              <a:off x="500363" y="2134625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36"/>
          <p:cNvGrpSpPr/>
          <p:nvPr/>
        </p:nvGrpSpPr>
        <p:grpSpPr>
          <a:xfrm>
            <a:off x="604150" y="3519938"/>
            <a:ext cx="761438" cy="760650"/>
            <a:chOff x="500363" y="2070875"/>
            <a:chExt cx="761438" cy="760650"/>
          </a:xfrm>
        </p:grpSpPr>
        <p:sp>
          <p:nvSpPr>
            <p:cNvPr id="1274" name="Google Shape;1274;p36"/>
            <p:cNvSpPr/>
            <p:nvPr/>
          </p:nvSpPr>
          <p:spPr>
            <a:xfrm>
              <a:off x="500363" y="2134625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6"/>
          <p:cNvGrpSpPr/>
          <p:nvPr/>
        </p:nvGrpSpPr>
        <p:grpSpPr>
          <a:xfrm>
            <a:off x="604150" y="2456238"/>
            <a:ext cx="761438" cy="760650"/>
            <a:chOff x="500363" y="2070875"/>
            <a:chExt cx="761438" cy="760650"/>
          </a:xfrm>
        </p:grpSpPr>
        <p:sp>
          <p:nvSpPr>
            <p:cNvPr id="1277" name="Google Shape;1277;p36"/>
            <p:cNvSpPr/>
            <p:nvPr/>
          </p:nvSpPr>
          <p:spPr>
            <a:xfrm>
              <a:off x="500363" y="2134625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36"/>
          <p:cNvSpPr txBox="1"/>
          <p:nvPr>
            <p:ph type="ctrTitle"/>
          </p:nvPr>
        </p:nvSpPr>
        <p:spPr>
          <a:xfrm>
            <a:off x="1468025" y="3476150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80" name="Google Shape;1280;p36"/>
          <p:cNvSpPr txBox="1"/>
          <p:nvPr>
            <p:ph idx="1" type="subTitle"/>
          </p:nvPr>
        </p:nvSpPr>
        <p:spPr>
          <a:xfrm>
            <a:off x="1475968" y="3807600"/>
            <a:ext cx="5259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Regularization: L1 and L2</a:t>
            </a:r>
            <a:endParaRPr/>
          </a:p>
        </p:txBody>
      </p:sp>
      <p:sp>
        <p:nvSpPr>
          <p:cNvPr id="1281" name="Google Shape;1281;p36"/>
          <p:cNvSpPr txBox="1"/>
          <p:nvPr>
            <p:ph idx="2" type="title"/>
          </p:nvPr>
        </p:nvSpPr>
        <p:spPr>
          <a:xfrm>
            <a:off x="633200" y="3817513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82" name="Google Shape;1282;p36"/>
          <p:cNvSpPr txBox="1"/>
          <p:nvPr>
            <p:ph idx="3" type="ctrTitle"/>
          </p:nvPr>
        </p:nvSpPr>
        <p:spPr>
          <a:xfrm>
            <a:off x="1520075" y="1254075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283" name="Google Shape;1283;p36"/>
          <p:cNvSpPr txBox="1"/>
          <p:nvPr>
            <p:ph idx="4" type="subTitle"/>
          </p:nvPr>
        </p:nvSpPr>
        <p:spPr>
          <a:xfrm>
            <a:off x="1528025" y="1584850"/>
            <a:ext cx="5513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Activations: Tanh and Sigmoid</a:t>
            </a:r>
            <a:endParaRPr/>
          </a:p>
        </p:txBody>
      </p:sp>
      <p:sp>
        <p:nvSpPr>
          <p:cNvPr id="1284" name="Google Shape;1284;p36"/>
          <p:cNvSpPr txBox="1"/>
          <p:nvPr>
            <p:ph idx="5" type="title"/>
          </p:nvPr>
        </p:nvSpPr>
        <p:spPr>
          <a:xfrm>
            <a:off x="685250" y="1595438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85" name="Google Shape;1285;p36"/>
          <p:cNvSpPr txBox="1"/>
          <p:nvPr>
            <p:ph idx="6" type="ctrTitle"/>
          </p:nvPr>
        </p:nvSpPr>
        <p:spPr>
          <a:xfrm>
            <a:off x="1483150" y="2406388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286" name="Google Shape;1286;p36"/>
          <p:cNvSpPr txBox="1"/>
          <p:nvPr>
            <p:ph idx="7" type="subTitle"/>
          </p:nvPr>
        </p:nvSpPr>
        <p:spPr>
          <a:xfrm>
            <a:off x="1483150" y="2737150"/>
            <a:ext cx="663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Kernels: Radial Basis Function, Linear and Polynomial</a:t>
            </a:r>
            <a:endParaRPr/>
          </a:p>
        </p:txBody>
      </p:sp>
      <p:sp>
        <p:nvSpPr>
          <p:cNvPr id="1287" name="Google Shape;1287;p36"/>
          <p:cNvSpPr txBox="1"/>
          <p:nvPr>
            <p:ph idx="8" type="title"/>
          </p:nvPr>
        </p:nvSpPr>
        <p:spPr>
          <a:xfrm>
            <a:off x="648325" y="2758575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88" name="Google Shape;1288;p36"/>
          <p:cNvSpPr txBox="1"/>
          <p:nvPr>
            <p:ph idx="15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7"/>
          <p:cNvSpPr txBox="1"/>
          <p:nvPr>
            <p:ph type="title"/>
          </p:nvPr>
        </p:nvSpPr>
        <p:spPr>
          <a:xfrm>
            <a:off x="448050" y="1274425"/>
            <a:ext cx="82479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Neural Network Models</a:t>
            </a:r>
            <a:endParaRPr sz="5800"/>
          </a:p>
        </p:txBody>
      </p:sp>
      <p:sp>
        <p:nvSpPr>
          <p:cNvPr id="1294" name="Google Shape;1294;p37"/>
          <p:cNvSpPr txBox="1"/>
          <p:nvPr>
            <p:ph idx="1" type="subTitle"/>
          </p:nvPr>
        </p:nvSpPr>
        <p:spPr>
          <a:xfrm>
            <a:off x="2036850" y="3182625"/>
            <a:ext cx="50703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and Sigmoid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" name="Google Shape;1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75" y="900975"/>
            <a:ext cx="3401149" cy="334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88" y="900975"/>
            <a:ext cx="3325424" cy="33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linical Case 02-2021 by Slidesgo">
  <a:themeElements>
    <a:clrScheme name="Simple Light">
      <a:dk1>
        <a:srgbClr val="464646"/>
      </a:dk1>
      <a:lt1>
        <a:srgbClr val="FFFFFF"/>
      </a:lt1>
      <a:dk2>
        <a:srgbClr val="FFC7C0"/>
      </a:dk2>
      <a:lt2>
        <a:srgbClr val="B4EAEA"/>
      </a:lt2>
      <a:accent1>
        <a:srgbClr val="FDB7BD"/>
      </a:accent1>
      <a:accent2>
        <a:srgbClr val="FDE9E6"/>
      </a:accent2>
      <a:accent3>
        <a:srgbClr val="FDE9E6"/>
      </a:accent3>
      <a:accent4>
        <a:srgbClr val="FDE9E6"/>
      </a:accent4>
      <a:accent5>
        <a:srgbClr val="F3FFFF"/>
      </a:accent5>
      <a:accent6>
        <a:srgbClr val="FFFAFA"/>
      </a:accent6>
      <a:hlink>
        <a:srgbClr val="4646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