
<file path=[Content_Types].xml><?xml version="1.0" encoding="utf-8"?>
<Types xmlns="http://schemas.openxmlformats.org/package/2006/content-types">
  <Default Extension="png" ContentType="image/png"/>
  <Default Extension="jpeg" ContentType="image/jpeg"/>
  <Default Extension="mov" ContentType="video/quicktime"/>
  <Default Extension="rels" ContentType="application/vnd.openxmlformats-package.relationships+xml"/>
  <Default Extension="xml" ContentType="application/xml"/>
  <Default Extension="tiff" ContentType="image/tiff"/>
  <Default Extension="jpg" ContentType="image/jpe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6" r:id="rId2"/>
    <p:sldId id="257" r:id="rId3"/>
    <p:sldId id="268" r:id="rId4"/>
    <p:sldId id="258" r:id="rId5"/>
    <p:sldId id="259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78" y="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9DD9C-91E8-44EB-ACCA-C8F5D8CA8B41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1E2A9-A84E-42F6-858A-234CC455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7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E2A9-A84E-42F6-858A-234CC455B2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6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11/9/2013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11/9/2013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11/9/2013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media" Target="../media/media2.wmv"/><Relationship Id="rId7" Type="http://schemas.openxmlformats.org/officeDocument/2006/relationships/image" Target="../media/image10.png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4.xml"/><Relationship Id="rId4" Type="http://schemas.openxmlformats.org/officeDocument/2006/relationships/video" Target="../media/media2.wmv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5448"/>
            <a:ext cx="7772400" cy="1780108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Bank Gothic"/>
                <a:cs typeface="Bank Gothic"/>
              </a:rPr>
              <a:t>Domestic Electricity Bill Monitoring</a:t>
            </a:r>
            <a:endParaRPr lang="en-US" sz="4800" b="1" dirty="0">
              <a:latin typeface="Bank Gothic"/>
              <a:cs typeface="Bank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1891118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 smtClean="0"/>
              <a:t>Group-47</a:t>
            </a:r>
          </a:p>
          <a:p>
            <a:pPr algn="r"/>
            <a:r>
              <a:rPr lang="en-US" dirty="0" smtClean="0"/>
              <a:t>D GIRISH(2011188)</a:t>
            </a:r>
          </a:p>
          <a:p>
            <a:pPr algn="r"/>
            <a:r>
              <a:rPr lang="en-US" dirty="0" smtClean="0"/>
              <a:t>DEEPAK KUMAR(2011190)</a:t>
            </a:r>
          </a:p>
          <a:p>
            <a:pPr algn="r"/>
            <a:r>
              <a:rPr lang="en-US" dirty="0" smtClean="0"/>
              <a:t>K AVINASH REDDY(2011251)</a:t>
            </a:r>
          </a:p>
          <a:p>
            <a:pPr algn="r"/>
            <a:r>
              <a:rPr lang="en-US" dirty="0"/>
              <a:t>KAMATHAM SRINADH(2011197</a:t>
            </a:r>
            <a:r>
              <a:rPr lang="en-US" dirty="0" smtClean="0"/>
              <a:t>)</a:t>
            </a:r>
          </a:p>
          <a:p>
            <a:pPr algn="r"/>
            <a:r>
              <a:rPr lang="en-US" dirty="0" smtClean="0"/>
              <a:t>VELURU JAYAVANTH REDDY(2011233)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92798" y="493645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/>
                <a:cs typeface="Copperplate Gothic Bold"/>
              </a:rPr>
              <a:t>Detailed Design</a:t>
            </a:r>
            <a:endParaRPr lang="en-US" dirty="0">
              <a:latin typeface="Copperplate Gothic Bold"/>
              <a:cs typeface="Copperplate Gothic Bold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sz="half" idx="2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63" r="24821"/>
          <a:stretch/>
        </p:blipFill>
        <p:spPr>
          <a:xfrm>
            <a:off x="672806" y="2678114"/>
            <a:ext cx="3826042" cy="349641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845734349"/>
              </p:ext>
            </p:extLst>
          </p:nvPr>
        </p:nvGraphicFramePr>
        <p:xfrm>
          <a:off x="4645025" y="2678117"/>
          <a:ext cx="3822700" cy="34964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9207"/>
                <a:gridCol w="685800"/>
                <a:gridCol w="1597693"/>
              </a:tblGrid>
              <a:tr h="3174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Components</a:t>
                      </a:r>
                      <a:endParaRPr lang="en-US" sz="500">
                        <a:effectLst/>
                        <a:latin typeface="Trebuchet MS" panose="020B060302020202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77" marR="374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Units</a:t>
                      </a:r>
                      <a:endParaRPr lang="en-US" sz="500">
                        <a:effectLst/>
                        <a:latin typeface="Trebuchet MS" panose="020B060302020202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77" marR="374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Type</a:t>
                      </a:r>
                      <a:endParaRPr lang="en-US" sz="500">
                        <a:effectLst/>
                        <a:latin typeface="Trebuchet MS" panose="020B060302020202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77" marR="37477" marT="0" marB="0"/>
                </a:tc>
              </a:tr>
              <a:tr h="2856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Digital Energy Meter</a:t>
                      </a:r>
                      <a:endParaRPr lang="en-US" sz="500">
                        <a:effectLst/>
                        <a:latin typeface="Trebuchet MS" panose="020B060302020202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77" marR="374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 </a:t>
                      </a:r>
                      <a:endParaRPr lang="en-US" sz="500">
                        <a:effectLst/>
                        <a:latin typeface="Trebuchet MS" panose="020B060302020202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77" marR="374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Digital</a:t>
                      </a:r>
                      <a:endParaRPr lang="en-US" sz="500">
                        <a:effectLst/>
                        <a:latin typeface="Trebuchet MS" panose="020B060302020202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77" marR="37477" marT="0" marB="0"/>
                </a:tc>
              </a:tr>
              <a:tr h="2856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GSM Module</a:t>
                      </a:r>
                      <a:endParaRPr lang="en-US" sz="500">
                        <a:effectLst/>
                        <a:latin typeface="Trebuchet MS" panose="020B060302020202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77" marR="374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500">
                        <a:effectLst/>
                        <a:latin typeface="Trebuchet MS" panose="020B060302020202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77" marR="374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SIM300</a:t>
                      </a:r>
                      <a:endParaRPr lang="en-US" sz="500">
                        <a:effectLst/>
                        <a:latin typeface="Trebuchet MS" panose="020B060302020202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77" marR="37477" marT="0" marB="0"/>
                </a:tc>
              </a:tr>
              <a:tr h="2856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Max232 IC</a:t>
                      </a:r>
                      <a:endParaRPr lang="en-US" sz="500">
                        <a:effectLst/>
                        <a:latin typeface="Trebuchet MS" panose="020B060302020202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77" marR="374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500">
                        <a:effectLst/>
                        <a:latin typeface="Trebuchet MS" panose="020B060302020202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77" marR="374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</a:t>
                      </a:r>
                      <a:endParaRPr lang="en-US" sz="500">
                        <a:effectLst/>
                        <a:latin typeface="Trebuchet MS" panose="020B060302020202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77" marR="37477" marT="0" marB="0"/>
                </a:tc>
              </a:tr>
              <a:tr h="2856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Li-ion Battery</a:t>
                      </a:r>
                      <a:endParaRPr lang="en-US" sz="500">
                        <a:effectLst/>
                        <a:latin typeface="Trebuchet MS" panose="020B060302020202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77" marR="374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500">
                        <a:effectLst/>
                        <a:latin typeface="Trebuchet MS" panose="020B060302020202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77" marR="374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DC</a:t>
                      </a:r>
                      <a:endParaRPr lang="en-US" sz="500">
                        <a:effectLst/>
                        <a:latin typeface="Trebuchet MS" panose="020B060302020202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77" marR="37477" marT="0" marB="0"/>
                </a:tc>
              </a:tr>
              <a:tr h="3223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16X2 Display</a:t>
                      </a:r>
                      <a:endParaRPr lang="en-US" sz="500">
                        <a:effectLst/>
                        <a:latin typeface="Trebuchet MS" panose="020B060302020202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77" marR="374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500">
                        <a:effectLst/>
                        <a:latin typeface="Trebuchet MS" panose="020B060302020202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77" marR="374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LCD</a:t>
                      </a:r>
                      <a:endParaRPr lang="en-US" sz="500">
                        <a:effectLst/>
                        <a:latin typeface="Trebuchet MS" panose="020B060302020202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77" marR="37477" marT="0" marB="0"/>
                </a:tc>
              </a:tr>
              <a:tr h="2856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Capacitors</a:t>
                      </a:r>
                      <a:endParaRPr lang="en-US" sz="500">
                        <a:effectLst/>
                        <a:latin typeface="Trebuchet MS" panose="020B060302020202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77" marR="374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</a:t>
                      </a:r>
                      <a:endParaRPr lang="en-US" sz="500">
                        <a:effectLst/>
                        <a:latin typeface="Trebuchet MS" panose="020B060302020202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77" marR="374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Ceramics</a:t>
                      </a:r>
                      <a:endParaRPr lang="en-US" sz="500">
                        <a:effectLst/>
                        <a:latin typeface="Trebuchet MS" panose="020B060302020202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77" marR="37477" marT="0" marB="0"/>
                </a:tc>
              </a:tr>
              <a:tr h="2856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Resistors</a:t>
                      </a:r>
                      <a:endParaRPr lang="en-US" sz="500">
                        <a:effectLst/>
                        <a:latin typeface="Trebuchet MS" panose="020B060302020202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77" marR="374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</a:t>
                      </a:r>
                      <a:endParaRPr lang="en-US" sz="500">
                        <a:effectLst/>
                        <a:latin typeface="Trebuchet MS" panose="020B060302020202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77" marR="374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</a:t>
                      </a:r>
                      <a:endParaRPr lang="en-US" sz="500">
                        <a:effectLst/>
                        <a:latin typeface="Trebuchet MS" panose="020B060302020202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77" marR="37477" marT="0" marB="0"/>
                </a:tc>
              </a:tr>
              <a:tr h="2856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Box</a:t>
                      </a:r>
                      <a:endParaRPr lang="en-US" sz="500">
                        <a:effectLst/>
                        <a:latin typeface="Trebuchet MS" panose="020B060302020202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77" marR="374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500">
                        <a:effectLst/>
                        <a:latin typeface="Trebuchet MS" panose="020B060302020202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77" marR="374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GI Sheet</a:t>
                      </a:r>
                      <a:endParaRPr lang="en-US" sz="500">
                        <a:effectLst/>
                        <a:latin typeface="Trebuchet MS" panose="020B060302020202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77" marR="37477" marT="0" marB="0"/>
                </a:tc>
              </a:tr>
              <a:tr h="2856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Screws</a:t>
                      </a:r>
                      <a:endParaRPr lang="en-US" sz="500">
                        <a:effectLst/>
                        <a:latin typeface="Trebuchet MS" panose="020B060302020202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77" marR="374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</a:t>
                      </a:r>
                      <a:endParaRPr lang="en-US" sz="500">
                        <a:effectLst/>
                        <a:latin typeface="Trebuchet MS" panose="020B060302020202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77" marR="374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Steel</a:t>
                      </a:r>
                      <a:endParaRPr lang="en-US" sz="500">
                        <a:effectLst/>
                        <a:latin typeface="Trebuchet MS" panose="020B060302020202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77" marR="37477" marT="0" marB="0"/>
                </a:tc>
              </a:tr>
              <a:tr h="2856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Wall fixtures</a:t>
                      </a:r>
                      <a:endParaRPr lang="en-US" sz="500">
                        <a:effectLst/>
                        <a:latin typeface="Trebuchet MS" panose="020B060302020202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77" marR="374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500">
                        <a:effectLst/>
                        <a:latin typeface="Trebuchet MS" panose="020B060302020202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77" marR="374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GI Sheet</a:t>
                      </a:r>
                      <a:endParaRPr lang="en-US" sz="500">
                        <a:effectLst/>
                        <a:latin typeface="Trebuchet MS" panose="020B060302020202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77" marR="37477" marT="0" marB="0"/>
                </a:tc>
              </a:tr>
              <a:tr h="2856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Box fixtures</a:t>
                      </a:r>
                      <a:endParaRPr lang="en-US" sz="500">
                        <a:effectLst/>
                        <a:latin typeface="Trebuchet MS" panose="020B060302020202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77" marR="374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500">
                        <a:effectLst/>
                        <a:latin typeface="Trebuchet MS" panose="020B060302020202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77" marR="374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GI Sheet</a:t>
                      </a:r>
                      <a:endParaRPr lang="en-US" sz="500" dirty="0">
                        <a:effectLst/>
                        <a:latin typeface="Trebuchet MS" panose="020B060302020202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77" marR="3747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40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/>
                <a:cs typeface="Copperplate Gothic Bold"/>
              </a:rPr>
              <a:t>Model Simulation</a:t>
            </a:r>
            <a:endParaRPr lang="en-US" dirty="0">
              <a:latin typeface="Copperplate Gothic Bold"/>
              <a:cs typeface="Copperplate Gothic Bold"/>
            </a:endParaRPr>
          </a:p>
        </p:txBody>
      </p:sp>
      <p:pic>
        <p:nvPicPr>
          <p:cNvPr id="2" name="Wall fixture.mov">
            <a:hlinkClick r:id="" action="ppaction://media"/>
          </p:cNvPr>
          <p:cNvPicPr>
            <a:picLocks noGrp="1" noChangeAspect="1"/>
          </p:cNvPicPr>
          <p:nvPr>
            <p:ph sz="quarter" idx="14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645024" y="2903538"/>
            <a:ext cx="4210217" cy="2998787"/>
          </a:xfrm>
        </p:spPr>
      </p:pic>
      <p:pic>
        <p:nvPicPr>
          <p:cNvPr id="11" name="elecsimul">
            <a:hlinkClick r:id="" action="ppaction://media"/>
          </p:cNvPr>
          <p:cNvPicPr>
            <a:picLocks noGrp="1" noChangeAspect="1"/>
          </p:cNvPicPr>
          <p:nvPr>
            <p:ph sz="quarter" idx="13"/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64695" y="2903538"/>
            <a:ext cx="4234280" cy="2998787"/>
          </a:xfrm>
        </p:spPr>
      </p:pic>
    </p:spTree>
    <p:extLst>
      <p:ext uri="{BB962C8B-B14F-4D97-AF65-F5344CB8AC3E}">
        <p14:creationId xmlns:p14="http://schemas.microsoft.com/office/powerpoint/2010/main" val="77378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6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80000">
                <p:cTn id="18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/>
                <a:cs typeface="Copperplate Gothic Bold"/>
              </a:rPr>
              <a:t>Prototype Photographs</a:t>
            </a:r>
            <a:endParaRPr lang="en-US" dirty="0">
              <a:latin typeface="Copperplate Gothic Bold"/>
              <a:cs typeface="Copperplate Gothic Bold"/>
            </a:endParaRPr>
          </a:p>
        </p:txBody>
      </p:sp>
    </p:spTree>
    <p:extLst>
      <p:ext uri="{BB962C8B-B14F-4D97-AF65-F5344CB8AC3E}">
        <p14:creationId xmlns:p14="http://schemas.microsoft.com/office/powerpoint/2010/main" val="235771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11986" y="1757328"/>
            <a:ext cx="7772400" cy="1780108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Bank Gothic"/>
                <a:cs typeface="Bank Gothic"/>
              </a:rPr>
              <a:t>Thank you…!</a:t>
            </a:r>
            <a:endParaRPr lang="en-US" sz="4800" b="1" dirty="0">
              <a:latin typeface="Bank Gothic"/>
              <a:cs typeface="Bank Gothic"/>
            </a:endParaRPr>
          </a:p>
        </p:txBody>
      </p:sp>
    </p:spTree>
    <p:extLst>
      <p:ext uri="{BB962C8B-B14F-4D97-AF65-F5344CB8AC3E}">
        <p14:creationId xmlns:p14="http://schemas.microsoft.com/office/powerpoint/2010/main" val="5882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To Generate Electricity Bill, Person must go door to door which delays the process and requires more man power.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/>
                <a:cs typeface="Copperplate Gothic Bold"/>
              </a:rPr>
              <a:t>Problem Specification</a:t>
            </a:r>
            <a:endParaRPr lang="en-US" dirty="0">
              <a:latin typeface="Copperplate Gothic Bold"/>
              <a:cs typeface="Copperplate Gothic Bold"/>
            </a:endParaRPr>
          </a:p>
        </p:txBody>
      </p:sp>
    </p:spTree>
    <p:extLst>
      <p:ext uri="{BB962C8B-B14F-4D97-AF65-F5344CB8AC3E}">
        <p14:creationId xmlns:p14="http://schemas.microsoft.com/office/powerpoint/2010/main" val="169922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125" y="2620688"/>
            <a:ext cx="7772400" cy="1524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Copperplate Gothic Bold"/>
                <a:cs typeface="Copperplate Gothic Bold"/>
              </a:rPr>
              <a:t>Concepts Generated</a:t>
            </a:r>
            <a:endParaRPr lang="en-US" sz="4800" dirty="0">
              <a:latin typeface="Copperplate Gothic Bold"/>
              <a:cs typeface="Copperplate Gothic Bold"/>
            </a:endParaRPr>
          </a:p>
        </p:txBody>
      </p:sp>
    </p:spTree>
    <p:extLst>
      <p:ext uri="{BB962C8B-B14F-4D97-AF65-F5344CB8AC3E}">
        <p14:creationId xmlns:p14="http://schemas.microsoft.com/office/powerpoint/2010/main" val="92940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/>
                <a:cs typeface="Copperplate Gothic Bold"/>
              </a:rPr>
              <a:t>Concept-1</a:t>
            </a:r>
            <a:endParaRPr lang="en-US" dirty="0">
              <a:latin typeface="Copperplate Gothic Bold"/>
              <a:cs typeface="Copperplate Gothic Bold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this concept, we have to change the design of the meter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There are two displays in this meter, one the default display and the other show the daily updates, monthly updates, cost per unit etc. in different modes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To change these modes buttons are provided below the second display.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buttons are designed in such a way that they are easy to navigate. </a:t>
            </a:r>
          </a:p>
          <a:p>
            <a:endParaRPr lang="en-US" dirty="0"/>
          </a:p>
        </p:txBody>
      </p:sp>
      <p:pic>
        <p:nvPicPr>
          <p:cNvPr id="7" name="Content Placeholder 4"/>
          <p:cNvPicPr>
            <a:picLocks noGrp="1"/>
          </p:cNvPicPr>
          <p:nvPr>
            <p:ph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13" b="11213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9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/>
                <a:cs typeface="Copperplate Gothic Bold"/>
              </a:rPr>
              <a:t>Concept-2</a:t>
            </a:r>
            <a:endParaRPr lang="en-US" dirty="0">
              <a:latin typeface="Copperplate Gothic Bold"/>
              <a:cs typeface="Copperplate Gothic Bold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5037942" y="2679192"/>
            <a:ext cx="3822192" cy="344728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this concept, the design of the meter is not changed.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separate unit with its own display is connected to the present day meter.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unit takes input from the meter and calculates the no of unit consumed per day and also keeps track of the no of units consumed in that month.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two components are enclosed in a box for extra protection in bad weather conditions in villages.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Grp="1"/>
          </p:cNvPicPr>
          <p:nvPr>
            <p:ph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6" r="35"/>
          <a:stretch/>
        </p:blipFill>
        <p:spPr>
          <a:xfrm>
            <a:off x="235680" y="2679192"/>
            <a:ext cx="4530264" cy="344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7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 Gothic Bold"/>
                <a:cs typeface="Copperplate Gothic Bold"/>
              </a:rPr>
              <a:t>Concept-3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3308864"/>
            <a:ext cx="4219575" cy="2188135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498848" y="2679192"/>
            <a:ext cx="3968496" cy="344728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rebuchet MS" panose="020B0603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In this design, a portable device is made to communicate with the meter either wired/wireless</a:t>
            </a:r>
            <a:r>
              <a:rPr lang="en-US" dirty="0" smtClean="0">
                <a:latin typeface="Trebuchet MS" panose="020B0603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rebuchet MS" panose="020B0603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rebuchet MS" panose="020B0603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This displays the updates and can remotely fixed anywhere in the house.</a:t>
            </a:r>
            <a:endParaRPr lang="en-US" sz="1200" dirty="0">
              <a:latin typeface="Trebuchet MS" panose="020B060302020202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6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/>
                <a:cs typeface="Copperplate Gothic Bold"/>
              </a:rPr>
              <a:t>Concept-4</a:t>
            </a:r>
            <a:endParaRPr lang="en-US" dirty="0">
              <a:latin typeface="Copperplate Gothic Bold"/>
              <a:cs typeface="Copperplate Gothic Bold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In this concept only one display is provided which shows the updates. This makes it easier for manufacturing and also easy for the user to see the details. 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" b="51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3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317" y="2674938"/>
            <a:ext cx="6655303" cy="34512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/>
                <a:cs typeface="Copperplate Gothic Bold"/>
              </a:rPr>
              <a:t>Final Concept</a:t>
            </a:r>
            <a:endParaRPr lang="en-US" dirty="0">
              <a:latin typeface="Copperplate Gothic Bold"/>
              <a:cs typeface="Copperplate Gothic Bold"/>
            </a:endParaRPr>
          </a:p>
        </p:txBody>
      </p:sp>
    </p:spTree>
    <p:extLst>
      <p:ext uri="{BB962C8B-B14F-4D97-AF65-F5344CB8AC3E}">
        <p14:creationId xmlns:p14="http://schemas.microsoft.com/office/powerpoint/2010/main" val="336077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pperplate Gothic Bold"/>
                <a:cs typeface="Copperplate Gothic Bold"/>
              </a:rPr>
              <a:t>CAD Model of Final Design</a:t>
            </a:r>
            <a:endParaRPr lang="en-US" dirty="0">
              <a:latin typeface="Copperplate Gothic Bold"/>
              <a:cs typeface="Copperplate Gothic Bold"/>
            </a:endParaRPr>
          </a:p>
        </p:txBody>
      </p:sp>
      <p:pic>
        <p:nvPicPr>
          <p:cNvPr id="4" name="Picture 3" descr="D:\cad photos\assembly1.tif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7" y="3047063"/>
            <a:ext cx="5915025" cy="2809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349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172</TotalTime>
  <Words>327</Words>
  <Application>Microsoft Office PowerPoint</Application>
  <PresentationFormat>On-screen Show (4:3)</PresentationFormat>
  <Paragraphs>68</Paragraphs>
  <Slides>13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MS Gothic</vt:lpstr>
      <vt:lpstr>Bank Gothic</vt:lpstr>
      <vt:lpstr>Calibri</vt:lpstr>
      <vt:lpstr>Candara</vt:lpstr>
      <vt:lpstr>Copperplate Gothic Bold</vt:lpstr>
      <vt:lpstr>Symbol</vt:lpstr>
      <vt:lpstr>Times New Roman</vt:lpstr>
      <vt:lpstr>Trebuchet MS</vt:lpstr>
      <vt:lpstr>Waveform</vt:lpstr>
      <vt:lpstr>Domestic Electricity Bill Monitoring</vt:lpstr>
      <vt:lpstr>Problem Specification</vt:lpstr>
      <vt:lpstr>Concepts Generated</vt:lpstr>
      <vt:lpstr>Concept-1</vt:lpstr>
      <vt:lpstr>Concept-2</vt:lpstr>
      <vt:lpstr>Concept-3</vt:lpstr>
      <vt:lpstr>Concept-4</vt:lpstr>
      <vt:lpstr>Final Concept</vt:lpstr>
      <vt:lpstr>CAD Model of Final Design</vt:lpstr>
      <vt:lpstr>Detailed Design</vt:lpstr>
      <vt:lpstr>Model Simulation</vt:lpstr>
      <vt:lpstr>Prototype Photographs</vt:lpstr>
      <vt:lpstr>Thank you…!</vt:lpstr>
    </vt:vector>
  </TitlesOfParts>
  <Company>RAGHASAMY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 DONTHOJU</dc:creator>
  <cp:lastModifiedBy>Avinash Reddy</cp:lastModifiedBy>
  <cp:revision>17</cp:revision>
  <dcterms:created xsi:type="dcterms:W3CDTF">2013-11-09T04:36:23Z</dcterms:created>
  <dcterms:modified xsi:type="dcterms:W3CDTF">2013-11-09T08:30:41Z</dcterms:modified>
</cp:coreProperties>
</file>