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2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7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5D88-274C-4C23-B5CC-74F868B9FC4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80BD-9C24-4674-ABB6-B589257A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Embodiment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Electrical Components Required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x-none" dirty="0" smtClean="0"/>
              <a:t>Electric meter</a:t>
            </a:r>
            <a:endParaRPr lang="en-US" dirty="0" smtClean="0"/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Development Board with </a:t>
            </a:r>
            <a:r>
              <a:rPr lang="x-none" dirty="0" smtClean="0"/>
              <a:t>Micro</a:t>
            </a:r>
            <a:r>
              <a:rPr lang="en-US" dirty="0" smtClean="0"/>
              <a:t>processor</a:t>
            </a:r>
            <a:endParaRPr lang="x-none" dirty="0" smtClean="0"/>
          </a:p>
          <a:p>
            <a:pPr lvl="0">
              <a:buSzPct val="45000"/>
              <a:buFont typeface="StarSymbol"/>
              <a:buChar char="●"/>
            </a:pPr>
            <a:r>
              <a:rPr lang="x-none" dirty="0" smtClean="0"/>
              <a:t>GSM/GPRS Module</a:t>
            </a:r>
          </a:p>
          <a:p>
            <a:pPr lvl="0">
              <a:buSzPct val="45000"/>
              <a:buFont typeface="StarSymbol"/>
              <a:buChar char="●"/>
            </a:pPr>
            <a:r>
              <a:rPr lang="x-none" dirty="0" smtClean="0"/>
              <a:t>MAX 232 IC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16X2 LCD Display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Push Buttons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Power Adapter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Li-ion Battery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Electrical Components Required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Miscellaneous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en-US" dirty="0" smtClean="0"/>
              <a:t>Resistors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en-US" dirty="0" smtClean="0"/>
              <a:t>Capacitors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en-US" dirty="0" smtClean="0"/>
              <a:t>Connecting/Jumper Wires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Material used for Box</a:t>
            </a:r>
            <a:endParaRPr lang="en-US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718173"/>
              </p:ext>
            </p:extLst>
          </p:nvPr>
        </p:nvGraphicFramePr>
        <p:xfrm>
          <a:off x="541020" y="2008505"/>
          <a:ext cx="11109959" cy="35845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4901"/>
                <a:gridCol w="1390918"/>
                <a:gridCol w="837127"/>
                <a:gridCol w="1197735"/>
                <a:gridCol w="1442434"/>
                <a:gridCol w="2112135"/>
                <a:gridCol w="1642352"/>
                <a:gridCol w="12123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Material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Magnetic</a:t>
                      </a:r>
                      <a:r>
                        <a:rPr lang="en-US" sz="2400" baseline="0" dirty="0" smtClean="0"/>
                        <a:t> Isolation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Weight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Durability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Cost of Manufacturing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Processing</a:t>
                      </a:r>
                      <a:r>
                        <a:rPr lang="en-US" sz="2400" baseline="0" dirty="0" smtClean="0"/>
                        <a:t> Hardness 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Overall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Aluminum</a:t>
                      </a:r>
                      <a:r>
                        <a:rPr lang="en-US" sz="24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Acrylic Sheet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513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Ply Wood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Mild</a:t>
                      </a:r>
                      <a:r>
                        <a:rPr lang="en-US" sz="2000" baseline="0" dirty="0" smtClean="0"/>
                        <a:t> Steel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GI</a:t>
                      </a:r>
                      <a:r>
                        <a:rPr lang="en-US" sz="2000" baseline="0" dirty="0" smtClean="0"/>
                        <a:t> sheet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60631" y="5988676"/>
            <a:ext cx="696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Feasible Material: </a:t>
            </a:r>
            <a:r>
              <a:rPr lang="en-US" sz="2000" b="1" i="1" dirty="0" smtClean="0"/>
              <a:t>Acrylic Sheet 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5064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 of Display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Reading should be visible on Daylight and in Dark.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Black Reading with Green Background.</a:t>
            </a:r>
          </a:p>
          <a:p>
            <a:r>
              <a:rPr lang="en-US" b="1" dirty="0" smtClean="0"/>
              <a:t>Reachability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Device should be placed at a height such children shouldn’t be 	able to touch it.</a:t>
            </a:r>
          </a:p>
          <a:p>
            <a:r>
              <a:rPr lang="en-US" b="1" dirty="0" smtClean="0"/>
              <a:t>Clearance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sz="2800" dirty="0" smtClean="0"/>
              <a:t>There should be enough Space between buttons for easy operation. 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106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StarSymbol</vt:lpstr>
      <vt:lpstr>Wingdings</vt:lpstr>
      <vt:lpstr>Office Theme</vt:lpstr>
      <vt:lpstr>Embodiment Design</vt:lpstr>
      <vt:lpstr>Electrical Components Required</vt:lpstr>
      <vt:lpstr>Electrical Components Required</vt:lpstr>
      <vt:lpstr>Material used for Box</vt:lpstr>
      <vt:lpstr>Ergonomic Factors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Embodiment</dc:title>
  <dc:creator>jayavanth reddy</dc:creator>
  <cp:lastModifiedBy>srinadh</cp:lastModifiedBy>
  <cp:revision>8</cp:revision>
  <dcterms:created xsi:type="dcterms:W3CDTF">2013-10-31T11:13:59Z</dcterms:created>
  <dcterms:modified xsi:type="dcterms:W3CDTF">2013-10-31T14:45:19Z</dcterms:modified>
</cp:coreProperties>
</file>