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30"/>
  </p:notesMasterIdLst>
  <p:sldIdLst>
    <p:sldId id="256" r:id="rId2"/>
    <p:sldId id="272" r:id="rId3"/>
    <p:sldId id="277" r:id="rId4"/>
    <p:sldId id="257" r:id="rId5"/>
    <p:sldId id="263" r:id="rId6"/>
    <p:sldId id="258" r:id="rId7"/>
    <p:sldId id="259" r:id="rId8"/>
    <p:sldId id="264" r:id="rId9"/>
    <p:sldId id="260" r:id="rId10"/>
    <p:sldId id="273" r:id="rId11"/>
    <p:sldId id="274" r:id="rId12"/>
    <p:sldId id="275" r:id="rId13"/>
    <p:sldId id="271" r:id="rId14"/>
    <p:sldId id="268" r:id="rId15"/>
    <p:sldId id="276" r:id="rId16"/>
    <p:sldId id="261" r:id="rId17"/>
    <p:sldId id="281" r:id="rId18"/>
    <p:sldId id="282" r:id="rId19"/>
    <p:sldId id="269" r:id="rId20"/>
    <p:sldId id="270" r:id="rId21"/>
    <p:sldId id="267" r:id="rId22"/>
    <p:sldId id="266" r:id="rId23"/>
    <p:sldId id="265" r:id="rId24"/>
    <p:sldId id="280" r:id="rId25"/>
    <p:sldId id="262" r:id="rId26"/>
    <p:sldId id="279" r:id="rId27"/>
    <p:sldId id="284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550AA-42B8-9840-8EF7-12733BB36BE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42F4-9DFD-B547-9CB5-93FA7B56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42F4-9DFD-B547-9CB5-93FA7B56C0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6712E-A017-014C-8A79-32E2F5C3A9F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7964BD4-8E9D-3242-B6D1-2CABF783D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59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Digital-7"/>
                <a:cs typeface="Digital-7"/>
              </a:rPr>
              <a:t>Domestic Electricity bill monitoring</a:t>
            </a:r>
            <a:endParaRPr lang="en-US" sz="4800" dirty="0">
              <a:latin typeface="Digital-7"/>
              <a:cs typeface="Digital-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774" y="4090311"/>
            <a:ext cx="6906006" cy="2038350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 smtClean="0">
                <a:solidFill>
                  <a:srgbClr val="000000"/>
                </a:solidFill>
                <a:latin typeface="Copperplate Gothic Light"/>
                <a:cs typeface="Copperplate Gothic Light"/>
              </a:rPr>
              <a:t>Group- 47</a:t>
            </a:r>
          </a:p>
          <a:p>
            <a:r>
              <a:rPr lang="en-IN" sz="3800" dirty="0" smtClean="0">
                <a:solidFill>
                  <a:srgbClr val="000000"/>
                </a:solidFill>
                <a:latin typeface="Copperplate Gothic Light"/>
                <a:cs typeface="Copperplate Gothic Light"/>
              </a:rPr>
              <a:t>D GIRISH- 2011188.</a:t>
            </a:r>
          </a:p>
          <a:p>
            <a:r>
              <a:rPr lang="en-IN" sz="3800" dirty="0" smtClean="0">
                <a:solidFill>
                  <a:srgbClr val="000000"/>
                </a:solidFill>
                <a:latin typeface="Copperplate Gothic Light"/>
                <a:cs typeface="Copperplate Gothic Light"/>
              </a:rPr>
              <a:t>DEEPAK KUMAR- 2011190.</a:t>
            </a:r>
          </a:p>
          <a:p>
            <a:r>
              <a:rPr lang="en-IN" sz="3800" dirty="0" smtClean="0">
                <a:solidFill>
                  <a:srgbClr val="000000"/>
                </a:solidFill>
                <a:latin typeface="Copperplate Gothic Light"/>
                <a:cs typeface="Copperplate Gothic Light"/>
              </a:rPr>
              <a:t>K AVINASH REDDY- 2011251.</a:t>
            </a:r>
          </a:p>
          <a:p>
            <a:r>
              <a:rPr lang="en-IN" sz="3800" dirty="0" smtClean="0">
                <a:solidFill>
                  <a:srgbClr val="000000"/>
                </a:solidFill>
                <a:latin typeface="Copperplate Gothic Light"/>
                <a:cs typeface="Copperplate Gothic Light"/>
              </a:rPr>
              <a:t>KAMATHAM SRINADH- 2011197.</a:t>
            </a:r>
          </a:p>
          <a:p>
            <a:r>
              <a:rPr lang="en-IN" sz="3800" dirty="0" smtClean="0">
                <a:solidFill>
                  <a:srgbClr val="000000"/>
                </a:solidFill>
                <a:latin typeface="Copperplate Gothic Light"/>
                <a:cs typeface="Copperplate Gothic Light"/>
              </a:rPr>
              <a:t>VELURU JAYAVANTH REDDY- 2011233.</a:t>
            </a:r>
          </a:p>
          <a:p>
            <a:endParaRPr lang="en-IN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According to our survey, almost 80% of the users have digital meters.</a:t>
            </a:r>
          </a:p>
          <a:p>
            <a:r>
              <a:rPr lang="en-US" dirty="0"/>
              <a:t> 85% of the users in rural areas have complaints about delays in bill </a:t>
            </a:r>
            <a:r>
              <a:rPr lang="en-US" dirty="0" smtClean="0"/>
              <a:t>issuing/generation</a:t>
            </a:r>
          </a:p>
          <a:p>
            <a:r>
              <a:rPr lang="en-US" dirty="0"/>
              <a:t>93% of the users said they can save electricity if they get daily usage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60% of the people have power cuts and have little or no information about it.</a:t>
            </a:r>
          </a:p>
          <a:p>
            <a:r>
              <a:rPr lang="en-US" dirty="0"/>
              <a:t>7</a:t>
            </a:r>
            <a:r>
              <a:rPr lang="en-US" dirty="0" smtClean="0"/>
              <a:t>0% of the users in rural areas have no information about the changes in charges/unit.</a:t>
            </a:r>
          </a:p>
          <a:p>
            <a:r>
              <a:rPr lang="en-US" dirty="0" smtClean="0"/>
              <a:t>70% of the users accepted that there are delays during repairs</a:t>
            </a:r>
          </a:p>
        </p:txBody>
      </p:sp>
    </p:spTree>
    <p:extLst>
      <p:ext uri="{BB962C8B-B14F-4D97-AF65-F5344CB8AC3E}">
        <p14:creationId xmlns:p14="http://schemas.microsoft.com/office/powerpoint/2010/main" val="18752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the survey majority of the people have an electricity connection with digital meters.</a:t>
            </a:r>
          </a:p>
          <a:p>
            <a:r>
              <a:rPr lang="en-US" dirty="0"/>
              <a:t>As per our survey many villages are affected by power cuts without prior notice which makes it difficult for farmers.</a:t>
            </a:r>
          </a:p>
          <a:p>
            <a:r>
              <a:rPr lang="en-US" dirty="0"/>
              <a:t>Charges/units of electricity are increased very often but very few people keep track of this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Villages there are many delays in issuing bill, which makes it difficult for people to pay the bill in time.</a:t>
            </a:r>
          </a:p>
          <a:p>
            <a:r>
              <a:rPr lang="en-US" dirty="0"/>
              <a:t>As per our survey most of the people agreed that they can save electricity if they get daily updates of power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" b="7024"/>
          <a:stretch/>
        </p:blipFill>
        <p:spPr>
          <a:xfrm>
            <a:off x="549275" y="1444532"/>
            <a:ext cx="8042276" cy="4499069"/>
          </a:xfrm>
        </p:spPr>
      </p:pic>
    </p:spTree>
    <p:extLst>
      <p:ext uri="{BB962C8B-B14F-4D97-AF65-F5344CB8AC3E}">
        <p14:creationId xmlns:p14="http://schemas.microsoft.com/office/powerpoint/2010/main" val="177633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 - 1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16634" b="16983"/>
          <a:stretch/>
        </p:blipFill>
        <p:spPr>
          <a:xfrm>
            <a:off x="1233715" y="1444532"/>
            <a:ext cx="6404428" cy="5258226"/>
          </a:xfrm>
        </p:spPr>
      </p:pic>
    </p:spTree>
    <p:extLst>
      <p:ext uri="{BB962C8B-B14F-4D97-AF65-F5344CB8AC3E}">
        <p14:creationId xmlns:p14="http://schemas.microsoft.com/office/powerpoint/2010/main" val="826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" b="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68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Concept- 2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9" b="3273"/>
          <a:stretch/>
        </p:blipFill>
        <p:spPr>
          <a:xfrm>
            <a:off x="549275" y="1600200"/>
            <a:ext cx="8042276" cy="4532085"/>
          </a:xfrm>
        </p:spPr>
      </p:pic>
    </p:spTree>
    <p:extLst>
      <p:ext uri="{BB962C8B-B14F-4D97-AF65-F5344CB8AC3E}">
        <p14:creationId xmlns:p14="http://schemas.microsoft.com/office/powerpoint/2010/main" val="12436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concept-3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r="1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8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concept-4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21" y="1639254"/>
            <a:ext cx="4621022" cy="4390610"/>
          </a:xfrm>
        </p:spPr>
      </p:pic>
    </p:spTree>
    <p:extLst>
      <p:ext uri="{BB962C8B-B14F-4D97-AF65-F5344CB8AC3E}">
        <p14:creationId xmlns:p14="http://schemas.microsoft.com/office/powerpoint/2010/main" val="19334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Model-1</a:t>
            </a:r>
            <a:endParaRPr lang="en-US" dirty="0"/>
          </a:p>
        </p:txBody>
      </p:sp>
      <p:pic>
        <p:nvPicPr>
          <p:cNvPr id="7" name="Content Placeholder 6" descr="concept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3119" r="3805" b="1322"/>
          <a:stretch/>
        </p:blipFill>
        <p:spPr>
          <a:xfrm>
            <a:off x="493949" y="1745656"/>
            <a:ext cx="4022184" cy="4462659"/>
          </a:xfrm>
        </p:spPr>
      </p:pic>
      <p:pic>
        <p:nvPicPr>
          <p:cNvPr id="9" name="Picture 8" descr="concep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12" y="1745656"/>
            <a:ext cx="4014901" cy="44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present electricity bill generation is done manually.</a:t>
            </a:r>
          </a:p>
          <a:p>
            <a:r>
              <a:rPr lang="en-AU" dirty="0"/>
              <a:t>Highly Person dependant.</a:t>
            </a:r>
          </a:p>
          <a:p>
            <a:r>
              <a:rPr lang="en-AU" dirty="0"/>
              <a:t>Human errors cannot be avoided.</a:t>
            </a:r>
          </a:p>
          <a:p>
            <a:r>
              <a:rPr lang="en-AU" dirty="0" smtClean="0"/>
              <a:t>Billing done mainly on estimated/ monthly average basis</a:t>
            </a:r>
          </a:p>
          <a:p>
            <a:r>
              <a:rPr lang="en-AU" dirty="0" smtClean="0"/>
              <a:t>In rural areas billing is delayed.</a:t>
            </a:r>
            <a:endParaRPr lang="en-AU" dirty="0"/>
          </a:p>
          <a:p>
            <a:r>
              <a:rPr lang="en-AU" dirty="0" smtClean="0"/>
              <a:t>Meter </a:t>
            </a:r>
            <a:r>
              <a:rPr lang="en-AU" dirty="0"/>
              <a:t>data used only for billing, cannot help in analysis like demand analysis, energy audit, pinpointing losses, etc.</a:t>
            </a:r>
            <a:endParaRPr lang="en-AU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Model-2</a:t>
            </a:r>
            <a:endParaRPr lang="en-US" dirty="0"/>
          </a:p>
        </p:txBody>
      </p:sp>
      <p:pic>
        <p:nvPicPr>
          <p:cNvPr id="4" name="Content Placeholder 3" descr="concept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3513" r="3806" b="1550"/>
          <a:stretch/>
        </p:blipFill>
        <p:spPr>
          <a:xfrm>
            <a:off x="221972" y="2092967"/>
            <a:ext cx="3625106" cy="3518657"/>
          </a:xfrm>
        </p:spPr>
      </p:pic>
      <p:pic>
        <p:nvPicPr>
          <p:cNvPr id="5" name="Picture 4" descr="concept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99" y="2092966"/>
            <a:ext cx="4930827" cy="35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8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purpose of communication module is to send the data to the electricity department database </a:t>
            </a:r>
          </a:p>
          <a:p>
            <a:r>
              <a:rPr lang="en-US" dirty="0" smtClean="0"/>
              <a:t>There are many ways in which we can do this </a:t>
            </a:r>
          </a:p>
          <a:p>
            <a:pPr lvl="1"/>
            <a:r>
              <a:rPr lang="en-US" dirty="0" smtClean="0"/>
              <a:t>Wireless </a:t>
            </a:r>
          </a:p>
          <a:p>
            <a:pPr lvl="2"/>
            <a:r>
              <a:rPr lang="en-US" dirty="0" smtClean="0"/>
              <a:t>Communication through Mobile network </a:t>
            </a:r>
          </a:p>
          <a:p>
            <a:pPr lvl="2"/>
            <a:r>
              <a:rPr lang="en-US" dirty="0" smtClean="0"/>
              <a:t>WLAN</a:t>
            </a:r>
          </a:p>
          <a:p>
            <a:pPr lvl="1"/>
            <a:r>
              <a:rPr lang="en-US" dirty="0"/>
              <a:t>Wired </a:t>
            </a:r>
          </a:p>
          <a:p>
            <a:pPr lvl="2"/>
            <a:r>
              <a:rPr lang="en-US" dirty="0"/>
              <a:t>Through LAN connection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32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through mobile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a GSM module to do this.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will be a SIM Card inserted in the system to communicate with the department</a:t>
            </a:r>
          </a:p>
          <a:p>
            <a:r>
              <a:rPr lang="en-IN" dirty="0"/>
              <a:t>System collects the information from the meter and sends the data to both customer and electricity department</a:t>
            </a:r>
          </a:p>
          <a:p>
            <a:r>
              <a:rPr lang="en-IN" dirty="0"/>
              <a:t>Customer receives daily alerts directly from the </a:t>
            </a:r>
            <a:r>
              <a:rPr lang="en-IN" dirty="0" smtClean="0"/>
              <a:t>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0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is connected to the internet through </a:t>
            </a:r>
            <a:r>
              <a:rPr lang="en-IN" dirty="0" smtClean="0"/>
              <a:t>Wi-Fi(WLAN)</a:t>
            </a:r>
            <a:endParaRPr lang="en-IN" dirty="0"/>
          </a:p>
          <a:p>
            <a:r>
              <a:rPr lang="en-IN" dirty="0"/>
              <a:t>There will be a database for the customers in the electricity department</a:t>
            </a:r>
          </a:p>
          <a:p>
            <a:r>
              <a:rPr lang="en-IN" dirty="0"/>
              <a:t>Any alerts will be pushed from the database to the customers mobile through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same as WLAN except it is connected through wire(Ethernet cable).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/>
                <a:cs typeface="Tahoma"/>
              </a:rPr>
              <a:t>Advantages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No need of human effort for issuing bills </a:t>
            </a:r>
            <a:endParaRPr lang="en-IN" sz="2400" dirty="0" smtClean="0"/>
          </a:p>
          <a:p>
            <a:pPr lvl="1"/>
            <a:r>
              <a:rPr lang="en-IN" sz="2400" dirty="0" smtClean="0"/>
              <a:t>No </a:t>
            </a:r>
            <a:r>
              <a:rPr lang="en-IN" sz="2400" dirty="0"/>
              <a:t>delays in issuing bills </a:t>
            </a:r>
            <a:endParaRPr lang="en-IN" sz="2400" dirty="0" smtClean="0"/>
          </a:p>
          <a:p>
            <a:pPr lvl="1"/>
            <a:r>
              <a:rPr lang="en-IN" sz="2400" dirty="0" smtClean="0"/>
              <a:t>No </a:t>
            </a:r>
            <a:r>
              <a:rPr lang="en-IN" sz="2400" dirty="0"/>
              <a:t>need to wait in long queues to pay the </a:t>
            </a:r>
            <a:r>
              <a:rPr lang="en-IN" sz="2400" dirty="0" smtClean="0"/>
              <a:t>bill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Tampering is prevented </a:t>
            </a:r>
            <a:endParaRPr lang="en-IN" sz="2400" dirty="0" smtClean="0"/>
          </a:p>
          <a:p>
            <a:pPr lvl="1"/>
            <a:r>
              <a:rPr lang="en-IN" sz="2400" dirty="0" smtClean="0"/>
              <a:t>Automatic </a:t>
            </a:r>
            <a:r>
              <a:rPr lang="en-IN" sz="2400" dirty="0"/>
              <a:t>error detection and correction </a:t>
            </a:r>
            <a:r>
              <a:rPr lang="en-IN" sz="24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0707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</a:p>
          <a:p>
            <a:pPr lvl="1"/>
            <a:r>
              <a:rPr lang="en-IN" dirty="0"/>
              <a:t>Extra cost due to messages/internet connectivity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Repairing the device is difficult i.e. if there are any issues the device has to be </a:t>
            </a:r>
            <a:r>
              <a:rPr lang="en-IN" dirty="0" smtClean="0"/>
              <a:t>replaced.</a:t>
            </a:r>
          </a:p>
          <a:p>
            <a:pPr lvl="1"/>
            <a:r>
              <a:rPr lang="en-IN" dirty="0" smtClean="0"/>
              <a:t>Installation  charges will be levied.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624655"/>
              </p:ext>
            </p:extLst>
          </p:nvPr>
        </p:nvGraphicFramePr>
        <p:xfrm>
          <a:off x="549275" y="1600200"/>
          <a:ext cx="80422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551"/>
                <a:gridCol w="1449238"/>
                <a:gridCol w="1354347"/>
                <a:gridCol w="1427684"/>
                <a:gridCol w="1608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Aesthetics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 Friendly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Security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238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Ease of Design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Repair ability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2178"/>
            <a:ext cx="8229600" cy="1143000"/>
          </a:xfrm>
        </p:spPr>
        <p:txBody>
          <a:bodyPr/>
          <a:lstStyle/>
          <a:p>
            <a:r>
              <a:rPr lang="en-US" dirty="0" smtClean="0"/>
              <a:t>Thank you……..!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day system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r="4306"/>
          <a:stretch/>
        </p:blipFill>
        <p:spPr>
          <a:xfrm>
            <a:off x="381002" y="1600201"/>
            <a:ext cx="8410122" cy="4343400"/>
          </a:xfrm>
        </p:spPr>
      </p:pic>
    </p:spTree>
    <p:extLst>
      <p:ext uri="{BB962C8B-B14F-4D97-AF65-F5344CB8AC3E}">
        <p14:creationId xmlns:p14="http://schemas.microsoft.com/office/powerpoint/2010/main" val="38188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 Generate Electricity Bill, Person must go door to door which delays the process and requires more man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Villages there are many delays in issuing bill, which makes it difficult for people to pay the bill in </a:t>
            </a:r>
            <a:r>
              <a:rPr lang="en-US" dirty="0" smtClean="0"/>
              <a:t>time.                                                        </a:t>
            </a:r>
          </a:p>
          <a:p>
            <a:r>
              <a:rPr lang="en-US" dirty="0" smtClean="0"/>
              <a:t>Most </a:t>
            </a:r>
            <a:r>
              <a:rPr lang="en-US" dirty="0"/>
              <a:t>of the people pay their bill in cash for which they have </a:t>
            </a:r>
            <a:r>
              <a:rPr lang="en-US" dirty="0" smtClean="0"/>
              <a:t>to </a:t>
            </a:r>
            <a:r>
              <a:rPr lang="en-US" dirty="0"/>
              <a:t>wait in long </a:t>
            </a:r>
            <a:r>
              <a:rPr lang="en-US" dirty="0" smtClean="0"/>
              <a:t>queues.    </a:t>
            </a:r>
          </a:p>
          <a:p>
            <a:r>
              <a:rPr lang="en-US" dirty="0" smtClean="0"/>
              <a:t>Now-a-days we can see Theft of Electricity in large scale which causes great loss to the electricity department.</a:t>
            </a:r>
          </a:p>
          <a:p>
            <a:r>
              <a:rPr lang="en-US" dirty="0" smtClean="0"/>
              <a:t>In villages disconnecting the connection is difficult as they threaten the person who come to disconnect connection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65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Human Effort.</a:t>
            </a:r>
          </a:p>
          <a:p>
            <a:r>
              <a:rPr lang="en-US" dirty="0" smtClean="0"/>
              <a:t>Reducing paper work -&gt; saving trees -&gt; maintain environmental balance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IN" dirty="0" smtClean="0">
                <a:solidFill>
                  <a:srgbClr val="000000"/>
                </a:solidFill>
              </a:rPr>
              <a:t>To Device a system that can send alerts about Daily Usage,Monthly Bills and Other info like powercuts etc to the user and update stats of Electricity Department.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disconnection feature.</a:t>
            </a:r>
          </a:p>
          <a:p>
            <a:r>
              <a:rPr lang="en-US" dirty="0" smtClean="0"/>
              <a:t>Power cut information will be provided in advance so that farmers can cultivate the crop accordingly. </a:t>
            </a:r>
            <a:endParaRPr lang="en-US" dirty="0"/>
          </a:p>
          <a:p>
            <a:r>
              <a:rPr lang="en-US" dirty="0" smtClean="0"/>
              <a:t>Daily updates of usage are provided so that people can reduce their bill accordingly.</a:t>
            </a:r>
          </a:p>
          <a:p>
            <a:r>
              <a:rPr lang="en-US" dirty="0" smtClean="0"/>
              <a:t>Tampering detection </a:t>
            </a:r>
          </a:p>
          <a:p>
            <a:r>
              <a:rPr lang="en-US" dirty="0" smtClean="0"/>
              <a:t>Automatic bill payment through bank account </a:t>
            </a:r>
          </a:p>
        </p:txBody>
      </p:sp>
    </p:spTree>
    <p:extLst>
      <p:ext uri="{BB962C8B-B14F-4D97-AF65-F5344CB8AC3E}">
        <p14:creationId xmlns:p14="http://schemas.microsoft.com/office/powerpoint/2010/main" val="3373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to be implemented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must have a Display which shows information about stats i.e. Daily Usage and other things.</a:t>
            </a:r>
          </a:p>
          <a:p>
            <a:r>
              <a:rPr lang="en-US" dirty="0" smtClean="0"/>
              <a:t>It must have Some controls like Buttons in it for primary controlling.</a:t>
            </a:r>
          </a:p>
          <a:p>
            <a:r>
              <a:rPr lang="en-US" dirty="0" smtClean="0"/>
              <a:t>It must Send Alerts for Users and Update stats in Dept.</a:t>
            </a:r>
          </a:p>
          <a:p>
            <a:r>
              <a:rPr lang="en-US" dirty="0" smtClean="0"/>
              <a:t>Remote Monitoring must be provided to Dept.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641</TotalTime>
  <Words>819</Words>
  <Application>Microsoft Office PowerPoint</Application>
  <PresentationFormat>On-screen Show (4:3)</PresentationFormat>
  <Paragraphs>133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Copperplate Gothic Light</vt:lpstr>
      <vt:lpstr>Digital-7</vt:lpstr>
      <vt:lpstr>News Gothic MT</vt:lpstr>
      <vt:lpstr>Tahoma</vt:lpstr>
      <vt:lpstr>Wingdings 2</vt:lpstr>
      <vt:lpstr>Breeze</vt:lpstr>
      <vt:lpstr>Domestic Electricity bill monitoring</vt:lpstr>
      <vt:lpstr>Introduction</vt:lpstr>
      <vt:lpstr>Present day system </vt:lpstr>
      <vt:lpstr>Problems Specification</vt:lpstr>
      <vt:lpstr>Sub problems </vt:lpstr>
      <vt:lpstr>Mission Statement</vt:lpstr>
      <vt:lpstr>Need Statement</vt:lpstr>
      <vt:lpstr>Functions included</vt:lpstr>
      <vt:lpstr>Functions to be implemented in Design</vt:lpstr>
      <vt:lpstr>Survey statistics</vt:lpstr>
      <vt:lpstr>Conclusions</vt:lpstr>
      <vt:lpstr>Conclusions</vt:lpstr>
      <vt:lpstr>Process flow </vt:lpstr>
      <vt:lpstr>Design Concept - 1</vt:lpstr>
      <vt:lpstr>Design concept </vt:lpstr>
      <vt:lpstr>Design Concept- 2</vt:lpstr>
      <vt:lpstr>Design concept-3 </vt:lpstr>
      <vt:lpstr>Design concept-4 </vt:lpstr>
      <vt:lpstr>CAD Model-1</vt:lpstr>
      <vt:lpstr>CAD Model-2</vt:lpstr>
      <vt:lpstr>Communication module </vt:lpstr>
      <vt:lpstr>Communication through mobile network</vt:lpstr>
      <vt:lpstr>Wireless LAN</vt:lpstr>
      <vt:lpstr>LAN</vt:lpstr>
      <vt:lpstr>Advantages</vt:lpstr>
      <vt:lpstr>Disadvantages  </vt:lpstr>
      <vt:lpstr>Ratings</vt:lpstr>
      <vt:lpstr>Thank you……..!</vt:lpstr>
    </vt:vector>
  </TitlesOfParts>
  <Company>RAGHASAMY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Electricity bill monitoring</dc:title>
  <dc:creator>GIRISH DONTHOJU</dc:creator>
  <cp:lastModifiedBy>Avinash Reddy</cp:lastModifiedBy>
  <cp:revision>52</cp:revision>
  <dcterms:created xsi:type="dcterms:W3CDTF">2013-09-24T16:00:33Z</dcterms:created>
  <dcterms:modified xsi:type="dcterms:W3CDTF">2013-10-10T09:28:25Z</dcterms:modified>
</cp:coreProperties>
</file>