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1" r:id="rId3"/>
    <p:sldId id="257" r:id="rId4"/>
    <p:sldId id="258" r:id="rId5"/>
    <p:sldId id="259" r:id="rId6"/>
    <p:sldId id="265"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D46"/>
    <a:srgbClr val="0066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33" d="100"/>
          <a:sy n="33" d="100"/>
        </p:scale>
        <p:origin x="1680" y="109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k Biswas" userId="02b7e358a9b7c35c" providerId="LiveId" clId="{204BE999-91CF-4F22-9E39-9A1ECC36BD8F}"/>
    <pc:docChg chg="undo custSel addSld modSld">
      <pc:chgData name="Avik Biswas" userId="02b7e358a9b7c35c" providerId="LiveId" clId="{204BE999-91CF-4F22-9E39-9A1ECC36BD8F}" dt="2024-05-12T18:08:32.331" v="1086" actId="207"/>
      <pc:docMkLst>
        <pc:docMk/>
      </pc:docMkLst>
      <pc:sldChg chg="modSp new mod setBg modAnim">
        <pc:chgData name="Avik Biswas" userId="02b7e358a9b7c35c" providerId="LiveId" clId="{204BE999-91CF-4F22-9E39-9A1ECC36BD8F}" dt="2024-05-12T18:08:32.331" v="1086" actId="207"/>
        <pc:sldMkLst>
          <pc:docMk/>
          <pc:sldMk cId="4292846610" sldId="265"/>
        </pc:sldMkLst>
        <pc:spChg chg="mod">
          <ac:chgData name="Avik Biswas" userId="02b7e358a9b7c35c" providerId="LiveId" clId="{204BE999-91CF-4F22-9E39-9A1ECC36BD8F}" dt="2024-05-12T17:52:49.272" v="117" actId="20577"/>
          <ac:spMkLst>
            <pc:docMk/>
            <pc:sldMk cId="4292846610" sldId="265"/>
            <ac:spMk id="2" creationId="{8E14FCB9-46B6-3EF6-D6DE-A3D47B276E3D}"/>
          </ac:spMkLst>
        </pc:spChg>
        <pc:spChg chg="mod">
          <ac:chgData name="Avik Biswas" userId="02b7e358a9b7c35c" providerId="LiveId" clId="{204BE999-91CF-4F22-9E39-9A1ECC36BD8F}" dt="2024-05-12T18:08:32.331" v="1086" actId="207"/>
          <ac:spMkLst>
            <pc:docMk/>
            <pc:sldMk cId="4292846610" sldId="265"/>
            <ac:spMk id="3" creationId="{5AF70B3D-2C2C-DF67-0E0E-9403AABF60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3EA8-F573-AF38-B589-13039E8060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8D403C4-31FA-C97B-7649-E1042943F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F2BF366-1044-69A8-2DF1-CF5001E1696A}"/>
              </a:ext>
            </a:extLst>
          </p:cNvPr>
          <p:cNvSpPr>
            <a:spLocks noGrp="1"/>
          </p:cNvSpPr>
          <p:nvPr>
            <p:ph type="dt" sz="half" idx="10"/>
          </p:nvPr>
        </p:nvSpPr>
        <p:spPr/>
        <p:txBody>
          <a:bodyPr/>
          <a:lstStyle/>
          <a:p>
            <a:fld id="{170980AE-5D4E-4977-A9D3-6D7581F731FB}" type="datetimeFigureOut">
              <a:rPr lang="en-SG" smtClean="0"/>
              <a:t>12/5/2024</a:t>
            </a:fld>
            <a:endParaRPr lang="en-SG"/>
          </a:p>
        </p:txBody>
      </p:sp>
      <p:sp>
        <p:nvSpPr>
          <p:cNvPr id="5" name="Footer Placeholder 4">
            <a:extLst>
              <a:ext uri="{FF2B5EF4-FFF2-40B4-BE49-F238E27FC236}">
                <a16:creationId xmlns:a16="http://schemas.microsoft.com/office/drawing/2014/main" id="{64D1924D-47B3-4F95-2C2D-018521C364E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F0A149A-E130-19F4-15E6-B1385E9A295A}"/>
              </a:ext>
            </a:extLst>
          </p:cNvPr>
          <p:cNvSpPr>
            <a:spLocks noGrp="1"/>
          </p:cNvSpPr>
          <p:nvPr>
            <p:ph type="sldNum" sz="quarter" idx="12"/>
          </p:nvPr>
        </p:nvSpPr>
        <p:spPr/>
        <p:txBody>
          <a:bodyPr/>
          <a:lstStyle/>
          <a:p>
            <a:fld id="{9F87A4AD-D312-4FD0-B08A-7B8A1C12546E}" type="slidenum">
              <a:rPr lang="en-SG" smtClean="0"/>
              <a:t>‹#›</a:t>
            </a:fld>
            <a:endParaRPr lang="en-SG"/>
          </a:p>
        </p:txBody>
      </p:sp>
    </p:spTree>
    <p:extLst>
      <p:ext uri="{BB962C8B-B14F-4D97-AF65-F5344CB8AC3E}">
        <p14:creationId xmlns:p14="http://schemas.microsoft.com/office/powerpoint/2010/main" val="166285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2B54-EEE4-65C2-D891-DACCEDD56B8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EBF1041-C0A9-2062-0DBF-11645F6125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557E2F3-9FFD-C172-01A2-BAF089B5868D}"/>
              </a:ext>
            </a:extLst>
          </p:cNvPr>
          <p:cNvSpPr>
            <a:spLocks noGrp="1"/>
          </p:cNvSpPr>
          <p:nvPr>
            <p:ph type="dt" sz="half" idx="10"/>
          </p:nvPr>
        </p:nvSpPr>
        <p:spPr/>
        <p:txBody>
          <a:bodyPr/>
          <a:lstStyle/>
          <a:p>
            <a:fld id="{170980AE-5D4E-4977-A9D3-6D7581F731FB}" type="datetimeFigureOut">
              <a:rPr lang="en-SG" smtClean="0"/>
              <a:t>12/5/2024</a:t>
            </a:fld>
            <a:endParaRPr lang="en-SG"/>
          </a:p>
        </p:txBody>
      </p:sp>
      <p:sp>
        <p:nvSpPr>
          <p:cNvPr id="5" name="Footer Placeholder 4">
            <a:extLst>
              <a:ext uri="{FF2B5EF4-FFF2-40B4-BE49-F238E27FC236}">
                <a16:creationId xmlns:a16="http://schemas.microsoft.com/office/drawing/2014/main" id="{3F188D97-0094-9637-B33B-61C30D8FC45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3370300-7EEE-6650-9540-957E469E5696}"/>
              </a:ext>
            </a:extLst>
          </p:cNvPr>
          <p:cNvSpPr>
            <a:spLocks noGrp="1"/>
          </p:cNvSpPr>
          <p:nvPr>
            <p:ph type="sldNum" sz="quarter" idx="12"/>
          </p:nvPr>
        </p:nvSpPr>
        <p:spPr/>
        <p:txBody>
          <a:bodyPr/>
          <a:lstStyle/>
          <a:p>
            <a:fld id="{9F87A4AD-D312-4FD0-B08A-7B8A1C12546E}" type="slidenum">
              <a:rPr lang="en-SG" smtClean="0"/>
              <a:t>‹#›</a:t>
            </a:fld>
            <a:endParaRPr lang="en-SG"/>
          </a:p>
        </p:txBody>
      </p:sp>
    </p:spTree>
    <p:extLst>
      <p:ext uri="{BB962C8B-B14F-4D97-AF65-F5344CB8AC3E}">
        <p14:creationId xmlns:p14="http://schemas.microsoft.com/office/powerpoint/2010/main" val="197887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0329D-FFAC-E794-3B80-5690B782B3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00C4260-1A88-A980-CF0D-D2B08F5B8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4D719DE-09D5-3A34-2B51-D905B3E7D993}"/>
              </a:ext>
            </a:extLst>
          </p:cNvPr>
          <p:cNvSpPr>
            <a:spLocks noGrp="1"/>
          </p:cNvSpPr>
          <p:nvPr>
            <p:ph type="dt" sz="half" idx="10"/>
          </p:nvPr>
        </p:nvSpPr>
        <p:spPr/>
        <p:txBody>
          <a:bodyPr/>
          <a:lstStyle/>
          <a:p>
            <a:fld id="{170980AE-5D4E-4977-A9D3-6D7581F731FB}" type="datetimeFigureOut">
              <a:rPr lang="en-SG" smtClean="0"/>
              <a:t>12/5/2024</a:t>
            </a:fld>
            <a:endParaRPr lang="en-SG"/>
          </a:p>
        </p:txBody>
      </p:sp>
      <p:sp>
        <p:nvSpPr>
          <p:cNvPr id="5" name="Footer Placeholder 4">
            <a:extLst>
              <a:ext uri="{FF2B5EF4-FFF2-40B4-BE49-F238E27FC236}">
                <a16:creationId xmlns:a16="http://schemas.microsoft.com/office/drawing/2014/main" id="{B3CC9D17-9659-6F73-B7E6-421783B2A81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A6E6A3C-FD8C-ADE3-2397-10CD5820BD09}"/>
              </a:ext>
            </a:extLst>
          </p:cNvPr>
          <p:cNvSpPr>
            <a:spLocks noGrp="1"/>
          </p:cNvSpPr>
          <p:nvPr>
            <p:ph type="sldNum" sz="quarter" idx="12"/>
          </p:nvPr>
        </p:nvSpPr>
        <p:spPr/>
        <p:txBody>
          <a:bodyPr/>
          <a:lstStyle/>
          <a:p>
            <a:fld id="{9F87A4AD-D312-4FD0-B08A-7B8A1C12546E}" type="slidenum">
              <a:rPr lang="en-SG" smtClean="0"/>
              <a:t>‹#›</a:t>
            </a:fld>
            <a:endParaRPr lang="en-SG"/>
          </a:p>
        </p:txBody>
      </p:sp>
    </p:spTree>
    <p:extLst>
      <p:ext uri="{BB962C8B-B14F-4D97-AF65-F5344CB8AC3E}">
        <p14:creationId xmlns:p14="http://schemas.microsoft.com/office/powerpoint/2010/main" val="4039118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26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771A-8C6A-1C64-71EF-AD2924FCB2E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2E0CA7C-00C2-27F2-AADF-32315C1174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548BFF6-947A-14F7-832E-0DF22AC84C0D}"/>
              </a:ext>
            </a:extLst>
          </p:cNvPr>
          <p:cNvSpPr>
            <a:spLocks noGrp="1"/>
          </p:cNvSpPr>
          <p:nvPr>
            <p:ph type="dt" sz="half" idx="10"/>
          </p:nvPr>
        </p:nvSpPr>
        <p:spPr/>
        <p:txBody>
          <a:bodyPr/>
          <a:lstStyle/>
          <a:p>
            <a:fld id="{170980AE-5D4E-4977-A9D3-6D7581F731FB}" type="datetimeFigureOut">
              <a:rPr lang="en-SG" smtClean="0"/>
              <a:t>12/5/2024</a:t>
            </a:fld>
            <a:endParaRPr lang="en-SG"/>
          </a:p>
        </p:txBody>
      </p:sp>
      <p:sp>
        <p:nvSpPr>
          <p:cNvPr id="5" name="Footer Placeholder 4">
            <a:extLst>
              <a:ext uri="{FF2B5EF4-FFF2-40B4-BE49-F238E27FC236}">
                <a16:creationId xmlns:a16="http://schemas.microsoft.com/office/drawing/2014/main" id="{0BCA39D9-3880-4802-23F3-64BCE071AA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27C0A68-17B2-9A2B-78DB-24C33BDA393F}"/>
              </a:ext>
            </a:extLst>
          </p:cNvPr>
          <p:cNvSpPr>
            <a:spLocks noGrp="1"/>
          </p:cNvSpPr>
          <p:nvPr>
            <p:ph type="sldNum" sz="quarter" idx="12"/>
          </p:nvPr>
        </p:nvSpPr>
        <p:spPr/>
        <p:txBody>
          <a:bodyPr/>
          <a:lstStyle/>
          <a:p>
            <a:fld id="{9F87A4AD-D312-4FD0-B08A-7B8A1C12546E}" type="slidenum">
              <a:rPr lang="en-SG" smtClean="0"/>
              <a:t>‹#›</a:t>
            </a:fld>
            <a:endParaRPr lang="en-SG"/>
          </a:p>
        </p:txBody>
      </p:sp>
    </p:spTree>
    <p:extLst>
      <p:ext uri="{BB962C8B-B14F-4D97-AF65-F5344CB8AC3E}">
        <p14:creationId xmlns:p14="http://schemas.microsoft.com/office/powerpoint/2010/main" val="3605144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E28A-D354-B2D7-E4C3-1F5E529FDE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7330767-726B-5BAA-A085-F3FB48C29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3279C-15A9-D25F-47D4-13AEB84E027D}"/>
              </a:ext>
            </a:extLst>
          </p:cNvPr>
          <p:cNvSpPr>
            <a:spLocks noGrp="1"/>
          </p:cNvSpPr>
          <p:nvPr>
            <p:ph type="dt" sz="half" idx="10"/>
          </p:nvPr>
        </p:nvSpPr>
        <p:spPr/>
        <p:txBody>
          <a:bodyPr/>
          <a:lstStyle/>
          <a:p>
            <a:fld id="{170980AE-5D4E-4977-A9D3-6D7581F731FB}" type="datetimeFigureOut">
              <a:rPr lang="en-SG" smtClean="0"/>
              <a:t>12/5/2024</a:t>
            </a:fld>
            <a:endParaRPr lang="en-SG"/>
          </a:p>
        </p:txBody>
      </p:sp>
      <p:sp>
        <p:nvSpPr>
          <p:cNvPr id="5" name="Footer Placeholder 4">
            <a:extLst>
              <a:ext uri="{FF2B5EF4-FFF2-40B4-BE49-F238E27FC236}">
                <a16:creationId xmlns:a16="http://schemas.microsoft.com/office/drawing/2014/main" id="{B9972D58-88A0-E054-40FA-CFDB9270E94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BB36E9F-B17F-F582-9C3F-B1442C799C48}"/>
              </a:ext>
            </a:extLst>
          </p:cNvPr>
          <p:cNvSpPr>
            <a:spLocks noGrp="1"/>
          </p:cNvSpPr>
          <p:nvPr>
            <p:ph type="sldNum" sz="quarter" idx="12"/>
          </p:nvPr>
        </p:nvSpPr>
        <p:spPr/>
        <p:txBody>
          <a:bodyPr/>
          <a:lstStyle/>
          <a:p>
            <a:fld id="{9F87A4AD-D312-4FD0-B08A-7B8A1C12546E}" type="slidenum">
              <a:rPr lang="en-SG" smtClean="0"/>
              <a:t>‹#›</a:t>
            </a:fld>
            <a:endParaRPr lang="en-SG"/>
          </a:p>
        </p:txBody>
      </p:sp>
    </p:spTree>
    <p:extLst>
      <p:ext uri="{BB962C8B-B14F-4D97-AF65-F5344CB8AC3E}">
        <p14:creationId xmlns:p14="http://schemas.microsoft.com/office/powerpoint/2010/main" val="185417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A976-F18B-6062-E101-9905982B205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94675AE-0BB9-86C0-BABF-6E69EC279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6EA4FB5-124F-1C89-2B43-8C0876EF2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E3F7834-39D9-BE7B-0F3F-BCAAFF2835E8}"/>
              </a:ext>
            </a:extLst>
          </p:cNvPr>
          <p:cNvSpPr>
            <a:spLocks noGrp="1"/>
          </p:cNvSpPr>
          <p:nvPr>
            <p:ph type="dt" sz="half" idx="10"/>
          </p:nvPr>
        </p:nvSpPr>
        <p:spPr/>
        <p:txBody>
          <a:bodyPr/>
          <a:lstStyle/>
          <a:p>
            <a:fld id="{170980AE-5D4E-4977-A9D3-6D7581F731FB}" type="datetimeFigureOut">
              <a:rPr lang="en-SG" smtClean="0"/>
              <a:t>12/5/2024</a:t>
            </a:fld>
            <a:endParaRPr lang="en-SG"/>
          </a:p>
        </p:txBody>
      </p:sp>
      <p:sp>
        <p:nvSpPr>
          <p:cNvPr id="6" name="Footer Placeholder 5">
            <a:extLst>
              <a:ext uri="{FF2B5EF4-FFF2-40B4-BE49-F238E27FC236}">
                <a16:creationId xmlns:a16="http://schemas.microsoft.com/office/drawing/2014/main" id="{3313128E-4D87-3EBF-3FCD-204A490B9CF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1F0520C-EB36-F7F9-D740-AE3691FDE15F}"/>
              </a:ext>
            </a:extLst>
          </p:cNvPr>
          <p:cNvSpPr>
            <a:spLocks noGrp="1"/>
          </p:cNvSpPr>
          <p:nvPr>
            <p:ph type="sldNum" sz="quarter" idx="12"/>
          </p:nvPr>
        </p:nvSpPr>
        <p:spPr/>
        <p:txBody>
          <a:bodyPr/>
          <a:lstStyle/>
          <a:p>
            <a:fld id="{9F87A4AD-D312-4FD0-B08A-7B8A1C12546E}" type="slidenum">
              <a:rPr lang="en-SG" smtClean="0"/>
              <a:t>‹#›</a:t>
            </a:fld>
            <a:endParaRPr lang="en-SG"/>
          </a:p>
        </p:txBody>
      </p:sp>
    </p:spTree>
    <p:extLst>
      <p:ext uri="{BB962C8B-B14F-4D97-AF65-F5344CB8AC3E}">
        <p14:creationId xmlns:p14="http://schemas.microsoft.com/office/powerpoint/2010/main" val="409317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274B-198E-2CA9-C9AF-F82D6115D9F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BFDBFE1-C815-AE39-F425-605702CAB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D8C493-C995-F343-D984-C2AC8831A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C69F2CC-0A19-5DA5-F07F-A732BE9B44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B6A122-2E20-D78A-A85B-AE52048473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BB85CAA-B603-8ED7-D7D5-536ABF0598AA}"/>
              </a:ext>
            </a:extLst>
          </p:cNvPr>
          <p:cNvSpPr>
            <a:spLocks noGrp="1"/>
          </p:cNvSpPr>
          <p:nvPr>
            <p:ph type="dt" sz="half" idx="10"/>
          </p:nvPr>
        </p:nvSpPr>
        <p:spPr/>
        <p:txBody>
          <a:bodyPr/>
          <a:lstStyle/>
          <a:p>
            <a:fld id="{170980AE-5D4E-4977-A9D3-6D7581F731FB}" type="datetimeFigureOut">
              <a:rPr lang="en-SG" smtClean="0"/>
              <a:t>12/5/2024</a:t>
            </a:fld>
            <a:endParaRPr lang="en-SG"/>
          </a:p>
        </p:txBody>
      </p:sp>
      <p:sp>
        <p:nvSpPr>
          <p:cNvPr id="8" name="Footer Placeholder 7">
            <a:extLst>
              <a:ext uri="{FF2B5EF4-FFF2-40B4-BE49-F238E27FC236}">
                <a16:creationId xmlns:a16="http://schemas.microsoft.com/office/drawing/2014/main" id="{F1F1999B-C1C5-9960-C261-82DF22224F3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F984CBD-3975-51A2-1A5D-56D942744478}"/>
              </a:ext>
            </a:extLst>
          </p:cNvPr>
          <p:cNvSpPr>
            <a:spLocks noGrp="1"/>
          </p:cNvSpPr>
          <p:nvPr>
            <p:ph type="sldNum" sz="quarter" idx="12"/>
          </p:nvPr>
        </p:nvSpPr>
        <p:spPr/>
        <p:txBody>
          <a:bodyPr/>
          <a:lstStyle/>
          <a:p>
            <a:fld id="{9F87A4AD-D312-4FD0-B08A-7B8A1C12546E}" type="slidenum">
              <a:rPr lang="en-SG" smtClean="0"/>
              <a:t>‹#›</a:t>
            </a:fld>
            <a:endParaRPr lang="en-SG"/>
          </a:p>
        </p:txBody>
      </p:sp>
    </p:spTree>
    <p:extLst>
      <p:ext uri="{BB962C8B-B14F-4D97-AF65-F5344CB8AC3E}">
        <p14:creationId xmlns:p14="http://schemas.microsoft.com/office/powerpoint/2010/main" val="163866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77EB-73AE-C20B-974E-D7D58AB1E66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2704FB6-B6EB-5C42-A6E0-9800E16244F9}"/>
              </a:ext>
            </a:extLst>
          </p:cNvPr>
          <p:cNvSpPr>
            <a:spLocks noGrp="1"/>
          </p:cNvSpPr>
          <p:nvPr>
            <p:ph type="dt" sz="half" idx="10"/>
          </p:nvPr>
        </p:nvSpPr>
        <p:spPr/>
        <p:txBody>
          <a:bodyPr/>
          <a:lstStyle/>
          <a:p>
            <a:fld id="{170980AE-5D4E-4977-A9D3-6D7581F731FB}" type="datetimeFigureOut">
              <a:rPr lang="en-SG" smtClean="0"/>
              <a:t>12/5/2024</a:t>
            </a:fld>
            <a:endParaRPr lang="en-SG"/>
          </a:p>
        </p:txBody>
      </p:sp>
      <p:sp>
        <p:nvSpPr>
          <p:cNvPr id="4" name="Footer Placeholder 3">
            <a:extLst>
              <a:ext uri="{FF2B5EF4-FFF2-40B4-BE49-F238E27FC236}">
                <a16:creationId xmlns:a16="http://schemas.microsoft.com/office/drawing/2014/main" id="{9756BFE7-76A9-3C10-8F8B-F90ABF794C8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617835A-2211-D9B8-E774-5E0D0CE8389D}"/>
              </a:ext>
            </a:extLst>
          </p:cNvPr>
          <p:cNvSpPr>
            <a:spLocks noGrp="1"/>
          </p:cNvSpPr>
          <p:nvPr>
            <p:ph type="sldNum" sz="quarter" idx="12"/>
          </p:nvPr>
        </p:nvSpPr>
        <p:spPr/>
        <p:txBody>
          <a:bodyPr/>
          <a:lstStyle/>
          <a:p>
            <a:fld id="{9F87A4AD-D312-4FD0-B08A-7B8A1C12546E}" type="slidenum">
              <a:rPr lang="en-SG" smtClean="0"/>
              <a:t>‹#›</a:t>
            </a:fld>
            <a:endParaRPr lang="en-SG"/>
          </a:p>
        </p:txBody>
      </p:sp>
    </p:spTree>
    <p:extLst>
      <p:ext uri="{BB962C8B-B14F-4D97-AF65-F5344CB8AC3E}">
        <p14:creationId xmlns:p14="http://schemas.microsoft.com/office/powerpoint/2010/main" val="388053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EEBF0-396B-0B7B-A288-4A17B599B215}"/>
              </a:ext>
            </a:extLst>
          </p:cNvPr>
          <p:cNvSpPr>
            <a:spLocks noGrp="1"/>
          </p:cNvSpPr>
          <p:nvPr>
            <p:ph type="dt" sz="half" idx="10"/>
          </p:nvPr>
        </p:nvSpPr>
        <p:spPr/>
        <p:txBody>
          <a:bodyPr/>
          <a:lstStyle/>
          <a:p>
            <a:fld id="{170980AE-5D4E-4977-A9D3-6D7581F731FB}" type="datetimeFigureOut">
              <a:rPr lang="en-SG" smtClean="0"/>
              <a:t>12/5/2024</a:t>
            </a:fld>
            <a:endParaRPr lang="en-SG"/>
          </a:p>
        </p:txBody>
      </p:sp>
      <p:sp>
        <p:nvSpPr>
          <p:cNvPr id="3" name="Footer Placeholder 2">
            <a:extLst>
              <a:ext uri="{FF2B5EF4-FFF2-40B4-BE49-F238E27FC236}">
                <a16:creationId xmlns:a16="http://schemas.microsoft.com/office/drawing/2014/main" id="{C5669CCB-EFF2-9485-0AD2-72FD9282B98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6DE364F-EC68-F438-5B7E-F8310FEE3381}"/>
              </a:ext>
            </a:extLst>
          </p:cNvPr>
          <p:cNvSpPr>
            <a:spLocks noGrp="1"/>
          </p:cNvSpPr>
          <p:nvPr>
            <p:ph type="sldNum" sz="quarter" idx="12"/>
          </p:nvPr>
        </p:nvSpPr>
        <p:spPr/>
        <p:txBody>
          <a:bodyPr/>
          <a:lstStyle/>
          <a:p>
            <a:fld id="{9F87A4AD-D312-4FD0-B08A-7B8A1C12546E}" type="slidenum">
              <a:rPr lang="en-SG" smtClean="0"/>
              <a:t>‹#›</a:t>
            </a:fld>
            <a:endParaRPr lang="en-SG"/>
          </a:p>
        </p:txBody>
      </p:sp>
    </p:spTree>
    <p:extLst>
      <p:ext uri="{BB962C8B-B14F-4D97-AF65-F5344CB8AC3E}">
        <p14:creationId xmlns:p14="http://schemas.microsoft.com/office/powerpoint/2010/main" val="300544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5D2B-C228-852C-2E8F-EEB785996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C877303-8835-F748-6FB9-EA343B4E4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E3C14ED-099A-3112-FB8D-22416A30E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54492-065E-A4A5-EC51-5278ADF48BFC}"/>
              </a:ext>
            </a:extLst>
          </p:cNvPr>
          <p:cNvSpPr>
            <a:spLocks noGrp="1"/>
          </p:cNvSpPr>
          <p:nvPr>
            <p:ph type="dt" sz="half" idx="10"/>
          </p:nvPr>
        </p:nvSpPr>
        <p:spPr/>
        <p:txBody>
          <a:bodyPr/>
          <a:lstStyle/>
          <a:p>
            <a:fld id="{170980AE-5D4E-4977-A9D3-6D7581F731FB}" type="datetimeFigureOut">
              <a:rPr lang="en-SG" smtClean="0"/>
              <a:t>12/5/2024</a:t>
            </a:fld>
            <a:endParaRPr lang="en-SG"/>
          </a:p>
        </p:txBody>
      </p:sp>
      <p:sp>
        <p:nvSpPr>
          <p:cNvPr id="6" name="Footer Placeholder 5">
            <a:extLst>
              <a:ext uri="{FF2B5EF4-FFF2-40B4-BE49-F238E27FC236}">
                <a16:creationId xmlns:a16="http://schemas.microsoft.com/office/drawing/2014/main" id="{75ADB17B-0F1B-02A2-AFD9-FEAB3C3054F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AC81DAE-053A-3313-FD60-B38CC5CD141C}"/>
              </a:ext>
            </a:extLst>
          </p:cNvPr>
          <p:cNvSpPr>
            <a:spLocks noGrp="1"/>
          </p:cNvSpPr>
          <p:nvPr>
            <p:ph type="sldNum" sz="quarter" idx="12"/>
          </p:nvPr>
        </p:nvSpPr>
        <p:spPr/>
        <p:txBody>
          <a:bodyPr/>
          <a:lstStyle/>
          <a:p>
            <a:fld id="{9F87A4AD-D312-4FD0-B08A-7B8A1C12546E}" type="slidenum">
              <a:rPr lang="en-SG" smtClean="0"/>
              <a:t>‹#›</a:t>
            </a:fld>
            <a:endParaRPr lang="en-SG"/>
          </a:p>
        </p:txBody>
      </p:sp>
    </p:spTree>
    <p:extLst>
      <p:ext uri="{BB962C8B-B14F-4D97-AF65-F5344CB8AC3E}">
        <p14:creationId xmlns:p14="http://schemas.microsoft.com/office/powerpoint/2010/main" val="48099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82AB-1559-77A4-AAD3-55BB0BE90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E5D5DC5-794E-A1B6-6A7C-D8D9D0EF8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E626F5F-B45E-DEC2-459A-FF7095E59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B33F9-6D0C-6751-218D-47A7AEA372DB}"/>
              </a:ext>
            </a:extLst>
          </p:cNvPr>
          <p:cNvSpPr>
            <a:spLocks noGrp="1"/>
          </p:cNvSpPr>
          <p:nvPr>
            <p:ph type="dt" sz="half" idx="10"/>
          </p:nvPr>
        </p:nvSpPr>
        <p:spPr/>
        <p:txBody>
          <a:bodyPr/>
          <a:lstStyle/>
          <a:p>
            <a:fld id="{170980AE-5D4E-4977-A9D3-6D7581F731FB}" type="datetimeFigureOut">
              <a:rPr lang="en-SG" smtClean="0"/>
              <a:t>12/5/2024</a:t>
            </a:fld>
            <a:endParaRPr lang="en-SG"/>
          </a:p>
        </p:txBody>
      </p:sp>
      <p:sp>
        <p:nvSpPr>
          <p:cNvPr id="6" name="Footer Placeholder 5">
            <a:extLst>
              <a:ext uri="{FF2B5EF4-FFF2-40B4-BE49-F238E27FC236}">
                <a16:creationId xmlns:a16="http://schemas.microsoft.com/office/drawing/2014/main" id="{6937F7BF-8DFD-9480-78DB-4BA29782AF8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77E104C-CA1D-4355-3794-D5BB2A4042E3}"/>
              </a:ext>
            </a:extLst>
          </p:cNvPr>
          <p:cNvSpPr>
            <a:spLocks noGrp="1"/>
          </p:cNvSpPr>
          <p:nvPr>
            <p:ph type="sldNum" sz="quarter" idx="12"/>
          </p:nvPr>
        </p:nvSpPr>
        <p:spPr/>
        <p:txBody>
          <a:bodyPr/>
          <a:lstStyle/>
          <a:p>
            <a:fld id="{9F87A4AD-D312-4FD0-B08A-7B8A1C12546E}" type="slidenum">
              <a:rPr lang="en-SG" smtClean="0"/>
              <a:t>‹#›</a:t>
            </a:fld>
            <a:endParaRPr lang="en-SG"/>
          </a:p>
        </p:txBody>
      </p:sp>
    </p:spTree>
    <p:extLst>
      <p:ext uri="{BB962C8B-B14F-4D97-AF65-F5344CB8AC3E}">
        <p14:creationId xmlns:p14="http://schemas.microsoft.com/office/powerpoint/2010/main" val="266636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CAC630-5FC4-F1A0-4EEE-FA3FE51038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3E30DC3-1BD5-9726-F976-494928D32D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03F0A5A-85F7-AAAB-51DA-F7FA923422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980AE-5D4E-4977-A9D3-6D7581F731FB}" type="datetimeFigureOut">
              <a:rPr lang="en-SG" smtClean="0"/>
              <a:t>12/5/2024</a:t>
            </a:fld>
            <a:endParaRPr lang="en-SG"/>
          </a:p>
        </p:txBody>
      </p:sp>
      <p:sp>
        <p:nvSpPr>
          <p:cNvPr id="5" name="Footer Placeholder 4">
            <a:extLst>
              <a:ext uri="{FF2B5EF4-FFF2-40B4-BE49-F238E27FC236}">
                <a16:creationId xmlns:a16="http://schemas.microsoft.com/office/drawing/2014/main" id="{4A827A22-0506-63A1-C1F0-893458BE1F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C530C99-88B6-E063-3D16-D0F1FFA32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7A4AD-D312-4FD0-B08A-7B8A1C12546E}" type="slidenum">
              <a:rPr lang="en-SG" smtClean="0"/>
              <a:t>‹#›</a:t>
            </a:fld>
            <a:endParaRPr lang="en-SG"/>
          </a:p>
        </p:txBody>
      </p:sp>
    </p:spTree>
    <p:extLst>
      <p:ext uri="{BB962C8B-B14F-4D97-AF65-F5344CB8AC3E}">
        <p14:creationId xmlns:p14="http://schemas.microsoft.com/office/powerpoint/2010/main" val="4178543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E4AFF4C-1C13-F8ED-AA3B-6DE1A6F460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25054" y="250826"/>
            <a:ext cx="5741894" cy="1759388"/>
          </a:xfrm>
          <a:prstGeom prst="rect">
            <a:avLst/>
          </a:prstGeom>
        </p:spPr>
      </p:pic>
      <p:sp>
        <p:nvSpPr>
          <p:cNvPr id="4" name="TextBox 3">
            <a:extLst>
              <a:ext uri="{FF2B5EF4-FFF2-40B4-BE49-F238E27FC236}">
                <a16:creationId xmlns:a16="http://schemas.microsoft.com/office/drawing/2014/main" id="{7A47AB55-F784-EB7E-D134-D4E289102085}"/>
              </a:ext>
            </a:extLst>
          </p:cNvPr>
          <p:cNvSpPr txBox="1"/>
          <p:nvPr/>
        </p:nvSpPr>
        <p:spPr>
          <a:xfrm>
            <a:off x="4201091" y="2492189"/>
            <a:ext cx="3789820" cy="1836721"/>
          </a:xfrm>
          <a:prstGeom prst="rect">
            <a:avLst/>
          </a:prstGeom>
          <a:noFill/>
        </p:spPr>
        <p:txBody>
          <a:bodyPr wrap="none" rtlCol="0">
            <a:spAutoFit/>
          </a:bodyPr>
          <a:lstStyle/>
          <a:p>
            <a:pPr algn="ctr" fontAlgn="base"/>
            <a:r>
              <a:rPr lang="x-none" sz="1667" b="1" dirty="0">
                <a:latin typeface="Times New Roman" panose="02020603050405020304" pitchFamily="18" charset="0"/>
                <a:ea typeface="Times New Roman" panose="02020603050405020304" pitchFamily="18" charset="0"/>
              </a:rPr>
              <a:t>Department of Public Health (PH)</a:t>
            </a:r>
            <a:r>
              <a:rPr lang="en-SG" sz="1667" dirty="0">
                <a:latin typeface="Times New Roman" panose="02020603050405020304" pitchFamily="18" charset="0"/>
                <a:ea typeface="Times New Roman" panose="02020603050405020304" pitchFamily="18" charset="0"/>
              </a:rPr>
              <a:t> </a:t>
            </a:r>
          </a:p>
          <a:p>
            <a:pPr algn="ctr" fontAlgn="base"/>
            <a:r>
              <a:rPr lang="x-none" sz="1667" b="1" dirty="0">
                <a:latin typeface="Times New Roman" panose="02020603050405020304" pitchFamily="18" charset="0"/>
                <a:ea typeface="Times New Roman" panose="02020603050405020304" pitchFamily="18" charset="0"/>
              </a:rPr>
              <a:t>Assignment On</a:t>
            </a:r>
            <a:r>
              <a:rPr lang="en-SG" sz="1667" dirty="0">
                <a:latin typeface="Times New Roman" panose="02020603050405020304" pitchFamily="18" charset="0"/>
                <a:ea typeface="Times New Roman" panose="02020603050405020304" pitchFamily="18" charset="0"/>
              </a:rPr>
              <a:t> </a:t>
            </a:r>
          </a:p>
          <a:p>
            <a:pPr fontAlgn="base"/>
            <a:r>
              <a:rPr lang="x-none" sz="1667" b="1" dirty="0">
                <a:latin typeface="Times New Roman" panose="02020603050405020304" pitchFamily="18" charset="0"/>
                <a:ea typeface="Times New Roman" panose="02020603050405020304" pitchFamily="18" charset="0"/>
              </a:rPr>
              <a:t>     </a:t>
            </a:r>
            <a:r>
              <a:rPr lang="en-SG" sz="1667" b="1" dirty="0">
                <a:latin typeface="Times New Roman" panose="02020603050405020304" pitchFamily="18" charset="0"/>
                <a:ea typeface="Times New Roman" panose="02020603050405020304" pitchFamily="18" charset="0"/>
              </a:rPr>
              <a:t>Critical Review of my favourite film</a:t>
            </a:r>
            <a:endParaRPr lang="en-SG" sz="1667" dirty="0">
              <a:latin typeface="Times New Roman" panose="02020603050405020304" pitchFamily="18" charset="0"/>
              <a:ea typeface="Times New Roman" panose="02020603050405020304" pitchFamily="18" charset="0"/>
            </a:endParaRPr>
          </a:p>
          <a:p>
            <a:pPr algn="ctr" fontAlgn="base"/>
            <a:r>
              <a:rPr lang="x-none" sz="1667" b="1" dirty="0">
                <a:latin typeface="Times New Roman" panose="02020603050405020304" pitchFamily="18" charset="0"/>
                <a:ea typeface="Times New Roman" panose="02020603050405020304" pitchFamily="18" charset="0"/>
              </a:rPr>
              <a:t>Course Code: </a:t>
            </a:r>
            <a:r>
              <a:rPr lang="en-SG" sz="1667" b="1" dirty="0">
                <a:latin typeface="Times New Roman" panose="02020603050405020304" pitchFamily="18" charset="0"/>
                <a:ea typeface="Times New Roman" panose="02020603050405020304" pitchFamily="18" charset="0"/>
              </a:rPr>
              <a:t>ENG-102 </a:t>
            </a:r>
            <a:r>
              <a:rPr lang="en-SG" sz="1667" dirty="0">
                <a:latin typeface="Times New Roman" panose="02020603050405020304" pitchFamily="18" charset="0"/>
                <a:ea typeface="Times New Roman" panose="02020603050405020304" pitchFamily="18" charset="0"/>
              </a:rPr>
              <a:t> </a:t>
            </a:r>
          </a:p>
          <a:p>
            <a:pPr algn="ctr" fontAlgn="base"/>
            <a:r>
              <a:rPr lang="en-US" sz="1667" b="1" dirty="0">
                <a:latin typeface="Times New Roman" panose="02020603050405020304" pitchFamily="18" charset="0"/>
                <a:ea typeface="Times New Roman" panose="02020603050405020304" pitchFamily="18" charset="0"/>
              </a:rPr>
              <a:t>Course Title: English</a:t>
            </a:r>
            <a:r>
              <a:rPr lang="en-SG" sz="1667" dirty="0">
                <a:latin typeface="Times New Roman" panose="02020603050405020304" pitchFamily="18" charset="0"/>
                <a:ea typeface="Times New Roman" panose="02020603050405020304" pitchFamily="18" charset="0"/>
              </a:rPr>
              <a:t> </a:t>
            </a:r>
          </a:p>
          <a:p>
            <a:pPr algn="ctr" fontAlgn="base"/>
            <a:r>
              <a:rPr lang="en-SG" sz="1500" dirty="0">
                <a:latin typeface="Times New Roman" panose="02020603050405020304" pitchFamily="18" charset="0"/>
                <a:ea typeface="Times New Roman" panose="02020603050405020304" pitchFamily="18" charset="0"/>
              </a:rPr>
              <a:t> </a:t>
            </a:r>
          </a:p>
          <a:p>
            <a:endParaRPr lang="en-SG" sz="1500" dirty="0"/>
          </a:p>
        </p:txBody>
      </p:sp>
      <p:sp>
        <p:nvSpPr>
          <p:cNvPr id="5" name="TextBox 4">
            <a:extLst>
              <a:ext uri="{FF2B5EF4-FFF2-40B4-BE49-F238E27FC236}">
                <a16:creationId xmlns:a16="http://schemas.microsoft.com/office/drawing/2014/main" id="{8EA8A8D2-B900-0C37-6786-DF134BCB0D05}"/>
              </a:ext>
            </a:extLst>
          </p:cNvPr>
          <p:cNvSpPr txBox="1"/>
          <p:nvPr/>
        </p:nvSpPr>
        <p:spPr>
          <a:xfrm>
            <a:off x="4486265" y="4002447"/>
            <a:ext cx="3219471" cy="1246495"/>
          </a:xfrm>
          <a:prstGeom prst="rect">
            <a:avLst/>
          </a:prstGeom>
          <a:noFill/>
        </p:spPr>
        <p:txBody>
          <a:bodyPr wrap="none" rtlCol="0">
            <a:spAutoFit/>
          </a:bodyPr>
          <a:lstStyle/>
          <a:p>
            <a:pPr algn="ctr" fontAlgn="base"/>
            <a:r>
              <a:rPr lang="x-none" sz="1500" b="1" dirty="0">
                <a:latin typeface="Times New Roman" panose="02020603050405020304" pitchFamily="18" charset="0"/>
                <a:ea typeface="Times New Roman" panose="02020603050405020304" pitchFamily="18" charset="0"/>
              </a:rPr>
              <a:t>Submitted To</a:t>
            </a:r>
            <a:r>
              <a:rPr lang="en-SG" sz="1500" dirty="0">
                <a:latin typeface="Times New Roman" panose="02020603050405020304" pitchFamily="18" charset="0"/>
                <a:ea typeface="Times New Roman" panose="02020603050405020304" pitchFamily="18" charset="0"/>
              </a:rPr>
              <a:t> </a:t>
            </a:r>
          </a:p>
          <a:p>
            <a:pPr algn="ctr" fontAlgn="base"/>
            <a:r>
              <a:rPr lang="en-SG" sz="1500" dirty="0">
                <a:latin typeface="Times New Roman" panose="02020603050405020304" pitchFamily="18" charset="0"/>
                <a:ea typeface="Times New Roman" panose="02020603050405020304" pitchFamily="18" charset="0"/>
              </a:rPr>
              <a:t>NIBADITA CHOWDHURY </a:t>
            </a:r>
            <a:r>
              <a:rPr lang="x-none" sz="1500" dirty="0">
                <a:latin typeface="Times New Roman" panose="02020603050405020304" pitchFamily="18" charset="0"/>
                <a:ea typeface="Times New Roman" panose="02020603050405020304" pitchFamily="18" charset="0"/>
              </a:rPr>
              <a:t> </a:t>
            </a:r>
            <a:r>
              <a:rPr lang="en-SG" sz="1500" dirty="0">
                <a:latin typeface="Times New Roman" panose="02020603050405020304" pitchFamily="18" charset="0"/>
                <a:ea typeface="Times New Roman" panose="02020603050405020304" pitchFamily="18" charset="0"/>
              </a:rPr>
              <a:t> </a:t>
            </a:r>
          </a:p>
          <a:p>
            <a:pPr algn="ctr" fontAlgn="base"/>
            <a:r>
              <a:rPr lang="x-none" sz="1500" dirty="0">
                <a:latin typeface="Times New Roman" panose="02020603050405020304" pitchFamily="18" charset="0"/>
                <a:ea typeface="Times New Roman" panose="02020603050405020304" pitchFamily="18" charset="0"/>
              </a:rPr>
              <a:t>Lecturer, Department of public Health </a:t>
            </a:r>
            <a:r>
              <a:rPr lang="en-SG" sz="1500" dirty="0">
                <a:latin typeface="Times New Roman" panose="02020603050405020304" pitchFamily="18" charset="0"/>
                <a:ea typeface="Times New Roman" panose="02020603050405020304" pitchFamily="18" charset="0"/>
              </a:rPr>
              <a:t> </a:t>
            </a:r>
          </a:p>
          <a:p>
            <a:pPr algn="ctr" fontAlgn="base"/>
            <a:r>
              <a:rPr lang="x-none" sz="1500" dirty="0">
                <a:latin typeface="Times New Roman" panose="02020603050405020304" pitchFamily="18" charset="0"/>
                <a:ea typeface="Times New Roman" panose="02020603050405020304" pitchFamily="18" charset="0"/>
              </a:rPr>
              <a:t>Daffodil International University </a:t>
            </a:r>
            <a:r>
              <a:rPr lang="en-SG" sz="1500" dirty="0">
                <a:latin typeface="Times New Roman" panose="02020603050405020304" pitchFamily="18" charset="0"/>
                <a:ea typeface="Times New Roman" panose="02020603050405020304" pitchFamily="18" charset="0"/>
              </a:rPr>
              <a:t> </a:t>
            </a:r>
          </a:p>
          <a:p>
            <a:endParaRPr lang="en-SG" sz="1500" dirty="0"/>
          </a:p>
        </p:txBody>
      </p:sp>
      <p:sp>
        <p:nvSpPr>
          <p:cNvPr id="6" name="TextBox 5">
            <a:extLst>
              <a:ext uri="{FF2B5EF4-FFF2-40B4-BE49-F238E27FC236}">
                <a16:creationId xmlns:a16="http://schemas.microsoft.com/office/drawing/2014/main" id="{3B9BDB06-B17C-13D4-6584-98CA17E28596}"/>
              </a:ext>
            </a:extLst>
          </p:cNvPr>
          <p:cNvSpPr txBox="1"/>
          <p:nvPr/>
        </p:nvSpPr>
        <p:spPr>
          <a:xfrm>
            <a:off x="4688531" y="5092489"/>
            <a:ext cx="2814938" cy="1477328"/>
          </a:xfrm>
          <a:prstGeom prst="rect">
            <a:avLst/>
          </a:prstGeom>
          <a:noFill/>
        </p:spPr>
        <p:txBody>
          <a:bodyPr wrap="none" rtlCol="0">
            <a:spAutoFit/>
          </a:bodyPr>
          <a:lstStyle/>
          <a:p>
            <a:pPr algn="ctr" fontAlgn="base"/>
            <a:r>
              <a:rPr lang="x-none" sz="1500" b="1" dirty="0">
                <a:latin typeface="Times New Roman" panose="02020603050405020304" pitchFamily="18" charset="0"/>
                <a:ea typeface="Times New Roman" panose="02020603050405020304" pitchFamily="18" charset="0"/>
              </a:rPr>
              <a:t>Submitted By </a:t>
            </a:r>
            <a:r>
              <a:rPr lang="en-SG" sz="1500" dirty="0">
                <a:latin typeface="Times New Roman" panose="02020603050405020304" pitchFamily="18" charset="0"/>
                <a:ea typeface="Times New Roman" panose="02020603050405020304" pitchFamily="18" charset="0"/>
              </a:rPr>
              <a:t> </a:t>
            </a:r>
          </a:p>
          <a:p>
            <a:pPr algn="ctr" fontAlgn="base"/>
            <a:r>
              <a:rPr lang="x-none" sz="1500" dirty="0">
                <a:latin typeface="Times New Roman" panose="02020603050405020304" pitchFamily="18" charset="0"/>
                <a:ea typeface="Times New Roman" panose="02020603050405020304" pitchFamily="18" charset="0"/>
              </a:rPr>
              <a:t>Mayesha Mahzabin </a:t>
            </a:r>
            <a:r>
              <a:rPr lang="en-SG" sz="1500" dirty="0">
                <a:latin typeface="Times New Roman" panose="02020603050405020304" pitchFamily="18" charset="0"/>
                <a:ea typeface="Times New Roman" panose="02020603050405020304" pitchFamily="18" charset="0"/>
              </a:rPr>
              <a:t> </a:t>
            </a:r>
          </a:p>
          <a:p>
            <a:pPr algn="ctr" fontAlgn="base"/>
            <a:r>
              <a:rPr lang="x-none" sz="1500" dirty="0">
                <a:latin typeface="Times New Roman" panose="02020603050405020304" pitchFamily="18" charset="0"/>
                <a:ea typeface="Times New Roman" panose="02020603050405020304" pitchFamily="18" charset="0"/>
              </a:rPr>
              <a:t>Student ID: 232-53-056</a:t>
            </a:r>
            <a:r>
              <a:rPr lang="en-SG" sz="1500" dirty="0">
                <a:latin typeface="Times New Roman" panose="02020603050405020304" pitchFamily="18" charset="0"/>
                <a:ea typeface="Times New Roman" panose="02020603050405020304" pitchFamily="18" charset="0"/>
              </a:rPr>
              <a:t> </a:t>
            </a:r>
          </a:p>
          <a:p>
            <a:pPr algn="ctr" fontAlgn="base"/>
            <a:r>
              <a:rPr lang="x-none" sz="1500" dirty="0">
                <a:latin typeface="Times New Roman" panose="02020603050405020304" pitchFamily="18" charset="0"/>
                <a:ea typeface="Times New Roman" panose="02020603050405020304" pitchFamily="18" charset="0"/>
              </a:rPr>
              <a:t>Daffodil International University </a:t>
            </a:r>
            <a:r>
              <a:rPr lang="en-SG" sz="1500" dirty="0">
                <a:latin typeface="Times New Roman" panose="02020603050405020304" pitchFamily="18" charset="0"/>
                <a:ea typeface="Times New Roman" panose="02020603050405020304" pitchFamily="18" charset="0"/>
              </a:rPr>
              <a:t> </a:t>
            </a:r>
          </a:p>
          <a:p>
            <a:pPr algn="ctr" fontAlgn="base"/>
            <a:r>
              <a:rPr lang="en-US" sz="1500" b="1" dirty="0">
                <a:latin typeface="Times New Roman" panose="02020603050405020304" pitchFamily="18" charset="0"/>
                <a:ea typeface="Times New Roman" panose="02020603050405020304" pitchFamily="18" charset="0"/>
              </a:rPr>
              <a:t>Date of submission :13/05/2024</a:t>
            </a:r>
            <a:r>
              <a:rPr lang="en-SG" sz="1500" dirty="0">
                <a:latin typeface="Times New Roman" panose="02020603050405020304" pitchFamily="18" charset="0"/>
                <a:ea typeface="Times New Roman" panose="02020603050405020304" pitchFamily="18" charset="0"/>
              </a:rPr>
              <a:t> </a:t>
            </a:r>
          </a:p>
          <a:p>
            <a:endParaRPr lang="en-SG" sz="1500" dirty="0"/>
          </a:p>
        </p:txBody>
      </p:sp>
    </p:spTree>
    <p:extLst>
      <p:ext uri="{BB962C8B-B14F-4D97-AF65-F5344CB8AC3E}">
        <p14:creationId xmlns:p14="http://schemas.microsoft.com/office/powerpoint/2010/main" val="208206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F7DA23-1DAE-3183-ECCB-FFC1F2B64641}"/>
              </a:ext>
            </a:extLst>
          </p:cNvPr>
          <p:cNvSpPr txBox="1"/>
          <p:nvPr/>
        </p:nvSpPr>
        <p:spPr>
          <a:xfrm>
            <a:off x="4667249" y="2543173"/>
            <a:ext cx="4524376" cy="707886"/>
          </a:xfrm>
          <a:prstGeom prst="rect">
            <a:avLst/>
          </a:prstGeom>
          <a:noFill/>
        </p:spPr>
        <p:txBody>
          <a:bodyPr wrap="square" rtlCol="0">
            <a:spAutoFit/>
          </a:bodyPr>
          <a:lstStyle/>
          <a:p>
            <a:r>
              <a:rPr lang="en-SG" sz="40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October…</a:t>
            </a:r>
          </a:p>
        </p:txBody>
      </p:sp>
      <p:sp>
        <p:nvSpPr>
          <p:cNvPr id="3" name="TextBox 2">
            <a:extLst>
              <a:ext uri="{FF2B5EF4-FFF2-40B4-BE49-F238E27FC236}">
                <a16:creationId xmlns:a16="http://schemas.microsoft.com/office/drawing/2014/main" id="{CF2A5DB0-3B3A-9A9C-DEEB-C34B9D89FA92}"/>
              </a:ext>
            </a:extLst>
          </p:cNvPr>
          <p:cNvSpPr txBox="1"/>
          <p:nvPr/>
        </p:nvSpPr>
        <p:spPr>
          <a:xfrm>
            <a:off x="4667249" y="3606939"/>
            <a:ext cx="5041765" cy="830997"/>
          </a:xfrm>
          <a:prstGeom prst="rect">
            <a:avLst/>
          </a:prstGeom>
          <a:noFill/>
        </p:spPr>
        <p:txBody>
          <a:bodyPr wrap="none" rtlCol="0">
            <a:spAutoFit/>
          </a:bodyPr>
          <a:lstStyle/>
          <a:p>
            <a:r>
              <a:rPr lang="en-SG" sz="2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It’s not a </a:t>
            </a:r>
            <a:r>
              <a:rPr lang="en-SG" sz="2400" b="1" dirty="0" err="1">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lovestory</a:t>
            </a:r>
            <a:r>
              <a:rPr lang="en-SG" sz="2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a:t>
            </a:r>
          </a:p>
          <a:p>
            <a:pPr algn="ctr"/>
            <a:r>
              <a:rPr lang="en-SG" sz="2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  It’s a story about love</a:t>
            </a:r>
          </a:p>
        </p:txBody>
      </p:sp>
    </p:spTree>
    <p:extLst>
      <p:ext uri="{BB962C8B-B14F-4D97-AF65-F5344CB8AC3E}">
        <p14:creationId xmlns:p14="http://schemas.microsoft.com/office/powerpoint/2010/main" val="34980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l="-16000" r="-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44E2-3D7B-F7AA-2CC9-30B58C241F20}"/>
              </a:ext>
            </a:extLst>
          </p:cNvPr>
          <p:cNvSpPr>
            <a:spLocks noGrp="1"/>
          </p:cNvSpPr>
          <p:nvPr>
            <p:ph type="title"/>
          </p:nvPr>
        </p:nvSpPr>
        <p:spPr>
          <a:xfrm>
            <a:off x="238126" y="384175"/>
            <a:ext cx="11829902" cy="1325563"/>
          </a:xfrm>
          <a:gradFill>
            <a:gsLst>
              <a:gs pos="5000">
                <a:srgbClr val="0D6D46"/>
              </a:gs>
              <a:gs pos="100000">
                <a:schemeClr val="accent1">
                  <a:tint val="44500"/>
                  <a:satMod val="160000"/>
                </a:schemeClr>
              </a:gs>
              <a:gs pos="100000">
                <a:schemeClr val="accent1">
                  <a:tint val="23500"/>
                  <a:satMod val="160000"/>
                </a:schemeClr>
              </a:gs>
            </a:gsLst>
            <a:lin ang="2700000" scaled="1"/>
          </a:gradFill>
        </p:spPr>
        <p:txBody>
          <a:bodyPr/>
          <a:lstStyle/>
          <a:p>
            <a:r>
              <a:rPr lang="en-SG" b="1" dirty="0">
                <a:solidFill>
                  <a:schemeClr val="bg1"/>
                </a:solidFill>
              </a:rPr>
              <a:t>My favourite film:</a:t>
            </a:r>
          </a:p>
        </p:txBody>
      </p:sp>
      <p:sp>
        <p:nvSpPr>
          <p:cNvPr id="3" name="Content Placeholder 2">
            <a:extLst>
              <a:ext uri="{FF2B5EF4-FFF2-40B4-BE49-F238E27FC236}">
                <a16:creationId xmlns:a16="http://schemas.microsoft.com/office/drawing/2014/main" id="{59C35FDA-A4CE-F8BF-BC13-5C3A189E540A}"/>
              </a:ext>
            </a:extLst>
          </p:cNvPr>
          <p:cNvSpPr>
            <a:spLocks noGrp="1"/>
          </p:cNvSpPr>
          <p:nvPr>
            <p:ph idx="1"/>
          </p:nvPr>
        </p:nvSpPr>
        <p:spPr>
          <a:xfrm>
            <a:off x="238126" y="1980405"/>
            <a:ext cx="6241330" cy="3572670"/>
          </a:xfrm>
          <a:gradFill>
            <a:gsLst>
              <a:gs pos="5000">
                <a:srgbClr val="0D6D46"/>
              </a:gs>
              <a:gs pos="100000">
                <a:schemeClr val="accent1">
                  <a:tint val="44500"/>
                  <a:satMod val="160000"/>
                </a:schemeClr>
              </a:gs>
              <a:gs pos="100000">
                <a:schemeClr val="accent1">
                  <a:tint val="23500"/>
                  <a:satMod val="160000"/>
                </a:schemeClr>
              </a:gs>
            </a:gsLst>
            <a:lin ang="2700000" scaled="1"/>
          </a:gradFill>
        </p:spPr>
        <p:txBody>
          <a:bodyPr/>
          <a:lstStyle/>
          <a:p>
            <a:r>
              <a:rPr lang="en-SG" b="1" dirty="0" err="1">
                <a:solidFill>
                  <a:schemeClr val="bg1"/>
                </a:solidFill>
              </a:rPr>
              <a:t>Name:October</a:t>
            </a:r>
            <a:endParaRPr lang="en-SG" b="1" dirty="0">
              <a:solidFill>
                <a:schemeClr val="bg1"/>
              </a:solidFill>
            </a:endParaRPr>
          </a:p>
          <a:p>
            <a:r>
              <a:rPr lang="en-SG" b="1" dirty="0" err="1">
                <a:solidFill>
                  <a:schemeClr val="bg1"/>
                </a:solidFill>
              </a:rPr>
              <a:t>Director:Shoojit</a:t>
            </a:r>
            <a:r>
              <a:rPr lang="en-SG" b="1" dirty="0">
                <a:solidFill>
                  <a:schemeClr val="bg1"/>
                </a:solidFill>
              </a:rPr>
              <a:t> Sircar</a:t>
            </a:r>
          </a:p>
          <a:p>
            <a:r>
              <a:rPr lang="en-SG" b="1" dirty="0">
                <a:solidFill>
                  <a:schemeClr val="bg1"/>
                </a:solidFill>
              </a:rPr>
              <a:t>Release:2018</a:t>
            </a:r>
          </a:p>
          <a:p>
            <a:r>
              <a:rPr lang="en-SG" b="1" dirty="0" err="1">
                <a:solidFill>
                  <a:schemeClr val="bg1"/>
                </a:solidFill>
              </a:rPr>
              <a:t>Genre:Romance</a:t>
            </a:r>
            <a:r>
              <a:rPr lang="en-SG" b="1" dirty="0">
                <a:solidFill>
                  <a:schemeClr val="bg1"/>
                </a:solidFill>
              </a:rPr>
              <a:t>/Drama</a:t>
            </a:r>
          </a:p>
          <a:p>
            <a:pPr marL="0" indent="0">
              <a:buNone/>
            </a:pPr>
            <a:endParaRPr lang="en-SG" b="1" dirty="0">
              <a:solidFill>
                <a:schemeClr val="bg1"/>
              </a:solidFill>
            </a:endParaRPr>
          </a:p>
          <a:p>
            <a:pPr marL="0" indent="0">
              <a:buNone/>
            </a:pPr>
            <a:r>
              <a:rPr lang="en-SG" b="1" dirty="0" err="1">
                <a:solidFill>
                  <a:schemeClr val="bg1"/>
                </a:solidFill>
              </a:rPr>
              <a:t>October,It’s</a:t>
            </a:r>
            <a:r>
              <a:rPr lang="en-SG" b="1" dirty="0">
                <a:solidFill>
                  <a:schemeClr val="bg1"/>
                </a:solidFill>
              </a:rPr>
              <a:t> not a </a:t>
            </a:r>
            <a:r>
              <a:rPr lang="en-SG" b="1" dirty="0" err="1">
                <a:solidFill>
                  <a:schemeClr val="bg1"/>
                </a:solidFill>
              </a:rPr>
              <a:t>lovestory.It’s</a:t>
            </a:r>
            <a:r>
              <a:rPr lang="en-SG" b="1" dirty="0">
                <a:solidFill>
                  <a:schemeClr val="bg1"/>
                </a:solidFill>
              </a:rPr>
              <a:t> a story about love.</a:t>
            </a:r>
          </a:p>
        </p:txBody>
      </p:sp>
      <p:pic>
        <p:nvPicPr>
          <p:cNvPr id="5" name="Picture 4">
            <a:extLst>
              <a:ext uri="{FF2B5EF4-FFF2-40B4-BE49-F238E27FC236}">
                <a16:creationId xmlns:a16="http://schemas.microsoft.com/office/drawing/2014/main" id="{4DF8CFCA-245D-E6E4-5623-A310BD4EAE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72249" y="1980406"/>
            <a:ext cx="5495779" cy="3572669"/>
          </a:xfrm>
          <a:prstGeom prst="rect">
            <a:avLst/>
          </a:prstGeom>
          <a:ln>
            <a:solidFill>
              <a:srgbClr val="002060"/>
            </a:solidFill>
          </a:ln>
        </p:spPr>
      </p:pic>
    </p:spTree>
    <p:extLst>
      <p:ext uri="{BB962C8B-B14F-4D97-AF65-F5344CB8AC3E}">
        <p14:creationId xmlns:p14="http://schemas.microsoft.com/office/powerpoint/2010/main" val="417917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1.00222 0.00301 L 4.42354E-17 4.44444E-6 " pathEditMode="relative" rAng="0" ptsTypes="AA">
                                      <p:cBhvr>
                                        <p:cTn id="6" dur="2500" fill="hold"/>
                                        <p:tgtEl>
                                          <p:spTgt spid="2"/>
                                        </p:tgtEl>
                                        <p:attrNameLst>
                                          <p:attrName>ppt_x</p:attrName>
                                          <p:attrName>ppt_y</p:attrName>
                                        </p:attrNameLst>
                                      </p:cBhvr>
                                      <p:rCtr x="49870"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bg/>
                                          </p:spTgt>
                                        </p:tgtEl>
                                        <p:attrNameLst>
                                          <p:attrName>style.visibility</p:attrName>
                                        </p:attrNameLst>
                                      </p:cBhvr>
                                      <p:to>
                                        <p:strVal val="visible"/>
                                      </p:to>
                                    </p:set>
                                    <p:animEffect transition="in" filter="fade">
                                      <p:cBhvr>
                                        <p:cTn id="16" dur="2500"/>
                                        <p:tgtEl>
                                          <p:spTgt spid="3">
                                            <p:bg/>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2500"/>
                                        <p:tgtEl>
                                          <p:spTgt spid="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2500"/>
                                        <p:tgtEl>
                                          <p:spTgt spid="3">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500"/>
                                        <p:tgtEl>
                                          <p:spTgt spid="3">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500"/>
                                        <p:tgtEl>
                                          <p:spTgt spid="3">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2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l="-16000" r="-16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3DB872-20FD-7C29-0E7B-EB5A1F6CF17A}"/>
              </a:ext>
            </a:extLst>
          </p:cNvPr>
          <p:cNvSpPr txBox="1"/>
          <p:nvPr/>
        </p:nvSpPr>
        <p:spPr>
          <a:xfrm>
            <a:off x="210000" y="485774"/>
            <a:ext cx="11772000" cy="1044000"/>
          </a:xfrm>
          <a:prstGeom prst="rect">
            <a:avLst/>
          </a:prstGeom>
          <a:gradFill flip="none" rotWithShape="1">
            <a:gsLst>
              <a:gs pos="0">
                <a:srgbClr val="0D6D46"/>
              </a:gs>
              <a:gs pos="100000">
                <a:schemeClr val="accent1">
                  <a:tint val="44500"/>
                  <a:satMod val="160000"/>
                </a:schemeClr>
              </a:gs>
              <a:gs pos="100000">
                <a:schemeClr val="accent1">
                  <a:tint val="23500"/>
                  <a:satMod val="160000"/>
                </a:schemeClr>
              </a:gs>
            </a:gsLst>
            <a:lin ang="2700000" scaled="1"/>
            <a:tileRect/>
          </a:gradFill>
        </p:spPr>
        <p:txBody>
          <a:bodyPr wrap="none" rtlCol="0">
            <a:spAutoFit/>
          </a:bodyPr>
          <a:lstStyle/>
          <a:p>
            <a:r>
              <a:rPr lang="en-SG" sz="4400" b="1" dirty="0">
                <a:solidFill>
                  <a:schemeClr val="bg1"/>
                </a:solidFill>
              </a:rPr>
              <a:t>Genius Director:</a:t>
            </a:r>
            <a:r>
              <a:rPr lang="en-SG" dirty="0"/>
              <a:t> </a:t>
            </a:r>
          </a:p>
        </p:txBody>
      </p:sp>
      <p:sp>
        <p:nvSpPr>
          <p:cNvPr id="8" name="TextBox 7">
            <a:extLst>
              <a:ext uri="{FF2B5EF4-FFF2-40B4-BE49-F238E27FC236}">
                <a16:creationId xmlns:a16="http://schemas.microsoft.com/office/drawing/2014/main" id="{92F772C9-BE8F-DBBA-2DB2-A24767EF0FB4}"/>
              </a:ext>
            </a:extLst>
          </p:cNvPr>
          <p:cNvSpPr txBox="1"/>
          <p:nvPr/>
        </p:nvSpPr>
        <p:spPr>
          <a:xfrm>
            <a:off x="210000" y="1971983"/>
            <a:ext cx="11772000" cy="3785652"/>
          </a:xfrm>
          <a:prstGeom prst="rect">
            <a:avLst/>
          </a:prstGeom>
          <a:gradFill flip="none" rotWithShape="1">
            <a:gsLst>
              <a:gs pos="0">
                <a:srgbClr val="0D6D46"/>
              </a:gs>
              <a:gs pos="95000">
                <a:srgbClr val="609978"/>
              </a:gs>
              <a:gs pos="100000">
                <a:schemeClr val="accent1">
                  <a:tint val="44500"/>
                  <a:satMod val="160000"/>
                </a:schemeClr>
              </a:gs>
            </a:gsLst>
            <a:lin ang="2700000" scaled="1"/>
            <a:tileRect/>
          </a:gradFill>
        </p:spPr>
        <p:txBody>
          <a:bodyPr wrap="square" rtlCol="0">
            <a:spAutoFit/>
          </a:bodyPr>
          <a:lstStyle/>
          <a:p>
            <a:pPr algn="just"/>
            <a:r>
              <a:rPr lang="en-SG" sz="4000" b="1" dirty="0">
                <a:solidFill>
                  <a:schemeClr val="bg1"/>
                </a:solidFill>
              </a:rPr>
              <a:t>A genius director </a:t>
            </a:r>
            <a:r>
              <a:rPr lang="en-SG" sz="4000" b="1" dirty="0" err="1">
                <a:solidFill>
                  <a:schemeClr val="bg1"/>
                </a:solidFill>
              </a:rPr>
              <a:t>Shoojit</a:t>
            </a:r>
            <a:r>
              <a:rPr lang="en-SG" sz="4000" b="1" dirty="0">
                <a:solidFill>
                  <a:schemeClr val="bg1"/>
                </a:solidFill>
              </a:rPr>
              <a:t> Sircar is famous for his unique narrative style.</a:t>
            </a:r>
            <a:r>
              <a:rPr lang="en-SG" sz="2800" b="1" dirty="0">
                <a:solidFill>
                  <a:schemeClr val="bg1"/>
                </a:solidFill>
              </a:rPr>
              <a:t> </a:t>
            </a:r>
            <a:r>
              <a:rPr lang="en-SG" sz="4000" b="1" dirty="0">
                <a:solidFill>
                  <a:schemeClr val="bg1"/>
                </a:solidFill>
              </a:rPr>
              <a:t>He has created  one legendary film before named </a:t>
            </a:r>
            <a:r>
              <a:rPr lang="en-SG" sz="4000" b="1" dirty="0" err="1">
                <a:solidFill>
                  <a:schemeClr val="bg1"/>
                </a:solidFill>
              </a:rPr>
              <a:t>Piku</a:t>
            </a:r>
            <a:r>
              <a:rPr lang="en-SG" sz="4000" b="1" dirty="0">
                <a:solidFill>
                  <a:schemeClr val="bg1"/>
                </a:solidFill>
              </a:rPr>
              <a:t> and he again came back with his new film named </a:t>
            </a:r>
            <a:r>
              <a:rPr lang="en-SG" sz="4000" b="1" dirty="0" err="1">
                <a:solidFill>
                  <a:schemeClr val="bg1"/>
                </a:solidFill>
              </a:rPr>
              <a:t>October.October</a:t>
            </a:r>
            <a:r>
              <a:rPr lang="en-SG" sz="4000" b="1" dirty="0">
                <a:solidFill>
                  <a:schemeClr val="bg1"/>
                </a:solidFill>
              </a:rPr>
              <a:t> film was released in 13</a:t>
            </a:r>
            <a:r>
              <a:rPr lang="en-SG" sz="4000" b="1" baseline="30000" dirty="0">
                <a:solidFill>
                  <a:schemeClr val="bg1"/>
                </a:solidFill>
              </a:rPr>
              <a:t>th</a:t>
            </a:r>
            <a:r>
              <a:rPr lang="en-SG" sz="4000" b="1" dirty="0">
                <a:solidFill>
                  <a:schemeClr val="bg1"/>
                </a:solidFill>
              </a:rPr>
              <a:t> April 2018.Shoojit Sircar is one of my most favourite director.</a:t>
            </a:r>
            <a:endParaRPr lang="en-SG" sz="2800" b="1" dirty="0">
              <a:solidFill>
                <a:schemeClr val="bg1"/>
              </a:solidFill>
            </a:endParaRPr>
          </a:p>
        </p:txBody>
      </p:sp>
    </p:spTree>
    <p:extLst>
      <p:ext uri="{BB962C8B-B14F-4D97-AF65-F5344CB8AC3E}">
        <p14:creationId xmlns:p14="http://schemas.microsoft.com/office/powerpoint/2010/main" val="340306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1.30573 -0.01366 L 0 -7.40741E-7 " pathEditMode="relative" rAng="0" ptsTypes="AA">
                                      <p:cBhvr>
                                        <p:cTn id="6" dur="2500" fill="hold"/>
                                        <p:tgtEl>
                                          <p:spTgt spid="6"/>
                                        </p:tgtEl>
                                        <p:attrNameLst>
                                          <p:attrName>ppt_x</p:attrName>
                                          <p:attrName>ppt_y</p:attrName>
                                        </p:attrNameLst>
                                      </p:cBhvr>
                                      <p:rCtr x="65286" y="6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bg/>
                                          </p:spTgt>
                                        </p:tgtEl>
                                        <p:attrNameLst>
                                          <p:attrName>style.visibility</p:attrName>
                                        </p:attrNameLst>
                                      </p:cBhvr>
                                      <p:to>
                                        <p:strVal val="visible"/>
                                      </p:to>
                                    </p:set>
                                    <p:animEffect transition="in" filter="fade">
                                      <p:cBhvr>
                                        <p:cTn id="11" dur="2500"/>
                                        <p:tgtEl>
                                          <p:spTgt spid="8">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2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l="-16000" r="-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5D32-11A6-5DF4-ACEC-514C3BAABD19}"/>
              </a:ext>
            </a:extLst>
          </p:cNvPr>
          <p:cNvSpPr>
            <a:spLocks noGrp="1"/>
          </p:cNvSpPr>
          <p:nvPr>
            <p:ph type="title"/>
          </p:nvPr>
        </p:nvSpPr>
        <p:spPr>
          <a:gradFill>
            <a:gsLst>
              <a:gs pos="16000">
                <a:srgbClr val="0D6D46"/>
              </a:gs>
              <a:gs pos="100000">
                <a:schemeClr val="accent1">
                  <a:tint val="44500"/>
                  <a:satMod val="160000"/>
                </a:schemeClr>
              </a:gs>
            </a:gsLst>
            <a:lin ang="2700000" scaled="1"/>
          </a:gradFill>
        </p:spPr>
        <p:txBody>
          <a:bodyPr/>
          <a:lstStyle/>
          <a:p>
            <a:r>
              <a:rPr lang="en-SG" b="1" dirty="0">
                <a:solidFill>
                  <a:schemeClr val="bg1"/>
                </a:solidFill>
                <a:latin typeface="+mn-lt"/>
              </a:rPr>
              <a:t>Why my favourite film?</a:t>
            </a:r>
          </a:p>
        </p:txBody>
      </p:sp>
      <p:sp>
        <p:nvSpPr>
          <p:cNvPr id="3" name="Content Placeholder 2">
            <a:extLst>
              <a:ext uri="{FF2B5EF4-FFF2-40B4-BE49-F238E27FC236}">
                <a16:creationId xmlns:a16="http://schemas.microsoft.com/office/drawing/2014/main" id="{E9914BDF-D47F-D509-4E80-559B9E35DC35}"/>
              </a:ext>
            </a:extLst>
          </p:cNvPr>
          <p:cNvSpPr>
            <a:spLocks noGrp="1"/>
          </p:cNvSpPr>
          <p:nvPr>
            <p:ph idx="1"/>
          </p:nvPr>
        </p:nvSpPr>
        <p:spPr>
          <a:gradFill>
            <a:gsLst>
              <a:gs pos="0">
                <a:srgbClr val="0D6D46"/>
              </a:gs>
              <a:gs pos="67000">
                <a:srgbClr val="4A8D80"/>
              </a:gs>
              <a:gs pos="100000">
                <a:schemeClr val="accent1">
                  <a:tint val="44500"/>
                  <a:satMod val="160000"/>
                </a:schemeClr>
              </a:gs>
            </a:gsLst>
            <a:lin ang="2700000" scaled="1"/>
          </a:gradFill>
        </p:spPr>
        <p:txBody>
          <a:bodyPr>
            <a:normAutofit/>
          </a:bodyPr>
          <a:lstStyle/>
          <a:p>
            <a:pPr marL="0" indent="0">
              <a:buNone/>
            </a:pPr>
            <a:r>
              <a:rPr lang="en-SG" sz="4000" b="1" dirty="0">
                <a:solidFill>
                  <a:schemeClr val="bg1"/>
                </a:solidFill>
              </a:rPr>
              <a:t>The reason I like this film so much:</a:t>
            </a:r>
          </a:p>
          <a:p>
            <a:r>
              <a:rPr lang="en-SG" sz="4000" b="1" dirty="0">
                <a:solidFill>
                  <a:schemeClr val="bg1"/>
                </a:solidFill>
              </a:rPr>
              <a:t>Unique direction.</a:t>
            </a:r>
          </a:p>
          <a:p>
            <a:r>
              <a:rPr lang="en-SG" sz="4000" b="1" dirty="0">
                <a:solidFill>
                  <a:schemeClr val="bg1"/>
                </a:solidFill>
              </a:rPr>
              <a:t>Exploring deep to the human emotions</a:t>
            </a:r>
          </a:p>
          <a:p>
            <a:r>
              <a:rPr lang="en-SG" sz="4000" b="1" dirty="0">
                <a:solidFill>
                  <a:schemeClr val="bg1"/>
                </a:solidFill>
              </a:rPr>
              <a:t>Beautiful Cinematography</a:t>
            </a:r>
          </a:p>
          <a:p>
            <a:r>
              <a:rPr lang="en-SG" sz="4000" b="1" dirty="0">
                <a:solidFill>
                  <a:schemeClr val="bg1"/>
                </a:solidFill>
              </a:rPr>
              <a:t>Beautiful </a:t>
            </a:r>
            <a:r>
              <a:rPr lang="en-SG" sz="4000" b="1" dirty="0" err="1">
                <a:solidFill>
                  <a:schemeClr val="bg1"/>
                </a:solidFill>
              </a:rPr>
              <a:t>philoshopy</a:t>
            </a:r>
            <a:endParaRPr lang="en-SG" sz="4000" b="1" dirty="0">
              <a:solidFill>
                <a:schemeClr val="bg1"/>
              </a:solidFill>
            </a:endParaRPr>
          </a:p>
          <a:p>
            <a:r>
              <a:rPr lang="en-SG" sz="4000" b="1" dirty="0">
                <a:solidFill>
                  <a:schemeClr val="bg1"/>
                </a:solidFill>
              </a:rPr>
              <a:t>Deep meaning hidden in the movie.</a:t>
            </a:r>
          </a:p>
        </p:txBody>
      </p:sp>
    </p:spTree>
    <p:extLst>
      <p:ext uri="{BB962C8B-B14F-4D97-AF65-F5344CB8AC3E}">
        <p14:creationId xmlns:p14="http://schemas.microsoft.com/office/powerpoint/2010/main" val="376599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0.96536 0.00417 L 0 -2.96296E-6 " pathEditMode="relative" rAng="0" ptsTypes="AA">
                                      <p:cBhvr>
                                        <p:cTn id="6" dur="2500" fill="hold"/>
                                        <p:tgtEl>
                                          <p:spTgt spid="2"/>
                                        </p:tgtEl>
                                        <p:attrNameLst>
                                          <p:attrName>ppt_x</p:attrName>
                                          <p:attrName>ppt_y</p:attrName>
                                        </p:attrNameLst>
                                      </p:cBhvr>
                                      <p:rCtr x="48268" y="-185"/>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2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2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2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2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l="-16000" r="-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FCB9-46B6-3EF6-D6DE-A3D47B276E3D}"/>
              </a:ext>
            </a:extLst>
          </p:cNvPr>
          <p:cNvSpPr>
            <a:spLocks noGrp="1"/>
          </p:cNvSpPr>
          <p:nvPr>
            <p:ph type="title"/>
          </p:nvPr>
        </p:nvSpPr>
        <p:spPr>
          <a:gradFill flip="none" rotWithShape="1">
            <a:gsLst>
              <a:gs pos="0">
                <a:srgbClr val="0D6D46"/>
              </a:gs>
              <a:gs pos="100000">
                <a:schemeClr val="accent1">
                  <a:tint val="44500"/>
                  <a:satMod val="160000"/>
                </a:schemeClr>
              </a:gs>
              <a:gs pos="100000">
                <a:schemeClr val="accent1">
                  <a:tint val="23500"/>
                  <a:satMod val="160000"/>
                </a:schemeClr>
              </a:gs>
            </a:gsLst>
            <a:lin ang="2700000" scaled="1"/>
            <a:tileRect/>
          </a:gradFill>
        </p:spPr>
        <p:txBody>
          <a:bodyPr/>
          <a:lstStyle/>
          <a:p>
            <a:r>
              <a:rPr lang="en-SG" b="1" dirty="0">
                <a:solidFill>
                  <a:schemeClr val="bg1"/>
                </a:solidFill>
                <a:latin typeface="+mn-lt"/>
              </a:rPr>
              <a:t>Summary:</a:t>
            </a:r>
          </a:p>
        </p:txBody>
      </p:sp>
      <p:sp>
        <p:nvSpPr>
          <p:cNvPr id="3" name="Content Placeholder 2">
            <a:extLst>
              <a:ext uri="{FF2B5EF4-FFF2-40B4-BE49-F238E27FC236}">
                <a16:creationId xmlns:a16="http://schemas.microsoft.com/office/drawing/2014/main" id="{5AF70B3D-2C2C-DF67-0E0E-9403AABF6059}"/>
              </a:ext>
            </a:extLst>
          </p:cNvPr>
          <p:cNvSpPr>
            <a:spLocks noGrp="1"/>
          </p:cNvSpPr>
          <p:nvPr>
            <p:ph idx="1"/>
          </p:nvPr>
        </p:nvSpPr>
        <p:spPr>
          <a:xfrm>
            <a:off x="838200" y="1825624"/>
            <a:ext cx="10515600" cy="4937125"/>
          </a:xfrm>
          <a:gradFill>
            <a:gsLst>
              <a:gs pos="0">
                <a:srgbClr val="0D6D46"/>
              </a:gs>
              <a:gs pos="100000">
                <a:schemeClr val="accent1">
                  <a:tint val="44500"/>
                  <a:satMod val="160000"/>
                </a:schemeClr>
              </a:gs>
              <a:gs pos="90000">
                <a:srgbClr val="77A99F"/>
              </a:gs>
              <a:gs pos="100000">
                <a:schemeClr val="accent1">
                  <a:tint val="23500"/>
                  <a:satMod val="160000"/>
                </a:schemeClr>
              </a:gs>
            </a:gsLst>
            <a:lin ang="2700000" scaled="1"/>
          </a:gradFill>
        </p:spPr>
        <p:txBody>
          <a:bodyPr>
            <a:normAutofit/>
          </a:bodyPr>
          <a:lstStyle/>
          <a:p>
            <a:pPr marL="0" indent="0">
              <a:buNone/>
            </a:pPr>
            <a:r>
              <a:rPr lang="en-SG" b="1" dirty="0">
                <a:solidFill>
                  <a:schemeClr val="bg1"/>
                </a:solidFill>
              </a:rPr>
              <a:t>The story revolves around two characters named Dan and </a:t>
            </a:r>
            <a:r>
              <a:rPr lang="en-SG" b="1" dirty="0" err="1">
                <a:solidFill>
                  <a:schemeClr val="bg1"/>
                </a:solidFill>
              </a:rPr>
              <a:t>Sheuli</a:t>
            </a:r>
            <a:r>
              <a:rPr lang="en-SG" b="1" dirty="0">
                <a:solidFill>
                  <a:schemeClr val="bg1"/>
                </a:solidFill>
              </a:rPr>
              <a:t> who were quiet </a:t>
            </a:r>
            <a:r>
              <a:rPr lang="en-SG" b="1" dirty="0" err="1">
                <a:solidFill>
                  <a:schemeClr val="bg1"/>
                </a:solidFill>
              </a:rPr>
              <a:t>opposite.One</a:t>
            </a:r>
            <a:r>
              <a:rPr lang="en-SG" b="1" dirty="0">
                <a:solidFill>
                  <a:schemeClr val="bg1"/>
                </a:solidFill>
              </a:rPr>
              <a:t> day in a party Dan wasn’t present at the party so </a:t>
            </a:r>
            <a:r>
              <a:rPr lang="en-SG" b="1" dirty="0" err="1">
                <a:solidFill>
                  <a:schemeClr val="bg1"/>
                </a:solidFill>
              </a:rPr>
              <a:t>Sheuly</a:t>
            </a:r>
            <a:r>
              <a:rPr lang="en-SG" b="1" dirty="0">
                <a:solidFill>
                  <a:schemeClr val="bg1"/>
                </a:solidFill>
              </a:rPr>
              <a:t> asked while sitting on the </a:t>
            </a:r>
            <a:r>
              <a:rPr lang="en-SG" b="1" dirty="0" err="1">
                <a:solidFill>
                  <a:schemeClr val="bg1"/>
                </a:solidFill>
              </a:rPr>
              <a:t>ralling</a:t>
            </a:r>
            <a:r>
              <a:rPr lang="en-SG" b="1" dirty="0">
                <a:solidFill>
                  <a:schemeClr val="bg1"/>
                </a:solidFill>
              </a:rPr>
              <a:t> of the </a:t>
            </a:r>
            <a:r>
              <a:rPr lang="en-SG" b="1" dirty="0" err="1">
                <a:solidFill>
                  <a:schemeClr val="bg1"/>
                </a:solidFill>
              </a:rPr>
              <a:t>roof.Suddenly</a:t>
            </a:r>
            <a:r>
              <a:rPr lang="en-SG" b="1" dirty="0">
                <a:solidFill>
                  <a:schemeClr val="bg1"/>
                </a:solidFill>
              </a:rPr>
              <a:t> she </a:t>
            </a:r>
            <a:r>
              <a:rPr lang="en-SG" b="1" dirty="0" err="1">
                <a:solidFill>
                  <a:schemeClr val="bg1"/>
                </a:solidFill>
              </a:rPr>
              <a:t>fel</a:t>
            </a:r>
            <a:r>
              <a:rPr lang="en-SG" b="1" dirty="0">
                <a:solidFill>
                  <a:schemeClr val="bg1"/>
                </a:solidFill>
              </a:rPr>
              <a:t> </a:t>
            </a:r>
            <a:r>
              <a:rPr lang="en-SG" b="1" dirty="0" err="1">
                <a:solidFill>
                  <a:schemeClr val="bg1"/>
                </a:solidFill>
              </a:rPr>
              <a:t>down.So</a:t>
            </a:r>
            <a:r>
              <a:rPr lang="en-SG" b="1" dirty="0">
                <a:solidFill>
                  <a:schemeClr val="bg1"/>
                </a:solidFill>
              </a:rPr>
              <a:t> Dan </a:t>
            </a:r>
            <a:r>
              <a:rPr lang="en-SG" b="1" dirty="0" err="1">
                <a:solidFill>
                  <a:schemeClr val="bg1"/>
                </a:solidFill>
              </a:rPr>
              <a:t>wnted</a:t>
            </a:r>
            <a:r>
              <a:rPr lang="en-SG" b="1" dirty="0">
                <a:solidFill>
                  <a:schemeClr val="bg1"/>
                </a:solidFill>
              </a:rPr>
              <a:t> to tell her where he was but how to tell as she was in the hospital and so he decides to wait for her being cured and in this waiting process he sacrificed even his </a:t>
            </a:r>
            <a:r>
              <a:rPr lang="en-SG" b="1" dirty="0" err="1">
                <a:solidFill>
                  <a:schemeClr val="bg1"/>
                </a:solidFill>
              </a:rPr>
              <a:t>carrer.That’s</a:t>
            </a:r>
            <a:r>
              <a:rPr lang="en-SG" b="1" dirty="0">
                <a:solidFill>
                  <a:schemeClr val="bg1"/>
                </a:solidFill>
              </a:rPr>
              <a:t> how a bond of pure love developed between </a:t>
            </a:r>
            <a:r>
              <a:rPr lang="en-SG" b="1" dirty="0" err="1">
                <a:solidFill>
                  <a:schemeClr val="bg1"/>
                </a:solidFill>
              </a:rPr>
              <a:t>them.Dan</a:t>
            </a:r>
            <a:r>
              <a:rPr lang="en-SG" b="1" dirty="0">
                <a:solidFill>
                  <a:schemeClr val="bg1"/>
                </a:solidFill>
              </a:rPr>
              <a:t> was a careless </a:t>
            </a:r>
            <a:r>
              <a:rPr lang="en-SG" b="1" dirty="0" err="1">
                <a:solidFill>
                  <a:schemeClr val="bg1"/>
                </a:solidFill>
              </a:rPr>
              <a:t>person.But</a:t>
            </a:r>
            <a:r>
              <a:rPr lang="en-SG" b="1" dirty="0">
                <a:solidFill>
                  <a:schemeClr val="bg1"/>
                </a:solidFill>
              </a:rPr>
              <a:t> </a:t>
            </a:r>
            <a:r>
              <a:rPr lang="en-SG" b="1" dirty="0" err="1">
                <a:solidFill>
                  <a:schemeClr val="bg1"/>
                </a:solidFill>
              </a:rPr>
              <a:t>Sheuly</a:t>
            </a:r>
            <a:r>
              <a:rPr lang="en-SG" b="1" dirty="0">
                <a:solidFill>
                  <a:schemeClr val="bg1"/>
                </a:solidFill>
              </a:rPr>
              <a:t> actually changed him and he started to become more </a:t>
            </a:r>
            <a:r>
              <a:rPr lang="en-SG" b="1" dirty="0" err="1">
                <a:solidFill>
                  <a:schemeClr val="bg1"/>
                </a:solidFill>
              </a:rPr>
              <a:t>responsible.Although</a:t>
            </a:r>
            <a:r>
              <a:rPr lang="en-SG" b="1" dirty="0">
                <a:solidFill>
                  <a:schemeClr val="bg1"/>
                </a:solidFill>
              </a:rPr>
              <a:t> </a:t>
            </a:r>
            <a:r>
              <a:rPr lang="en-SG" b="1" dirty="0" err="1">
                <a:solidFill>
                  <a:schemeClr val="bg1"/>
                </a:solidFill>
              </a:rPr>
              <a:t>Sheuli</a:t>
            </a:r>
            <a:r>
              <a:rPr lang="en-SG" b="1" dirty="0">
                <a:solidFill>
                  <a:schemeClr val="bg1"/>
                </a:solidFill>
              </a:rPr>
              <a:t> died in a few months just like her name </a:t>
            </a:r>
            <a:r>
              <a:rPr lang="en-SG" b="1" dirty="0" err="1">
                <a:solidFill>
                  <a:schemeClr val="bg1"/>
                </a:solidFill>
              </a:rPr>
              <a:t>Sheuli</a:t>
            </a:r>
            <a:r>
              <a:rPr lang="en-SG" b="1" dirty="0">
                <a:solidFill>
                  <a:schemeClr val="bg1"/>
                </a:solidFill>
              </a:rPr>
              <a:t> which is the name of flower Jasmine in </a:t>
            </a:r>
            <a:r>
              <a:rPr lang="en-SG" b="1" dirty="0" err="1">
                <a:solidFill>
                  <a:schemeClr val="bg1"/>
                </a:solidFill>
              </a:rPr>
              <a:t>bengali</a:t>
            </a:r>
            <a:r>
              <a:rPr lang="en-SG" b="1" dirty="0">
                <a:solidFill>
                  <a:schemeClr val="bg1"/>
                </a:solidFill>
              </a:rPr>
              <a:t> which blooms only in October and the flower with the shortest life.</a:t>
            </a:r>
          </a:p>
          <a:p>
            <a:pPr marL="0" indent="0">
              <a:buNone/>
            </a:pPr>
            <a:r>
              <a:rPr lang="en-SG" b="1" dirty="0">
                <a:solidFill>
                  <a:schemeClr val="bg1"/>
                </a:solidFill>
              </a:rPr>
              <a:t>So </a:t>
            </a:r>
            <a:r>
              <a:rPr lang="en-SG" b="1" dirty="0" err="1">
                <a:solidFill>
                  <a:schemeClr val="bg1"/>
                </a:solidFill>
              </a:rPr>
              <a:t>Sheuli</a:t>
            </a:r>
            <a:r>
              <a:rPr lang="en-SG" b="1" dirty="0">
                <a:solidFill>
                  <a:schemeClr val="bg1"/>
                </a:solidFill>
              </a:rPr>
              <a:t> lived a short life but left her smell for the rest of Dan’s life.</a:t>
            </a:r>
          </a:p>
        </p:txBody>
      </p:sp>
    </p:spTree>
    <p:extLst>
      <p:ext uri="{BB962C8B-B14F-4D97-AF65-F5344CB8AC3E}">
        <p14:creationId xmlns:p14="http://schemas.microsoft.com/office/powerpoint/2010/main" val="42928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0.98659 0.00741 L 0 1.48148E-6 " pathEditMode="relative" rAng="0" ptsTypes="AA">
                                      <p:cBhvr>
                                        <p:cTn id="6" dur="2500" fill="hold"/>
                                        <p:tgtEl>
                                          <p:spTgt spid="2"/>
                                        </p:tgtEl>
                                        <p:attrNameLst>
                                          <p:attrName>ppt_x</p:attrName>
                                          <p:attrName>ppt_y</p:attrName>
                                        </p:attrNameLst>
                                      </p:cBhvr>
                                      <p:rCtr x="49323" y="-37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2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2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l="-16000" r="-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73C8-5B91-BDFD-70E1-7AE67599B146}"/>
              </a:ext>
            </a:extLst>
          </p:cNvPr>
          <p:cNvSpPr>
            <a:spLocks noGrp="1"/>
          </p:cNvSpPr>
          <p:nvPr>
            <p:ph type="title"/>
          </p:nvPr>
        </p:nvSpPr>
        <p:spPr>
          <a:gradFill>
            <a:gsLst>
              <a:gs pos="0">
                <a:srgbClr val="0D6D46"/>
              </a:gs>
              <a:gs pos="67000">
                <a:srgbClr val="4A8D80"/>
              </a:gs>
              <a:gs pos="100000">
                <a:schemeClr val="accent1">
                  <a:tint val="44500"/>
                  <a:satMod val="160000"/>
                </a:schemeClr>
              </a:gs>
            </a:gsLst>
            <a:lin ang="2700000" scaled="1"/>
          </a:gradFill>
        </p:spPr>
        <p:txBody>
          <a:bodyPr/>
          <a:lstStyle/>
          <a:p>
            <a:r>
              <a:rPr lang="en-SG" b="1" dirty="0">
                <a:solidFill>
                  <a:schemeClr val="bg1"/>
                </a:solidFill>
                <a:latin typeface="+mn-lt"/>
              </a:rPr>
              <a:t>Recommendation:</a:t>
            </a:r>
          </a:p>
        </p:txBody>
      </p:sp>
      <p:sp>
        <p:nvSpPr>
          <p:cNvPr id="3" name="Content Placeholder 2">
            <a:extLst>
              <a:ext uri="{FF2B5EF4-FFF2-40B4-BE49-F238E27FC236}">
                <a16:creationId xmlns:a16="http://schemas.microsoft.com/office/drawing/2014/main" id="{A450E264-E8A1-D609-9DC5-5DF2886BA287}"/>
              </a:ext>
            </a:extLst>
          </p:cNvPr>
          <p:cNvSpPr>
            <a:spLocks noGrp="1"/>
          </p:cNvSpPr>
          <p:nvPr>
            <p:ph idx="1"/>
          </p:nvPr>
        </p:nvSpPr>
        <p:spPr>
          <a:gradFill>
            <a:gsLst>
              <a:gs pos="0">
                <a:srgbClr val="0D6D46"/>
              </a:gs>
              <a:gs pos="67000">
                <a:srgbClr val="4A8D80"/>
              </a:gs>
              <a:gs pos="100000">
                <a:schemeClr val="accent1">
                  <a:tint val="44500"/>
                  <a:satMod val="160000"/>
                </a:schemeClr>
              </a:gs>
            </a:gsLst>
            <a:lin ang="2700000" scaled="1"/>
          </a:gradFill>
        </p:spPr>
        <p:txBody>
          <a:bodyPr>
            <a:normAutofit lnSpcReduction="10000"/>
          </a:bodyPr>
          <a:lstStyle/>
          <a:p>
            <a:pPr marL="0" indent="0">
              <a:buNone/>
            </a:pPr>
            <a:r>
              <a:rPr lang="en-SG" sz="4000" b="1" dirty="0">
                <a:solidFill>
                  <a:schemeClr val="bg1"/>
                </a:solidFill>
              </a:rPr>
              <a:t>I would highly recommend this movie to those people who want to enjoy a meaningful movie which has an really unique narrative style and a </a:t>
            </a:r>
            <a:r>
              <a:rPr lang="en-SG" sz="4000" b="1" dirty="0" err="1">
                <a:solidFill>
                  <a:schemeClr val="bg1"/>
                </a:solidFill>
              </a:rPr>
              <a:t>mindblowing</a:t>
            </a:r>
            <a:r>
              <a:rPr lang="en-SG" sz="4000" b="1" dirty="0">
                <a:solidFill>
                  <a:schemeClr val="bg1"/>
                </a:solidFill>
              </a:rPr>
              <a:t> </a:t>
            </a:r>
            <a:r>
              <a:rPr lang="en-SG" sz="4000" b="1" dirty="0" err="1">
                <a:solidFill>
                  <a:schemeClr val="bg1"/>
                </a:solidFill>
              </a:rPr>
              <a:t>cinematography.October</a:t>
            </a:r>
            <a:r>
              <a:rPr lang="en-SG" sz="4000" b="1" dirty="0">
                <a:solidFill>
                  <a:schemeClr val="bg1"/>
                </a:solidFill>
              </a:rPr>
              <a:t> is a movie which every cinephile will </a:t>
            </a:r>
            <a:r>
              <a:rPr lang="en-SG" sz="4000" b="1" dirty="0" err="1">
                <a:solidFill>
                  <a:schemeClr val="bg1"/>
                </a:solidFill>
              </a:rPr>
              <a:t>enjoy.The</a:t>
            </a:r>
            <a:r>
              <a:rPr lang="en-SG" sz="4000" b="1" dirty="0">
                <a:solidFill>
                  <a:schemeClr val="bg1"/>
                </a:solidFill>
              </a:rPr>
              <a:t> movie might seem a little bit slow in screenplay for sometime from the starting but after you finish the movie you won’t regret of watching it.</a:t>
            </a:r>
            <a:r>
              <a:rPr lang="en-SG" sz="4000" dirty="0">
                <a:solidFill>
                  <a:schemeClr val="bg1"/>
                </a:solidFill>
              </a:rPr>
              <a:t> </a:t>
            </a:r>
          </a:p>
        </p:txBody>
      </p:sp>
    </p:spTree>
    <p:extLst>
      <p:ext uri="{BB962C8B-B14F-4D97-AF65-F5344CB8AC3E}">
        <p14:creationId xmlns:p14="http://schemas.microsoft.com/office/powerpoint/2010/main" val="18279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1.16536 0.00069 L 0 -2.96296E-6 " pathEditMode="relative" rAng="0" ptsTypes="AA">
                                      <p:cBhvr>
                                        <p:cTn id="6" dur="2500" fill="hold"/>
                                        <p:tgtEl>
                                          <p:spTgt spid="2"/>
                                        </p:tgtEl>
                                        <p:attrNameLst>
                                          <p:attrName>ppt_x</p:attrName>
                                          <p:attrName>ppt_y</p:attrName>
                                        </p:attrNameLst>
                                      </p:cBhvr>
                                      <p:rCtr x="58268"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2500"/>
                                        <p:tgtEl>
                                          <p:spTgt spid="3">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2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423</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Cascadia Code SemiBold</vt:lpstr>
      <vt:lpstr>Times New Roman</vt:lpstr>
      <vt:lpstr>Office Theme</vt:lpstr>
      <vt:lpstr>PowerPoint Presentation</vt:lpstr>
      <vt:lpstr>PowerPoint Presentation</vt:lpstr>
      <vt:lpstr>My favourite film:</vt:lpstr>
      <vt:lpstr>PowerPoint Presentation</vt:lpstr>
      <vt:lpstr>Why my favourite film?</vt:lpstr>
      <vt:lpstr>Summary:</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Avik Biswas</dc:creator>
  <cp:lastModifiedBy>Avik Biswas</cp:lastModifiedBy>
  <cp:revision>2</cp:revision>
  <dcterms:created xsi:type="dcterms:W3CDTF">2024-05-12T10:31:34Z</dcterms:created>
  <dcterms:modified xsi:type="dcterms:W3CDTF">2024-05-12T18:10:05Z</dcterms:modified>
</cp:coreProperties>
</file>