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5C0C-365B-4CDE-A620-7660B4229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B6D0B-11D4-409E-AA9E-3165151DD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B1812-8AC7-43C6-B26A-EA7BF948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4ED89-F4C6-400F-A99C-B7C82923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694C-B5E5-4CC4-8675-54F30F2F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79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E77B-040B-4C77-B982-02E47225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F55B6-E549-47E8-A144-290DC7FA4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0D5A4-5AED-4449-BEFB-6B6CA199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2A87-D300-4607-AD2D-BFB21133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D06B-0824-4D8D-9C89-9C0741F3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F795A-3A87-40CD-83B6-B93DD7AF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A5129-48AC-4164-B5E5-86727FB9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224B-3EE6-4197-B83C-93DBA6FB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35AAA-5264-47FB-A459-01F9FDC6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C56F9-E449-4DCE-8C6E-DCBD720A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6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33DD-863E-45AF-AC19-60F4F906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1AE5-0099-4D09-BD9A-F1A87CBA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FA4B6-F1E0-44A2-A5CA-0D70A2E5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FFEB-3A4C-421A-818A-61083967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3D25-C5B9-4896-AF01-8ACE2185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66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7E11-5F22-4C27-919C-F36F915F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F643B-5405-468C-B664-D34380F1A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19048-699B-4070-B424-0829C225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593A-B120-4A78-A525-B3D3DD88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9C705-BF48-4D48-9154-8C154F1F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2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A390-BA6A-4063-ABE4-6D3FCB20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C462-6F79-4FBB-A565-5CCB80CE7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2771C-A0A9-46A9-B22D-3C967478E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B234D-5837-452A-A7D4-7BECC09F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10552-C3D3-4E9B-BBE8-5FF13E0A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E5F80-DE90-461F-849F-1BA8DB8F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78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961B-8B57-4962-B700-4E50E798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EA4B-1FE6-4B98-ABAC-D03A5D8D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DAD9E-E520-477D-A117-0B6139654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93CA-B46C-4BBF-A014-0ACFBE918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293E2-38BE-4C84-BC78-1D3953BB1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C4476-4EC6-45DF-8C55-318E9253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F6D56-F2E1-4F59-99CB-FA110A01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1AF62-6F7F-4F19-9F12-F34B7157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0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D5A2-9A18-4F2C-8CFF-3795C0C0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453BE-AC4A-4CEB-9CAD-8DD9D1F7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6E487-24C8-4625-A23B-85ACC253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E0080-9C49-4015-9CC1-32C91478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9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74D38-E553-4067-B40C-2D7E0CBD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D383-12ED-4B6D-8C2E-2431D2C9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B0E6E-368F-4A58-8319-CBCB111A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41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2579-C07A-47B4-AE4E-D7F80976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63A0-D110-43DE-965E-509351D2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D339-4452-4E7D-8BD2-9A46C8ACF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65E79-E4D7-40B8-B830-8CCF2FB6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03531-9B51-4BB9-8ABE-F890B2E9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4FB11-7DCF-433A-B2F6-D2F84C09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3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931E-9D24-4AF1-A960-2B8DC315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A7FF2-990A-4E2D-8EC4-DBA65B05E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B98F-91B6-441E-A132-56A1445D6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1ECE-E64A-416D-8412-09E1FA94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8CA00-9B4B-473F-986B-2E6B5004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0D6E6-AAE9-423A-A2A8-75B48622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E63B2-BDF3-4EF5-843A-20B79359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59C46-A08C-4DF3-8006-990DBCD9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C649B-72C0-4E80-B586-94F41A950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1985-5BA2-4925-8FDB-6F2F9B76D2FD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7E7C-4672-4C9C-809E-04475C479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7191-77F3-42C7-931C-3D00194C3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146BF-59BF-42DF-8D28-3007835DF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1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BECE9-7BDF-476F-A414-9E046299323D}"/>
              </a:ext>
            </a:extLst>
          </p:cNvPr>
          <p:cNvSpPr/>
          <p:nvPr/>
        </p:nvSpPr>
        <p:spPr>
          <a:xfrm>
            <a:off x="380309" y="4124309"/>
            <a:ext cx="1695193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6297CF-38CA-4344-93E4-A8C84D5944B5}"/>
              </a:ext>
            </a:extLst>
          </p:cNvPr>
          <p:cNvSpPr/>
          <p:nvPr/>
        </p:nvSpPr>
        <p:spPr>
          <a:xfrm>
            <a:off x="4603536" y="463261"/>
            <a:ext cx="2288622" cy="4157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attendance-system-</a:t>
            </a:r>
            <a:r>
              <a:rPr lang="en-US" sz="1200" dirty="0" err="1">
                <a:solidFill>
                  <a:schemeClr val="tx1"/>
                </a:solidFill>
              </a:rPr>
              <a:t>api</a:t>
            </a:r>
            <a:r>
              <a:rPr lang="en-US" sz="1200" dirty="0">
                <a:solidFill>
                  <a:schemeClr val="tx1"/>
                </a:solidFill>
              </a:rPr>
              <a:t>-gateway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982DE6-6188-428A-9A08-42B30996F7C0}"/>
              </a:ext>
            </a:extLst>
          </p:cNvPr>
          <p:cNvSpPr/>
          <p:nvPr/>
        </p:nvSpPr>
        <p:spPr>
          <a:xfrm>
            <a:off x="3566980" y="2072336"/>
            <a:ext cx="4374294" cy="6507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attendance-system-naming-server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7A9FC-9603-41CA-AE41-D278237954AC}"/>
              </a:ext>
            </a:extLst>
          </p:cNvPr>
          <p:cNvSpPr/>
          <p:nvPr/>
        </p:nvSpPr>
        <p:spPr>
          <a:xfrm>
            <a:off x="4717491" y="4739325"/>
            <a:ext cx="2206367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F4C9AB-C2A1-4913-B0F4-758BD6D3D692}"/>
              </a:ext>
            </a:extLst>
          </p:cNvPr>
          <p:cNvSpPr/>
          <p:nvPr/>
        </p:nvSpPr>
        <p:spPr>
          <a:xfrm>
            <a:off x="8773256" y="2072335"/>
            <a:ext cx="1776383" cy="650789"/>
          </a:xfrm>
          <a:prstGeom prst="round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 balanced Routing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415755-6C05-444D-A4E7-DCAAC262CAFD}"/>
              </a:ext>
            </a:extLst>
          </p:cNvPr>
          <p:cNvSpPr/>
          <p:nvPr/>
        </p:nvSpPr>
        <p:spPr>
          <a:xfrm>
            <a:off x="7353279" y="4829561"/>
            <a:ext cx="2091627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878F93-C6C1-4584-BE8B-31654F8C95E3}"/>
              </a:ext>
            </a:extLst>
          </p:cNvPr>
          <p:cNvSpPr/>
          <p:nvPr/>
        </p:nvSpPr>
        <p:spPr>
          <a:xfrm>
            <a:off x="9527891" y="4124309"/>
            <a:ext cx="1966225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24B7A-EC2D-48D0-BB47-E1C1D3379963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227906" y="2723125"/>
            <a:ext cx="4526221" cy="1401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01020-5607-4379-BD49-93F9AED0E0FE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3145762" y="2723125"/>
            <a:ext cx="2608365" cy="2188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291291-D456-40B9-8AEA-BC3F9EAD5A1D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5754127" y="2723125"/>
            <a:ext cx="66548" cy="2016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1CE366-403D-45AF-9BEF-77A639282905}"/>
              </a:ext>
            </a:extLst>
          </p:cNvPr>
          <p:cNvCxnSpPr>
            <a:cxnSpLocks/>
            <a:stCxn id="19" idx="0"/>
            <a:endCxn id="8" idx="2"/>
          </p:cNvCxnSpPr>
          <p:nvPr/>
        </p:nvCxnSpPr>
        <p:spPr>
          <a:xfrm flipH="1" flipV="1">
            <a:off x="5754127" y="2723125"/>
            <a:ext cx="2644966" cy="2106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728B07-27A8-4C8A-8437-353C3B63CB55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H="1" flipV="1">
            <a:off x="5754127" y="2723125"/>
            <a:ext cx="4756877" cy="1401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4EC99B43-467B-407D-891D-CEF4D102056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941274" y="2397730"/>
            <a:ext cx="83198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694A0C9-61F2-4177-809D-37E6DD3644E9}"/>
              </a:ext>
            </a:extLst>
          </p:cNvPr>
          <p:cNvSpPr/>
          <p:nvPr/>
        </p:nvSpPr>
        <p:spPr>
          <a:xfrm>
            <a:off x="280838" y="4225909"/>
            <a:ext cx="1695193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D5BC0B8-3AE0-4416-9BA9-61BFC4E730F4}"/>
              </a:ext>
            </a:extLst>
          </p:cNvPr>
          <p:cNvSpPr/>
          <p:nvPr/>
        </p:nvSpPr>
        <p:spPr>
          <a:xfrm>
            <a:off x="166883" y="4347149"/>
            <a:ext cx="1695193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44E95AF-0EDB-49B2-83AB-46C24F7FFE9C}"/>
              </a:ext>
            </a:extLst>
          </p:cNvPr>
          <p:cNvSpPr/>
          <p:nvPr/>
        </p:nvSpPr>
        <p:spPr>
          <a:xfrm>
            <a:off x="2151463" y="4749867"/>
            <a:ext cx="2206368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B4B39E-CDE0-482C-8BC7-EB065B79E9B6}"/>
              </a:ext>
            </a:extLst>
          </p:cNvPr>
          <p:cNvSpPr/>
          <p:nvPr/>
        </p:nvSpPr>
        <p:spPr>
          <a:xfrm>
            <a:off x="2042578" y="4911240"/>
            <a:ext cx="2206368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5312AF9-B662-40E0-A7E6-06ED70715435}"/>
              </a:ext>
            </a:extLst>
          </p:cNvPr>
          <p:cNvSpPr/>
          <p:nvPr/>
        </p:nvSpPr>
        <p:spPr>
          <a:xfrm>
            <a:off x="1939860" y="5072613"/>
            <a:ext cx="2206368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attendance-consumer-service</a:t>
            </a:r>
            <a:endParaRPr lang="en-IN" sz="12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6AD7FB8-804A-4B49-B683-53A1CC37E4BC}"/>
              </a:ext>
            </a:extLst>
          </p:cNvPr>
          <p:cNvSpPr/>
          <p:nvPr/>
        </p:nvSpPr>
        <p:spPr>
          <a:xfrm>
            <a:off x="4603536" y="4885664"/>
            <a:ext cx="2206367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ED1D75B-A890-47CB-9A9F-A42221BB2937}"/>
              </a:ext>
            </a:extLst>
          </p:cNvPr>
          <p:cNvSpPr/>
          <p:nvPr/>
        </p:nvSpPr>
        <p:spPr>
          <a:xfrm>
            <a:off x="4500818" y="5047248"/>
            <a:ext cx="2206367" cy="402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attendance-calculation-service</a:t>
            </a:r>
            <a:endParaRPr lang="en-IN" sz="12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5E0A43B-AC5B-4468-AE75-0BF149139388}"/>
              </a:ext>
            </a:extLst>
          </p:cNvPr>
          <p:cNvSpPr/>
          <p:nvPr/>
        </p:nvSpPr>
        <p:spPr>
          <a:xfrm>
            <a:off x="7505679" y="4981961"/>
            <a:ext cx="2091627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B60479B-A3D1-436F-96AE-EAEFBE585B8A}"/>
              </a:ext>
            </a:extLst>
          </p:cNvPr>
          <p:cNvSpPr/>
          <p:nvPr/>
        </p:nvSpPr>
        <p:spPr>
          <a:xfrm>
            <a:off x="7658079" y="5134361"/>
            <a:ext cx="2091627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attendance-service-</a:t>
            </a:r>
            <a:r>
              <a:rPr lang="en-US" sz="1200" dirty="0" err="1"/>
              <a:t>graphql</a:t>
            </a:r>
            <a:endParaRPr lang="en-IN" sz="12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4FB7948-B31C-44D3-B837-65735BD9BDC3}"/>
              </a:ext>
            </a:extLst>
          </p:cNvPr>
          <p:cNvSpPr/>
          <p:nvPr/>
        </p:nvSpPr>
        <p:spPr>
          <a:xfrm>
            <a:off x="9680291" y="4276709"/>
            <a:ext cx="1966225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5075905-FA46-4A12-A9A1-5972F6654B86}"/>
              </a:ext>
            </a:extLst>
          </p:cNvPr>
          <p:cNvSpPr/>
          <p:nvPr/>
        </p:nvSpPr>
        <p:spPr>
          <a:xfrm>
            <a:off x="9832691" y="4429109"/>
            <a:ext cx="1966225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attendance-system-service</a:t>
            </a:r>
            <a:endParaRPr lang="en-IN" sz="1200" dirty="0"/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6DCB073A-07B3-448F-895A-4A050EA2B79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747847" y="879043"/>
            <a:ext cx="6280" cy="119329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184EC98E-039B-4666-B336-25D95B1555CD}"/>
              </a:ext>
            </a:extLst>
          </p:cNvPr>
          <p:cNvSpPr txBox="1"/>
          <p:nvPr/>
        </p:nvSpPr>
        <p:spPr>
          <a:xfrm>
            <a:off x="3285903" y="6227021"/>
            <a:ext cx="562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Gateway, Load Balancing, Service Registry &amp; Discovery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96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9BECE9-7BDF-476F-A414-9E046299323D}"/>
              </a:ext>
            </a:extLst>
          </p:cNvPr>
          <p:cNvSpPr/>
          <p:nvPr/>
        </p:nvSpPr>
        <p:spPr>
          <a:xfrm>
            <a:off x="235207" y="5055976"/>
            <a:ext cx="1695193" cy="4027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982DE6-6188-428A-9A08-42B30996F7C0}"/>
              </a:ext>
            </a:extLst>
          </p:cNvPr>
          <p:cNvSpPr/>
          <p:nvPr/>
        </p:nvSpPr>
        <p:spPr>
          <a:xfrm>
            <a:off x="3566980" y="2072336"/>
            <a:ext cx="4374294" cy="6507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attendance-system-cloud-config-server</a:t>
            </a:r>
            <a:endParaRPr lang="en-IN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7A9FC-9603-41CA-AE41-D278237954AC}"/>
              </a:ext>
            </a:extLst>
          </p:cNvPr>
          <p:cNvSpPr/>
          <p:nvPr/>
        </p:nvSpPr>
        <p:spPr>
          <a:xfrm>
            <a:off x="4364678" y="5055975"/>
            <a:ext cx="2206367" cy="4027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attendance-calculation-service</a:t>
            </a:r>
            <a:endParaRPr lang="en-IN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B4B39E-CDE0-482C-8BC7-EB065B79E9B6}"/>
              </a:ext>
            </a:extLst>
          </p:cNvPr>
          <p:cNvSpPr/>
          <p:nvPr/>
        </p:nvSpPr>
        <p:spPr>
          <a:xfrm>
            <a:off x="2044355" y="5055975"/>
            <a:ext cx="2206368" cy="4027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attendance-consumer-service</a:t>
            </a:r>
            <a:endParaRPr lang="en-IN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F4C9AB-C2A1-4913-B0F4-758BD6D3D692}"/>
              </a:ext>
            </a:extLst>
          </p:cNvPr>
          <p:cNvSpPr/>
          <p:nvPr/>
        </p:nvSpPr>
        <p:spPr>
          <a:xfrm>
            <a:off x="8773256" y="2072335"/>
            <a:ext cx="1100439" cy="6507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git-local-repo</a:t>
            </a:r>
            <a:endParaRPr lang="en-IN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415755-6C05-444D-A4E7-DCAAC262CAFD}"/>
              </a:ext>
            </a:extLst>
          </p:cNvPr>
          <p:cNvSpPr/>
          <p:nvPr/>
        </p:nvSpPr>
        <p:spPr>
          <a:xfrm>
            <a:off x="6685000" y="5055975"/>
            <a:ext cx="2091627" cy="381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attendance-service-</a:t>
            </a:r>
            <a:r>
              <a:rPr lang="en-US" sz="1200" dirty="0" err="1"/>
              <a:t>graphql</a:t>
            </a:r>
            <a:endParaRPr lang="en-IN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878F93-C6C1-4584-BE8B-31654F8C95E3}"/>
              </a:ext>
            </a:extLst>
          </p:cNvPr>
          <p:cNvSpPr/>
          <p:nvPr/>
        </p:nvSpPr>
        <p:spPr>
          <a:xfrm>
            <a:off x="8890582" y="5055974"/>
            <a:ext cx="1966225" cy="381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attendance-system-service</a:t>
            </a:r>
            <a:endParaRPr lang="en-IN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24B7A-EC2D-48D0-BB47-E1C1D337996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82804" y="2697894"/>
            <a:ext cx="3581560" cy="2358082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701020-5607-4379-BD49-93F9AED0E0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147539" y="2723127"/>
            <a:ext cx="2200375" cy="2332848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291291-D456-40B9-8AEA-BC3F9EAD5A1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467862" y="2723125"/>
            <a:ext cx="136913" cy="2332850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1CE366-403D-45AF-9BEF-77A639282905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6367242" y="2723127"/>
            <a:ext cx="1363572" cy="2332848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728B07-27A8-4C8A-8437-353C3B63CB55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199224" y="2723125"/>
            <a:ext cx="2674471" cy="2332849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4EC99B43-467B-407D-891D-CEF4D102056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941274" y="2397730"/>
            <a:ext cx="831982" cy="1"/>
          </a:xfrm>
          <a:prstGeom prst="straightConnector1">
            <a:avLst/>
          </a:prstGeom>
          <a:ln w="1905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362CCE-870D-4F05-870C-E92F0A065718}"/>
              </a:ext>
            </a:extLst>
          </p:cNvPr>
          <p:cNvSpPr txBox="1"/>
          <p:nvPr/>
        </p:nvSpPr>
        <p:spPr>
          <a:xfrm>
            <a:off x="3934692" y="536579"/>
            <a:ext cx="388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Centralized Configuration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30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C09590EB-637F-42C4-A57F-DB734FBBAB76}"/>
              </a:ext>
            </a:extLst>
          </p:cNvPr>
          <p:cNvSpPr/>
          <p:nvPr/>
        </p:nvSpPr>
        <p:spPr>
          <a:xfrm>
            <a:off x="10146616" y="2667099"/>
            <a:ext cx="1586854" cy="9785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D6B4E-D772-40C5-9BF3-E59F3DF0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129" y="97272"/>
            <a:ext cx="3953741" cy="29989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Attendance System Diagram</a:t>
            </a:r>
            <a:endParaRPr lang="en-IN" sz="2400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C8B1392-7240-42A6-A9D4-9E4B5F1F8CC8}"/>
              </a:ext>
            </a:extLst>
          </p:cNvPr>
          <p:cNvSpPr/>
          <p:nvPr/>
        </p:nvSpPr>
        <p:spPr>
          <a:xfrm>
            <a:off x="10482100" y="4888732"/>
            <a:ext cx="1103871" cy="1093572"/>
          </a:xfrm>
          <a:prstGeom prst="ca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09F51B0F-54D1-4856-81D6-A8264FA38AA1}"/>
              </a:ext>
            </a:extLst>
          </p:cNvPr>
          <p:cNvSpPr/>
          <p:nvPr/>
        </p:nvSpPr>
        <p:spPr>
          <a:xfrm>
            <a:off x="10416230" y="520084"/>
            <a:ext cx="1103871" cy="1093572"/>
          </a:xfrm>
          <a:prstGeom prst="can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AC158-FFFB-47F7-9468-F5FF08589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2723" y="5248722"/>
            <a:ext cx="970886" cy="558604"/>
          </a:xfrm>
          <a:prstGeom prst="rect">
            <a:avLst/>
          </a:prstGeom>
        </p:spPr>
      </p:pic>
      <p:pic>
        <p:nvPicPr>
          <p:cNvPr id="7" name="Picture 4" descr="Apache cassandra logo - Social media &amp; Logos Icons">
            <a:extLst>
              <a:ext uri="{FF2B5EF4-FFF2-40B4-BE49-F238E27FC236}">
                <a16:creationId xmlns:a16="http://schemas.microsoft.com/office/drawing/2014/main" id="{A91C9C9F-A425-47D7-81EC-545A88E4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100" y="875696"/>
            <a:ext cx="981332" cy="55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B44D0C-E68A-40ED-AE77-0524EBA313B6}"/>
              </a:ext>
            </a:extLst>
          </p:cNvPr>
          <p:cNvSpPr/>
          <p:nvPr/>
        </p:nvSpPr>
        <p:spPr>
          <a:xfrm rot="16200000">
            <a:off x="-1331944" y="3094886"/>
            <a:ext cx="5423653" cy="6507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attendance-system-</a:t>
            </a:r>
            <a:r>
              <a:rPr lang="en-US" dirty="0" err="1"/>
              <a:t>api</a:t>
            </a:r>
            <a:r>
              <a:rPr lang="en-US" dirty="0"/>
              <a:t>-gateway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C6C725-016E-47AF-98CA-A15B4A831E14}"/>
              </a:ext>
            </a:extLst>
          </p:cNvPr>
          <p:cNvSpPr/>
          <p:nvPr/>
        </p:nvSpPr>
        <p:spPr>
          <a:xfrm>
            <a:off x="101601" y="3060872"/>
            <a:ext cx="563418" cy="46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endParaRPr lang="en-IN" sz="1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B91AE6-1CD8-4920-AF79-CF75D6563D64}"/>
              </a:ext>
            </a:extLst>
          </p:cNvPr>
          <p:cNvCxnSpPr>
            <a:stCxn id="9" idx="3"/>
          </p:cNvCxnSpPr>
          <p:nvPr/>
        </p:nvCxnSpPr>
        <p:spPr>
          <a:xfrm flipV="1">
            <a:off x="665019" y="3295554"/>
            <a:ext cx="38946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933BCC-EA1C-4DE4-AD68-C5BC8901DC86}"/>
              </a:ext>
            </a:extLst>
          </p:cNvPr>
          <p:cNvSpPr/>
          <p:nvPr/>
        </p:nvSpPr>
        <p:spPr>
          <a:xfrm>
            <a:off x="2066283" y="744892"/>
            <a:ext cx="2091627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attendance-service-</a:t>
            </a:r>
            <a:r>
              <a:rPr lang="en-US" sz="1200" dirty="0" err="1"/>
              <a:t>graphql</a:t>
            </a:r>
            <a:endParaRPr lang="en-IN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82B5E-3799-4FBC-BDCE-E157E9869363}"/>
              </a:ext>
            </a:extLst>
          </p:cNvPr>
          <p:cNvCxnSpPr>
            <a:endCxn id="12" idx="1"/>
          </p:cNvCxnSpPr>
          <p:nvPr/>
        </p:nvCxnSpPr>
        <p:spPr>
          <a:xfrm>
            <a:off x="1744059" y="935891"/>
            <a:ext cx="32222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C8A49B-706F-4887-B70C-2A908B372D5A}"/>
              </a:ext>
            </a:extLst>
          </p:cNvPr>
          <p:cNvSpPr txBox="1"/>
          <p:nvPr/>
        </p:nvSpPr>
        <p:spPr>
          <a:xfrm rot="16200000">
            <a:off x="2692527" y="2941824"/>
            <a:ext cx="7204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GraphQL</a:t>
            </a:r>
            <a:endParaRPr lang="en-IN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8BE517-C168-4069-A5C2-69D966B39EEA}"/>
              </a:ext>
            </a:extLst>
          </p:cNvPr>
          <p:cNvSpPr txBox="1"/>
          <p:nvPr/>
        </p:nvSpPr>
        <p:spPr>
          <a:xfrm>
            <a:off x="7960173" y="717373"/>
            <a:ext cx="1920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 POST Writes swipe events</a:t>
            </a:r>
            <a:endParaRPr lang="en-IN" sz="105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E28E8E-32A6-4A9E-A6C0-3E686BC6261F}"/>
              </a:ext>
            </a:extLst>
          </p:cNvPr>
          <p:cNvSpPr/>
          <p:nvPr/>
        </p:nvSpPr>
        <p:spPr>
          <a:xfrm>
            <a:off x="5104828" y="1804603"/>
            <a:ext cx="2180071" cy="325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attendance-calculation-service</a:t>
            </a:r>
            <a:endParaRPr lang="en-IN" sz="1200" dirty="0"/>
          </a:p>
        </p:txBody>
      </p:sp>
      <p:pic>
        <p:nvPicPr>
          <p:cNvPr id="30" name="Picture 6" descr="asf - Revision 1916058: /kafka/site/logos/originals/png">
            <a:extLst>
              <a:ext uri="{FF2B5EF4-FFF2-40B4-BE49-F238E27FC236}">
                <a16:creationId xmlns:a16="http://schemas.microsoft.com/office/drawing/2014/main" id="{2AE22D79-471C-4DA6-8091-CCB767BF5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634" y="2757115"/>
            <a:ext cx="1470818" cy="7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E08B318-C03B-4548-A05B-0537639BF541}"/>
              </a:ext>
            </a:extLst>
          </p:cNvPr>
          <p:cNvCxnSpPr>
            <a:cxnSpLocks/>
            <a:stCxn id="5" idx="2"/>
            <a:endCxn id="28" idx="3"/>
          </p:cNvCxnSpPr>
          <p:nvPr/>
        </p:nvCxnSpPr>
        <p:spPr>
          <a:xfrm rot="10800000" flipV="1">
            <a:off x="7284900" y="1066870"/>
            <a:ext cx="3131331" cy="90043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2E8339-18B5-4834-9AF5-FFBC04A55BB2}"/>
              </a:ext>
            </a:extLst>
          </p:cNvPr>
          <p:cNvSpPr txBox="1"/>
          <p:nvPr/>
        </p:nvSpPr>
        <p:spPr>
          <a:xfrm>
            <a:off x="7516368" y="1757789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Reads swipe events</a:t>
            </a:r>
            <a:endParaRPr lang="en-IN" sz="105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D4EBEEE-12A1-49A7-8494-49F2069458AB}"/>
              </a:ext>
            </a:extLst>
          </p:cNvPr>
          <p:cNvCxnSpPr>
            <a:stCxn id="28" idx="2"/>
            <a:endCxn id="31" idx="2"/>
          </p:cNvCxnSpPr>
          <p:nvPr/>
        </p:nvCxnSpPr>
        <p:spPr>
          <a:xfrm rot="16200000" flipH="1">
            <a:off x="7657556" y="667305"/>
            <a:ext cx="1026369" cy="3951752"/>
          </a:xfrm>
          <a:prstGeom prst="bentConnector2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E030C21-E6A3-4FF6-8CE1-CD516001A0A8}"/>
              </a:ext>
            </a:extLst>
          </p:cNvPr>
          <p:cNvSpPr/>
          <p:nvPr/>
        </p:nvSpPr>
        <p:spPr>
          <a:xfrm>
            <a:off x="5104828" y="3652723"/>
            <a:ext cx="2180072" cy="25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attendance-consumer-service</a:t>
            </a:r>
            <a:endParaRPr lang="en-IN" sz="1200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558FA7C-1ADF-4258-9B66-594B5A4B9C85}"/>
              </a:ext>
            </a:extLst>
          </p:cNvPr>
          <p:cNvCxnSpPr>
            <a:stCxn id="31" idx="3"/>
            <a:endCxn id="41" idx="3"/>
          </p:cNvCxnSpPr>
          <p:nvPr/>
        </p:nvCxnSpPr>
        <p:spPr>
          <a:xfrm rot="5400000">
            <a:off x="8693277" y="2093953"/>
            <a:ext cx="277352" cy="3094105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B8EEC92-0A98-4A97-954B-043CC1A98FB4}"/>
              </a:ext>
            </a:extLst>
          </p:cNvPr>
          <p:cNvCxnSpPr>
            <a:cxnSpLocks/>
            <a:stCxn id="41" idx="2"/>
            <a:endCxn id="4" idx="2"/>
          </p:cNvCxnSpPr>
          <p:nvPr/>
        </p:nvCxnSpPr>
        <p:spPr>
          <a:xfrm rot="16200000" flipH="1">
            <a:off x="7574043" y="2527460"/>
            <a:ext cx="1528879" cy="42872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7477FED-B961-4646-B2F7-B67B58544595}"/>
              </a:ext>
            </a:extLst>
          </p:cNvPr>
          <p:cNvSpPr/>
          <p:nvPr/>
        </p:nvSpPr>
        <p:spPr>
          <a:xfrm>
            <a:off x="5377188" y="809516"/>
            <a:ext cx="1688226" cy="252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attendance-event-store</a:t>
            </a:r>
            <a:endParaRPr lang="en-IN" sz="12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3B9197D-7AA1-49D0-A79F-DDCE2E769E04}"/>
              </a:ext>
            </a:extLst>
          </p:cNvPr>
          <p:cNvSpPr/>
          <p:nvPr/>
        </p:nvSpPr>
        <p:spPr>
          <a:xfrm>
            <a:off x="2217398" y="5616326"/>
            <a:ext cx="1966225" cy="38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attendance-system-service</a:t>
            </a:r>
            <a:endParaRPr lang="en-IN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69EBF4-3725-4686-8E36-3BDBF060D0B2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7065414" y="935891"/>
            <a:ext cx="33508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6B00E0-6563-475A-BC69-0410FD4934D8}"/>
              </a:ext>
            </a:extLst>
          </p:cNvPr>
          <p:cNvCxnSpPr>
            <a:endCxn id="50" idx="3"/>
          </p:cNvCxnSpPr>
          <p:nvPr/>
        </p:nvCxnSpPr>
        <p:spPr>
          <a:xfrm flipH="1">
            <a:off x="4183623" y="5807325"/>
            <a:ext cx="629847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1B639C-FC79-493E-BC01-D77CCEE768C6}"/>
              </a:ext>
            </a:extLst>
          </p:cNvPr>
          <p:cNvSpPr txBox="1"/>
          <p:nvPr/>
        </p:nvSpPr>
        <p:spPr>
          <a:xfrm>
            <a:off x="6003637" y="5581883"/>
            <a:ext cx="2300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 GET Retrieves attendance details</a:t>
            </a:r>
            <a:endParaRPr lang="en-IN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38BD006-1517-4DB8-9956-60549DAA5DAB}"/>
              </a:ext>
            </a:extLst>
          </p:cNvPr>
          <p:cNvSpPr txBox="1"/>
          <p:nvPr/>
        </p:nvSpPr>
        <p:spPr>
          <a:xfrm>
            <a:off x="7415373" y="2899212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Pushes EOD topics to </a:t>
            </a:r>
            <a:r>
              <a:rPr lang="en-US" sz="1050" dirty="0" err="1"/>
              <a:t>kafka</a:t>
            </a:r>
            <a:endParaRPr lang="en-IN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3CE50B-3AE1-4610-B4CD-E95D2E52434E}"/>
              </a:ext>
            </a:extLst>
          </p:cNvPr>
          <p:cNvSpPr txBox="1"/>
          <p:nvPr/>
        </p:nvSpPr>
        <p:spPr>
          <a:xfrm>
            <a:off x="7957368" y="3534831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Consumes </a:t>
            </a:r>
            <a:r>
              <a:rPr lang="en-US" sz="1050" dirty="0" err="1"/>
              <a:t>kafka</a:t>
            </a:r>
            <a:r>
              <a:rPr lang="en-US" sz="1050" dirty="0"/>
              <a:t> topics</a:t>
            </a:r>
            <a:endParaRPr lang="en-IN" sz="10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B7EE73-8126-417F-AAB8-BA0A2F0225C3}"/>
              </a:ext>
            </a:extLst>
          </p:cNvPr>
          <p:cNvSpPr txBox="1"/>
          <p:nvPr/>
        </p:nvSpPr>
        <p:spPr>
          <a:xfrm>
            <a:off x="7516368" y="5195839"/>
            <a:ext cx="1723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Persists attendance Records</a:t>
            </a:r>
            <a:endParaRPr lang="en-IN" sz="105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05F9353-A4A2-419F-A25A-2B7FC3D2D1E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200511" y="1126891"/>
            <a:ext cx="0" cy="448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65A393-27E1-45AE-9CAD-F7F64D8C8719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705278" y="5807326"/>
            <a:ext cx="512120" cy="28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2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67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Attendance System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Light</dc:creator>
  <cp:lastModifiedBy>Light</cp:lastModifiedBy>
  <cp:revision>26</cp:revision>
  <dcterms:created xsi:type="dcterms:W3CDTF">2024-02-28T07:27:05Z</dcterms:created>
  <dcterms:modified xsi:type="dcterms:W3CDTF">2024-03-01T09:53:45Z</dcterms:modified>
</cp:coreProperties>
</file>