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5C0C-365B-4CDE-A620-7660B422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B6D0B-11D4-409E-AA9E-3165151D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1812-8AC7-43C6-B26A-EA7BF94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ED89-F4C6-400F-A99C-B7C82923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694C-B5E5-4CC4-8675-54F30F2F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E77B-040B-4C77-B982-02E47225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F55B6-E549-47E8-A144-290DC7FA4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D5A4-5AED-4449-BEFB-6B6CA199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2A87-D300-4607-AD2D-BFB21133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D06B-0824-4D8D-9C89-9C0741F3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F795A-3A87-40CD-83B6-B93DD7AF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A5129-48AC-4164-B5E5-86727FB9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224B-3EE6-4197-B83C-93DBA6F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35AAA-5264-47FB-A459-01F9FDC6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C56F9-E449-4DCE-8C6E-DCBD720A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6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33DD-863E-45AF-AC19-60F4F906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1AE5-0099-4D09-BD9A-F1A87CBA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A4B6-F1E0-44A2-A5CA-0D70A2E5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FFEB-3A4C-421A-818A-61083967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3D25-C5B9-4896-AF01-8ACE2185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6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7E11-5F22-4C27-919C-F36F915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F643B-5405-468C-B664-D34380F1A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9048-699B-4070-B424-0829C225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593A-B120-4A78-A525-B3D3DD88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C705-BF48-4D48-9154-8C154F1F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2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A390-BA6A-4063-ABE4-6D3FCB20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C462-6F79-4FBB-A565-5CCB80CE7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771C-A0A9-46A9-B22D-3C967478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B234D-5837-452A-A7D4-7BECC09F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10552-C3D3-4E9B-BBE8-5FF13E0A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5F80-DE90-461F-849F-1BA8DB8F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8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961B-8B57-4962-B700-4E50E798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EA4B-1FE6-4B98-ABAC-D03A5D8D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DAD9E-E520-477D-A117-0B6139654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93CA-B46C-4BBF-A014-0ACFBE918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293E2-38BE-4C84-BC78-1D3953BB1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C4476-4EC6-45DF-8C55-318E9253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F6D56-F2E1-4F59-99CB-FA110A01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1AF62-6F7F-4F19-9F12-F34B7157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0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D5A2-9A18-4F2C-8CFF-3795C0C0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53BE-AC4A-4CEB-9CAD-8DD9D1F7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6E487-24C8-4625-A23B-85ACC253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0080-9C49-4015-9CC1-32C91478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74D38-E553-4067-B40C-2D7E0CBD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D383-12ED-4B6D-8C2E-2431D2C9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B0E6E-368F-4A58-8319-CBCB111A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2579-C07A-47B4-AE4E-D7F80976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63A0-D110-43DE-965E-509351D2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D339-4452-4E7D-8BD2-9A46C8A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5E79-E4D7-40B8-B830-8CCF2FB6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03531-9B51-4BB9-8ABE-F890B2E9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FB11-7DCF-433A-B2F6-D2F84C09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931E-9D24-4AF1-A960-2B8DC315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A7FF2-990A-4E2D-8EC4-DBA65B05E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B98F-91B6-441E-A132-56A1445D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1ECE-E64A-416D-8412-09E1FA94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8CA00-9B4B-473F-986B-2E6B5004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D6E6-AAE9-423A-A2A8-75B48622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E63B2-BDF3-4EF5-843A-20B79359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9C46-A08C-4DF3-8006-990DBCD9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649B-72C0-4E80-B586-94F41A950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1985-5BA2-4925-8FDB-6F2F9B76D2F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7E7C-4672-4C9C-809E-04475C479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7191-77F3-42C7-931C-3D00194C3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FF721-4C15-494C-8BE1-345E928F75D8}"/>
              </a:ext>
            </a:extLst>
          </p:cNvPr>
          <p:cNvSpPr/>
          <p:nvPr/>
        </p:nvSpPr>
        <p:spPr>
          <a:xfrm>
            <a:off x="1313934" y="3103605"/>
            <a:ext cx="2990335" cy="65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attendance-service-</a:t>
            </a:r>
            <a:r>
              <a:rPr lang="en-US" dirty="0" err="1"/>
              <a:t>graphql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6071BF-301C-45C5-83B3-1740A818DE3F}"/>
              </a:ext>
            </a:extLst>
          </p:cNvPr>
          <p:cNvSpPr/>
          <p:nvPr/>
        </p:nvSpPr>
        <p:spPr>
          <a:xfrm>
            <a:off x="4600832" y="3103605"/>
            <a:ext cx="2990335" cy="65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attendance-system-service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BECE9-7BDF-476F-A414-9E046299323D}"/>
              </a:ext>
            </a:extLst>
          </p:cNvPr>
          <p:cNvSpPr/>
          <p:nvPr/>
        </p:nvSpPr>
        <p:spPr>
          <a:xfrm>
            <a:off x="7887730" y="3103604"/>
            <a:ext cx="2990335" cy="65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attendance-event-store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6297CF-38CA-4344-93E4-A8C84D5944B5}"/>
              </a:ext>
            </a:extLst>
          </p:cNvPr>
          <p:cNvSpPr/>
          <p:nvPr/>
        </p:nvSpPr>
        <p:spPr>
          <a:xfrm>
            <a:off x="4250723" y="5626443"/>
            <a:ext cx="3690551" cy="65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attendance-system-naming-server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82DE6-6188-428A-9A08-42B30996F7C0}"/>
              </a:ext>
            </a:extLst>
          </p:cNvPr>
          <p:cNvSpPr/>
          <p:nvPr/>
        </p:nvSpPr>
        <p:spPr>
          <a:xfrm>
            <a:off x="3908851" y="906159"/>
            <a:ext cx="4374294" cy="65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attendance-system-cloud-config-server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96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Light</dc:creator>
  <cp:lastModifiedBy>Light</cp:lastModifiedBy>
  <cp:revision>1</cp:revision>
  <dcterms:created xsi:type="dcterms:W3CDTF">2024-02-28T07:27:05Z</dcterms:created>
  <dcterms:modified xsi:type="dcterms:W3CDTF">2024-02-28T07:27:27Z</dcterms:modified>
</cp:coreProperties>
</file>