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A0B-3EFA-FF13-429E-407B32CEF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BA296-191E-FF83-E606-12CBCB5B3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0486-4736-78A8-8C05-91309FD7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5C968-3C8B-5185-1456-3232BB0B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02E47-4049-0B6C-02D7-40D10131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F348-81A2-A7B9-2432-CE904136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B6B6A-6732-922A-7F23-229EBB228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1759-6EDD-1D89-A72E-0536CF63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A3E7-26EE-33C6-62C5-09CF5348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621C-0C03-C4A1-2FA4-27DFBF4D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760B9-EF46-1943-D60E-12981A307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70C73-49E5-0D05-8223-7F78F08DC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54D5-7F73-43FE-DB6C-E54D72D9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4AC2-76A1-FB13-26E6-8472B624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C127-D739-8123-FEB2-B1A821DF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6B0D-9517-A6AB-EF8C-6E72D5B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027E-5E2F-2D99-F0D8-DA9DB6BA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DCD94-263E-74F9-7265-BC3BA9C6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3119-62A4-A406-5EE2-5B464AA0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42EA-91F6-794E-A200-622F2ACA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A047-05D3-944A-954F-1ECD0BAC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14DD-08EE-A0F8-DAAF-2F066C5A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12B4-1D00-1DB5-685C-8DA9F2E2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C91B-D690-F56E-BCF4-81B05A84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9AC6-0D1A-93C3-C0C7-2DBD7B47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E506-DB03-BB03-2FBA-E2C5AF81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F620-59FD-4A1C-14AA-4811BB52F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09E4E-6F09-D3CA-60BF-D927FF7A3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08ED3-DAA7-D4C1-93AC-E8C52C51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C3B23-0935-7C52-9C76-B7CCD623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9A102-C3E3-EA32-005E-419DAD9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FDED-D838-AE74-047D-0181B368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57B4-A1CB-64DA-62D3-40BD59B8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893ED-39CB-F6D6-0F71-9E58646C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68C6E-34BE-D40A-0A6B-67F0564B6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E626A-74C0-23A8-70EC-8B424F7CD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54B31-C982-E43C-29DE-8CB764DB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38512-57DC-5585-115D-5F07C37D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94EF5-E93F-C6A3-6C47-81723CEB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9E32-822C-8DD2-1BAE-967FF42D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93B51-3070-A442-F04B-2B1FC3DE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652C6-383E-C147-64F0-13E8506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41895-40E8-8796-6D20-22479D69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41463-25B2-A952-8EB7-0E6E410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E4AC5-12DC-34F4-3A1F-603A23FC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9D34E-D4F8-F3FC-32BA-1888D988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0547-82D3-30CE-007D-BEA16B43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3839-D5F2-4451-FBB6-C58938B3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2965-C1DF-7E76-F695-1F8734D69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93618-EF3A-8D8A-CEA5-CF8EA97C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3BCBC-AE51-55AB-78A1-EAB2A113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C3636-56D8-F391-D68D-4C77D5A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0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6B85-EDA2-4C5E-8006-E118F6A0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2992E-6E46-FCCA-8869-25150C620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4FC8-0FD0-E44A-2490-7B331C5EE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0771-5511-EC7E-3FE8-7121D18F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B0E6-A4D1-7171-D932-503D55D0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681C-EAC1-5141-40D6-2882127A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95D-6D8B-F0A5-17BC-D4E301B9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0438-9CF3-0B26-1704-6431D129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C659-5ED2-EDE4-A652-4D25FF0CB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F46D-13DD-4DB2-B82D-8E89038CC8A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6FBA-6D6D-FB4C-6260-97A69C598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3938-B6D4-6ABF-0C67-963B871B3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4EA0-6F2D-4D25-986F-65B100FF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0ABD963-02EC-CE35-6F27-62D7FF55E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</a:t>
            </a:r>
          </a:p>
        </p:txBody>
      </p:sp>
      <p:sp>
        <p:nvSpPr>
          <p:cNvPr id="51" name="Subtitle 50">
            <a:extLst>
              <a:ext uri="{FF2B5EF4-FFF2-40B4-BE49-F238E27FC236}">
                <a16:creationId xmlns:a16="http://schemas.microsoft.com/office/drawing/2014/main" id="{93833FF6-0931-1898-2F92-9253F6F67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883F708-FB34-3B14-218E-541588F194E7}"/>
              </a:ext>
            </a:extLst>
          </p:cNvPr>
          <p:cNvSpPr/>
          <p:nvPr/>
        </p:nvSpPr>
        <p:spPr>
          <a:xfrm>
            <a:off x="380309" y="4124309"/>
            <a:ext cx="1695193" cy="4027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3960B99-0298-A139-F37A-E5C7C2BF80FE}"/>
              </a:ext>
            </a:extLst>
          </p:cNvPr>
          <p:cNvSpPr/>
          <p:nvPr/>
        </p:nvSpPr>
        <p:spPr>
          <a:xfrm>
            <a:off x="4603536" y="463260"/>
            <a:ext cx="2288622" cy="8321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</a:t>
            </a:r>
            <a:r>
              <a:rPr lang="en-US" sz="1200" dirty="0" err="1">
                <a:solidFill>
                  <a:schemeClr val="tx1"/>
                </a:solidFill>
              </a:rPr>
              <a:t>api</a:t>
            </a:r>
            <a:r>
              <a:rPr lang="en-US" sz="1200" dirty="0">
                <a:solidFill>
                  <a:schemeClr val="tx1"/>
                </a:solidFill>
              </a:rPr>
              <a:t>-gateway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A4D2C58-044E-11A0-A115-772AF4F49E5B}"/>
              </a:ext>
            </a:extLst>
          </p:cNvPr>
          <p:cNvSpPr/>
          <p:nvPr/>
        </p:nvSpPr>
        <p:spPr>
          <a:xfrm>
            <a:off x="3566980" y="1817682"/>
            <a:ext cx="4374294" cy="15668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attendance-system-naming-server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9640D7-DE3C-6105-1C8D-9264E4885E0B}"/>
              </a:ext>
            </a:extLst>
          </p:cNvPr>
          <p:cNvSpPr/>
          <p:nvPr/>
        </p:nvSpPr>
        <p:spPr>
          <a:xfrm>
            <a:off x="8773256" y="2072335"/>
            <a:ext cx="1776383" cy="819042"/>
          </a:xfrm>
          <a:prstGeom prst="round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balanced Routing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43A2299-B54C-AC81-598C-73BEA99BA655}"/>
              </a:ext>
            </a:extLst>
          </p:cNvPr>
          <p:cNvSpPr/>
          <p:nvPr/>
        </p:nvSpPr>
        <p:spPr>
          <a:xfrm>
            <a:off x="4851698" y="4733072"/>
            <a:ext cx="2091627" cy="3819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F1271C4-7140-343F-B23C-EBD11E1EB4C3}"/>
              </a:ext>
            </a:extLst>
          </p:cNvPr>
          <p:cNvSpPr/>
          <p:nvPr/>
        </p:nvSpPr>
        <p:spPr>
          <a:xfrm>
            <a:off x="9527891" y="4124309"/>
            <a:ext cx="1966225" cy="3819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FFF7B1-E6E5-9D3E-C2ED-18E93BB7B6C1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flipV="1">
            <a:off x="1227906" y="3384507"/>
            <a:ext cx="4526221" cy="739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9B6996-5604-945C-DFA6-69C8C7B53B5F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5754127" y="3384507"/>
            <a:ext cx="66548" cy="1354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E5EDB0-8ABF-CB51-0842-E4EE462F5882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5754127" y="3384507"/>
            <a:ext cx="4756877" cy="739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A567D06-0C19-E313-E236-28DCAAA219FD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7941274" y="2481856"/>
            <a:ext cx="831982" cy="119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F588298-5997-1A10-3775-F1FE62C765C0}"/>
              </a:ext>
            </a:extLst>
          </p:cNvPr>
          <p:cNvSpPr/>
          <p:nvPr/>
        </p:nvSpPr>
        <p:spPr>
          <a:xfrm>
            <a:off x="280838" y="4225909"/>
            <a:ext cx="1695193" cy="4027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1B6D3C7-F009-78B8-CB68-C3C89475D9BB}"/>
              </a:ext>
            </a:extLst>
          </p:cNvPr>
          <p:cNvSpPr/>
          <p:nvPr/>
        </p:nvSpPr>
        <p:spPr>
          <a:xfrm>
            <a:off x="166883" y="4347149"/>
            <a:ext cx="1695193" cy="4027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FFF52E5-A557-5ED6-53D7-25FF40229D47}"/>
              </a:ext>
            </a:extLst>
          </p:cNvPr>
          <p:cNvSpPr/>
          <p:nvPr/>
        </p:nvSpPr>
        <p:spPr>
          <a:xfrm>
            <a:off x="4779247" y="4875801"/>
            <a:ext cx="2206367" cy="3819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Attendance-service-</a:t>
            </a:r>
            <a:r>
              <a:rPr lang="en-US" sz="1200" dirty="0" err="1"/>
              <a:t>graphql</a:t>
            </a:r>
            <a:endParaRPr lang="en-IN" sz="12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380C161-58F0-E1AE-DE79-DAB58F34212F}"/>
              </a:ext>
            </a:extLst>
          </p:cNvPr>
          <p:cNvSpPr/>
          <p:nvPr/>
        </p:nvSpPr>
        <p:spPr>
          <a:xfrm>
            <a:off x="4800390" y="4966084"/>
            <a:ext cx="2164079" cy="515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Attendance-service-</a:t>
            </a:r>
            <a:r>
              <a:rPr lang="en-IN" sz="1200" dirty="0" err="1"/>
              <a:t>graphql</a:t>
            </a:r>
            <a:endParaRPr lang="en-IN" sz="12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ECCE717-9ACA-F277-893C-D7AB00056D60}"/>
              </a:ext>
            </a:extLst>
          </p:cNvPr>
          <p:cNvSpPr/>
          <p:nvPr/>
        </p:nvSpPr>
        <p:spPr>
          <a:xfrm>
            <a:off x="9680291" y="4276709"/>
            <a:ext cx="1966225" cy="3819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45BFF9A-CC91-01F2-4ED0-54D16BA3095C}"/>
              </a:ext>
            </a:extLst>
          </p:cNvPr>
          <p:cNvSpPr/>
          <p:nvPr/>
        </p:nvSpPr>
        <p:spPr>
          <a:xfrm>
            <a:off x="9832691" y="4429109"/>
            <a:ext cx="1966225" cy="4786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attendance-system-service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2F4306-4D6E-7BA6-689D-EAED7B4A3A14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5747847" y="1295399"/>
            <a:ext cx="6280" cy="52228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485B62D-417D-E3EA-25CB-958C45E9CB7A}"/>
              </a:ext>
            </a:extLst>
          </p:cNvPr>
          <p:cNvSpPr txBox="1"/>
          <p:nvPr/>
        </p:nvSpPr>
        <p:spPr>
          <a:xfrm>
            <a:off x="3285903" y="6227021"/>
            <a:ext cx="562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Gateway, Load Balancing, Service Registry &amp; Discovery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8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B5E86C-F24A-FEA9-CAD0-DAD8361D6322}"/>
              </a:ext>
            </a:extLst>
          </p:cNvPr>
          <p:cNvSpPr/>
          <p:nvPr/>
        </p:nvSpPr>
        <p:spPr>
          <a:xfrm>
            <a:off x="704850" y="638175"/>
            <a:ext cx="2314575" cy="571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0367E-7EC4-1B09-3F3D-9DA1F6CCCBB2}"/>
              </a:ext>
            </a:extLst>
          </p:cNvPr>
          <p:cNvSpPr/>
          <p:nvPr/>
        </p:nvSpPr>
        <p:spPr>
          <a:xfrm>
            <a:off x="8991600" y="638175"/>
            <a:ext cx="2619375" cy="5715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C2D1E-4A56-6A30-6677-C28A47AAFADB}"/>
              </a:ext>
            </a:extLst>
          </p:cNvPr>
          <p:cNvSpPr/>
          <p:nvPr/>
        </p:nvSpPr>
        <p:spPr>
          <a:xfrm>
            <a:off x="3543300" y="638175"/>
            <a:ext cx="4648200" cy="571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09245-007E-96BB-C47C-A4212BE2F750}"/>
              </a:ext>
            </a:extLst>
          </p:cNvPr>
          <p:cNvSpPr/>
          <p:nvPr/>
        </p:nvSpPr>
        <p:spPr>
          <a:xfrm>
            <a:off x="933449" y="2657475"/>
            <a:ext cx="1857375" cy="1085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341CF-AABC-6550-5647-49084B2FC6D7}"/>
              </a:ext>
            </a:extLst>
          </p:cNvPr>
          <p:cNvSpPr/>
          <p:nvPr/>
        </p:nvSpPr>
        <p:spPr>
          <a:xfrm>
            <a:off x="4067175" y="5295900"/>
            <a:ext cx="3600450" cy="847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A21F89-FC33-D8D4-F135-26D5DC32AB4A}"/>
              </a:ext>
            </a:extLst>
          </p:cNvPr>
          <p:cNvSpPr/>
          <p:nvPr/>
        </p:nvSpPr>
        <p:spPr>
          <a:xfrm>
            <a:off x="6029325" y="1009650"/>
            <a:ext cx="2076450" cy="1362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Store and Attendance Calculation Application (Microservice)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DC1045-3934-97FA-1482-F2D1142DFD8F}"/>
              </a:ext>
            </a:extLst>
          </p:cNvPr>
          <p:cNvSpPr/>
          <p:nvPr/>
        </p:nvSpPr>
        <p:spPr>
          <a:xfrm>
            <a:off x="6005513" y="3609975"/>
            <a:ext cx="2076450" cy="1495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Attendance Reader Application</a:t>
            </a:r>
          </a:p>
          <a:p>
            <a:pPr algn="ctr"/>
            <a:r>
              <a:rPr lang="en-US" dirty="0"/>
              <a:t>(Microservice)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E61718-77CC-DC07-EB65-A6812DFFE49A}"/>
              </a:ext>
            </a:extLst>
          </p:cNvPr>
          <p:cNvSpPr/>
          <p:nvPr/>
        </p:nvSpPr>
        <p:spPr>
          <a:xfrm>
            <a:off x="6096000" y="2657475"/>
            <a:ext cx="188595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4EEC4-F58F-60A8-32E0-C511BA3E7443}"/>
              </a:ext>
            </a:extLst>
          </p:cNvPr>
          <p:cNvSpPr/>
          <p:nvPr/>
        </p:nvSpPr>
        <p:spPr>
          <a:xfrm>
            <a:off x="3905250" y="885825"/>
            <a:ext cx="971550" cy="42195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D4C24974-DD77-5C56-F915-2F18038C2827}"/>
              </a:ext>
            </a:extLst>
          </p:cNvPr>
          <p:cNvSpPr/>
          <p:nvPr/>
        </p:nvSpPr>
        <p:spPr>
          <a:xfrm>
            <a:off x="9296400" y="1152525"/>
            <a:ext cx="2038350" cy="1028700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F09F9B03-937A-6C2A-2702-F4B8DF5B9DEC}"/>
              </a:ext>
            </a:extLst>
          </p:cNvPr>
          <p:cNvSpPr/>
          <p:nvPr/>
        </p:nvSpPr>
        <p:spPr>
          <a:xfrm>
            <a:off x="9258300" y="3609975"/>
            <a:ext cx="2076450" cy="106680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DE781E-D18A-0D5E-A410-0E5BD0FEA030}"/>
              </a:ext>
            </a:extLst>
          </p:cNvPr>
          <p:cNvSpPr/>
          <p:nvPr/>
        </p:nvSpPr>
        <p:spPr>
          <a:xfrm>
            <a:off x="9458325" y="1581150"/>
            <a:ext cx="1762125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(Cassandra)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0A03F-B4A0-018B-B301-05326254FD16}"/>
              </a:ext>
            </a:extLst>
          </p:cNvPr>
          <p:cNvSpPr/>
          <p:nvPr/>
        </p:nvSpPr>
        <p:spPr>
          <a:xfrm>
            <a:off x="9458325" y="4010025"/>
            <a:ext cx="1762125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RDBMS(MySQL)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70BFAD1-EAC6-E726-B4E7-725D6CDF896B}"/>
              </a:ext>
            </a:extLst>
          </p:cNvPr>
          <p:cNvCxnSpPr/>
          <p:nvPr/>
        </p:nvCxnSpPr>
        <p:spPr>
          <a:xfrm>
            <a:off x="8105775" y="1485900"/>
            <a:ext cx="1152525" cy="400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4AF5E01-6A8D-1A2A-01DC-3A6D623E07D7}"/>
              </a:ext>
            </a:extLst>
          </p:cNvPr>
          <p:cNvCxnSpPr/>
          <p:nvPr/>
        </p:nvCxnSpPr>
        <p:spPr>
          <a:xfrm>
            <a:off x="8086725" y="3914775"/>
            <a:ext cx="1171575" cy="381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1A8A2DF-CACA-4671-8CD0-010CAFF8C1F5}"/>
              </a:ext>
            </a:extLst>
          </p:cNvPr>
          <p:cNvCxnSpPr/>
          <p:nvPr/>
        </p:nvCxnSpPr>
        <p:spPr>
          <a:xfrm>
            <a:off x="8081963" y="3914775"/>
            <a:ext cx="1176337" cy="381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1F68E5E-01BC-20CF-5ACB-1995706689C9}"/>
              </a:ext>
            </a:extLst>
          </p:cNvPr>
          <p:cNvCxnSpPr/>
          <p:nvPr/>
        </p:nvCxnSpPr>
        <p:spPr>
          <a:xfrm>
            <a:off x="8105775" y="1485900"/>
            <a:ext cx="1171575" cy="4000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AF32F5-B62B-56B1-0BDD-61BDD01F1059}"/>
              </a:ext>
            </a:extLst>
          </p:cNvPr>
          <p:cNvCxnSpPr/>
          <p:nvPr/>
        </p:nvCxnSpPr>
        <p:spPr>
          <a:xfrm>
            <a:off x="4876800" y="1485900"/>
            <a:ext cx="1128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2B316E-8970-2E9E-B524-C1A967272B09}"/>
              </a:ext>
            </a:extLst>
          </p:cNvPr>
          <p:cNvCxnSpPr/>
          <p:nvPr/>
        </p:nvCxnSpPr>
        <p:spPr>
          <a:xfrm>
            <a:off x="4876800" y="4143375"/>
            <a:ext cx="1128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C238E8-093C-0840-AE91-519BE130402C}"/>
              </a:ext>
            </a:extLst>
          </p:cNvPr>
          <p:cNvCxnSpPr/>
          <p:nvPr/>
        </p:nvCxnSpPr>
        <p:spPr>
          <a:xfrm>
            <a:off x="4543425" y="5105400"/>
            <a:ext cx="0" cy="190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A88FD3-118F-088A-BA91-CFF08E419B18}"/>
              </a:ext>
            </a:extLst>
          </p:cNvPr>
          <p:cNvCxnSpPr>
            <a:stCxn id="7" idx="3"/>
          </p:cNvCxnSpPr>
          <p:nvPr/>
        </p:nvCxnSpPr>
        <p:spPr>
          <a:xfrm>
            <a:off x="2790824" y="3200400"/>
            <a:ext cx="1114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3C1FC5-904A-A170-B40F-B26C5182209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7067550" y="2371725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34E1C3-1D4B-F9FE-DF07-0F18EF44F16E}"/>
              </a:ext>
            </a:extLst>
          </p:cNvPr>
          <p:cNvCxnSpPr/>
          <p:nvPr/>
        </p:nvCxnSpPr>
        <p:spPr>
          <a:xfrm flipV="1">
            <a:off x="7181850" y="3200400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F59C84-F1D2-AB44-66A7-393AF8E792DC}"/>
              </a:ext>
            </a:extLst>
          </p:cNvPr>
          <p:cNvSpPr txBox="1"/>
          <p:nvPr/>
        </p:nvSpPr>
        <p:spPr>
          <a:xfrm flipH="1">
            <a:off x="883919" y="361950"/>
            <a:ext cx="200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Layer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A056D6-6319-F0B2-EE8B-10952438329A}"/>
              </a:ext>
            </a:extLst>
          </p:cNvPr>
          <p:cNvSpPr txBox="1"/>
          <p:nvPr/>
        </p:nvSpPr>
        <p:spPr>
          <a:xfrm flipH="1">
            <a:off x="9170669" y="352425"/>
            <a:ext cx="224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C8F8BC-115E-DB41-2625-323962999A37}"/>
              </a:ext>
            </a:extLst>
          </p:cNvPr>
          <p:cNvSpPr txBox="1"/>
          <p:nvPr/>
        </p:nvSpPr>
        <p:spPr>
          <a:xfrm>
            <a:off x="3800475" y="342901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Application/Business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F2E7D0-68F8-7636-4BE1-A12C038BF439}"/>
              </a:ext>
            </a:extLst>
          </p:cNvPr>
          <p:cNvSpPr txBox="1"/>
          <p:nvPr/>
        </p:nvSpPr>
        <p:spPr>
          <a:xfrm>
            <a:off x="523875" y="142875"/>
            <a:ext cx="94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Logical-Architecture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4309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7E9B0-4DB6-B621-67C5-04264F60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1">
                <a:solidFill>
                  <a:srgbClr val="FFFFFF"/>
                </a:solidFill>
              </a:rPr>
              <a:t>Centralized Configuration Management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9BAC678-E3C1-E8C7-3FC9-6BBF4DB93E55}"/>
              </a:ext>
            </a:extLst>
          </p:cNvPr>
          <p:cNvSpPr>
            <a:spLocks/>
          </p:cNvSpPr>
          <p:nvPr/>
        </p:nvSpPr>
        <p:spPr>
          <a:xfrm>
            <a:off x="6718864" y="1178560"/>
            <a:ext cx="2862111" cy="195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20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Attendance system cloud config server</a:t>
            </a:r>
            <a:endParaRPr lang="en-IN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420AEC-CDD1-410A-B1F7-A52A02D817CA}"/>
              </a:ext>
            </a:extLst>
          </p:cNvPr>
          <p:cNvSpPr/>
          <p:nvPr/>
        </p:nvSpPr>
        <p:spPr>
          <a:xfrm>
            <a:off x="4624302" y="4058677"/>
            <a:ext cx="1988876" cy="709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6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Attendance-event-store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938982-0268-CC04-F3BB-4BDB3E214A69}"/>
              </a:ext>
            </a:extLst>
          </p:cNvPr>
          <p:cNvSpPr/>
          <p:nvPr/>
        </p:nvSpPr>
        <p:spPr>
          <a:xfrm>
            <a:off x="7295855" y="4058677"/>
            <a:ext cx="2065173" cy="652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6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Attendance-system-service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F306C-BA6A-5DF2-7FF8-698C867F6B90}"/>
              </a:ext>
            </a:extLst>
          </p:cNvPr>
          <p:cNvSpPr/>
          <p:nvPr/>
        </p:nvSpPr>
        <p:spPr>
          <a:xfrm>
            <a:off x="9733792" y="4001549"/>
            <a:ext cx="1871727" cy="709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6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Attendance-service-</a:t>
            </a:r>
            <a:r>
              <a:rPr lang="en-US" sz="1600" kern="1200" dirty="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graphql</a:t>
            </a:r>
            <a:endParaRPr lang="en-US" sz="1600" dirty="0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F3E31BE2-D8E6-2B00-DDD2-6B1C55D3CEEF}"/>
              </a:ext>
            </a:extLst>
          </p:cNvPr>
          <p:cNvSpPr/>
          <p:nvPr/>
        </p:nvSpPr>
        <p:spPr>
          <a:xfrm>
            <a:off x="9580975" y="2561924"/>
            <a:ext cx="894053" cy="19137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8DC84F-6A82-5A00-F534-77C20D6E71DF}"/>
              </a:ext>
            </a:extLst>
          </p:cNvPr>
          <p:cNvCxnSpPr/>
          <p:nvPr/>
        </p:nvCxnSpPr>
        <p:spPr>
          <a:xfrm>
            <a:off x="8069941" y="3150342"/>
            <a:ext cx="0" cy="90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84CB40-AAE6-E122-EF30-42E97C5F34AA}"/>
              </a:ext>
            </a:extLst>
          </p:cNvPr>
          <p:cNvCxnSpPr/>
          <p:nvPr/>
        </p:nvCxnSpPr>
        <p:spPr>
          <a:xfrm>
            <a:off x="9361033" y="3136061"/>
            <a:ext cx="816930" cy="86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DA274F-ECE4-FE63-77ED-7179D236BA8C}"/>
              </a:ext>
            </a:extLst>
          </p:cNvPr>
          <p:cNvCxnSpPr/>
          <p:nvPr/>
        </p:nvCxnSpPr>
        <p:spPr>
          <a:xfrm flipH="1">
            <a:off x="6241846" y="3136061"/>
            <a:ext cx="559854" cy="92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3A7ED25-4A3E-B8CA-010F-FA9C046B5A3C}"/>
              </a:ext>
            </a:extLst>
          </p:cNvPr>
          <p:cNvSpPr/>
          <p:nvPr/>
        </p:nvSpPr>
        <p:spPr>
          <a:xfrm>
            <a:off x="10526443" y="2436243"/>
            <a:ext cx="1045442" cy="525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06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Local Git Repo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B5073-D87B-63EE-785C-A9BDAA4FC394}"/>
              </a:ext>
            </a:extLst>
          </p:cNvPr>
          <p:cNvSpPr txBox="1"/>
          <p:nvPr/>
        </p:nvSpPr>
        <p:spPr>
          <a:xfrm>
            <a:off x="419100" y="142875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-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AD3C9-35FD-DEA6-6A5B-D2FA3935E852}"/>
              </a:ext>
            </a:extLst>
          </p:cNvPr>
          <p:cNvSpPr/>
          <p:nvPr/>
        </p:nvSpPr>
        <p:spPr>
          <a:xfrm>
            <a:off x="4648200" y="182523"/>
            <a:ext cx="2114550" cy="12271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Employee/Admin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8C0CE-F436-C5FD-A558-8007BDD380A3}"/>
              </a:ext>
            </a:extLst>
          </p:cNvPr>
          <p:cNvSpPr/>
          <p:nvPr/>
        </p:nvSpPr>
        <p:spPr>
          <a:xfrm>
            <a:off x="692944" y="4802148"/>
            <a:ext cx="2800350" cy="13187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Store Management (Microservice)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A79B6-8587-A134-3AAC-272425E5F81C}"/>
              </a:ext>
            </a:extLst>
          </p:cNvPr>
          <p:cNvSpPr/>
          <p:nvPr/>
        </p:nvSpPr>
        <p:spPr>
          <a:xfrm>
            <a:off x="8391525" y="4802148"/>
            <a:ext cx="2847975" cy="13187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 System Service (Reader Microservice)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CFE31-71B8-216F-3800-E99F1482D6D8}"/>
              </a:ext>
            </a:extLst>
          </p:cNvPr>
          <p:cNvSpPr/>
          <p:nvPr/>
        </p:nvSpPr>
        <p:spPr>
          <a:xfrm>
            <a:off x="4400550" y="1781175"/>
            <a:ext cx="2838450" cy="10191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A15C0C7-7208-4CC9-51F5-BA1B7D7A58EB}"/>
              </a:ext>
            </a:extLst>
          </p:cNvPr>
          <p:cNvSpPr/>
          <p:nvPr/>
        </p:nvSpPr>
        <p:spPr>
          <a:xfrm>
            <a:off x="4791075" y="3352800"/>
            <a:ext cx="2047875" cy="131873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KAFKA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4A3CF9-4417-C5E2-C73A-342633825AEF}"/>
              </a:ext>
            </a:extLst>
          </p:cNvPr>
          <p:cNvCxnSpPr>
            <a:cxnSpLocks/>
          </p:cNvCxnSpPr>
          <p:nvPr/>
        </p:nvCxnSpPr>
        <p:spPr>
          <a:xfrm flipV="1">
            <a:off x="5962651" y="1419225"/>
            <a:ext cx="0" cy="4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716C4E-8001-FDF6-6FE6-0FBBEA877C28}"/>
              </a:ext>
            </a:extLst>
          </p:cNvPr>
          <p:cNvCxnSpPr>
            <a:cxnSpLocks/>
          </p:cNvCxnSpPr>
          <p:nvPr/>
        </p:nvCxnSpPr>
        <p:spPr>
          <a:xfrm>
            <a:off x="5305425" y="129540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4151CC-E1EE-0ED6-2DCA-0A54A8A90A0D}"/>
              </a:ext>
            </a:extLst>
          </p:cNvPr>
          <p:cNvSpPr txBox="1"/>
          <p:nvPr/>
        </p:nvSpPr>
        <p:spPr>
          <a:xfrm flipH="1">
            <a:off x="3343277" y="1396484"/>
            <a:ext cx="211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Swipe in/out Req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9AE30-6748-7482-1291-6A1A6DFBD2B0}"/>
              </a:ext>
            </a:extLst>
          </p:cNvPr>
          <p:cNvSpPr txBox="1"/>
          <p:nvPr/>
        </p:nvSpPr>
        <p:spPr>
          <a:xfrm>
            <a:off x="933450" y="3352800"/>
            <a:ext cx="211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0C83478-81EE-E833-6D2B-042C33A71408}"/>
              </a:ext>
            </a:extLst>
          </p:cNvPr>
          <p:cNvCxnSpPr/>
          <p:nvPr/>
        </p:nvCxnSpPr>
        <p:spPr>
          <a:xfrm rot="16200000" flipH="1">
            <a:off x="6841569" y="2921555"/>
            <a:ext cx="1871186" cy="16287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506402-97FD-7014-7868-7268C9437D5B}"/>
              </a:ext>
            </a:extLst>
          </p:cNvPr>
          <p:cNvCxnSpPr/>
          <p:nvPr/>
        </p:nvCxnSpPr>
        <p:spPr>
          <a:xfrm rot="5400000">
            <a:off x="2823389" y="2834461"/>
            <a:ext cx="2001799" cy="19335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CE281A9-3997-5651-3978-4AC76622D147}"/>
              </a:ext>
            </a:extLst>
          </p:cNvPr>
          <p:cNvSpPr txBox="1"/>
          <p:nvPr/>
        </p:nvSpPr>
        <p:spPr>
          <a:xfrm>
            <a:off x="2743201" y="3228976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Swipe in/out req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CB3AAC-016A-E418-EA92-6191E9206A61}"/>
              </a:ext>
            </a:extLst>
          </p:cNvPr>
          <p:cNvSpPr txBox="1"/>
          <p:nvPr/>
        </p:nvSpPr>
        <p:spPr>
          <a:xfrm>
            <a:off x="3493294" y="4671536"/>
            <a:ext cx="206777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Publish attendance      to </a:t>
            </a:r>
            <a:r>
              <a:rPr lang="en-US" dirty="0" err="1"/>
              <a:t>kafka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0F41D7-6A57-2FF6-0823-B79E200D9F69}"/>
              </a:ext>
            </a:extLst>
          </p:cNvPr>
          <p:cNvSpPr txBox="1"/>
          <p:nvPr/>
        </p:nvSpPr>
        <p:spPr>
          <a:xfrm flipH="1">
            <a:off x="6505575" y="4737141"/>
            <a:ext cx="188595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Consume </a:t>
            </a:r>
            <a:r>
              <a:rPr lang="en-US" dirty="0" err="1"/>
              <a:t>Attandance</a:t>
            </a:r>
            <a:r>
              <a:rPr lang="en-US" dirty="0"/>
              <a:t> Data</a:t>
            </a:r>
          </a:p>
        </p:txBody>
      </p:sp>
      <p:sp>
        <p:nvSpPr>
          <p:cNvPr id="87" name="Arrow: Bent-Up 86">
            <a:extLst>
              <a:ext uri="{FF2B5EF4-FFF2-40B4-BE49-F238E27FC236}">
                <a16:creationId xmlns:a16="http://schemas.microsoft.com/office/drawing/2014/main" id="{31AE03B5-0D9F-BC7A-51A5-D7981392203D}"/>
              </a:ext>
            </a:extLst>
          </p:cNvPr>
          <p:cNvSpPr/>
          <p:nvPr/>
        </p:nvSpPr>
        <p:spPr>
          <a:xfrm>
            <a:off x="3493294" y="4802148"/>
            <a:ext cx="2242288" cy="71497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Bent-Up 87">
            <a:extLst>
              <a:ext uri="{FF2B5EF4-FFF2-40B4-BE49-F238E27FC236}">
                <a16:creationId xmlns:a16="http://schemas.microsoft.com/office/drawing/2014/main" id="{8D1376F9-DE08-18BE-7302-CED1B6EA059A}"/>
              </a:ext>
            </a:extLst>
          </p:cNvPr>
          <p:cNvSpPr/>
          <p:nvPr/>
        </p:nvSpPr>
        <p:spPr>
          <a:xfrm flipH="1">
            <a:off x="6119812" y="4805065"/>
            <a:ext cx="2310654" cy="71497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5F5F71-E121-F3DC-528C-1177A16B0E8B}"/>
              </a:ext>
            </a:extLst>
          </p:cNvPr>
          <p:cNvSpPr txBox="1"/>
          <p:nvPr/>
        </p:nvSpPr>
        <p:spPr>
          <a:xfrm>
            <a:off x="7172325" y="335280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attendance details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4EC0E5-9FFC-116E-143D-44A3E1253769}"/>
              </a:ext>
            </a:extLst>
          </p:cNvPr>
          <p:cNvSpPr txBox="1"/>
          <p:nvPr/>
        </p:nvSpPr>
        <p:spPr>
          <a:xfrm>
            <a:off x="6962774" y="1228725"/>
            <a:ext cx="255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Attendance record of employee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3CBCF2-3FE8-EFA1-960A-7A76AEF966C9}"/>
              </a:ext>
            </a:extLst>
          </p:cNvPr>
          <p:cNvSpPr txBox="1"/>
          <p:nvPr/>
        </p:nvSpPr>
        <p:spPr>
          <a:xfrm flipH="1">
            <a:off x="2857500" y="3873578"/>
            <a:ext cx="193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D9E985-4E0A-044A-7F7D-66CD512A40B9}"/>
              </a:ext>
            </a:extLst>
          </p:cNvPr>
          <p:cNvSpPr txBox="1"/>
          <p:nvPr/>
        </p:nvSpPr>
        <p:spPr>
          <a:xfrm>
            <a:off x="7126606" y="3852744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data</a:t>
            </a:r>
          </a:p>
        </p:txBody>
      </p:sp>
    </p:spTree>
    <p:extLst>
      <p:ext uri="{BB962C8B-B14F-4D97-AF65-F5344CB8AC3E}">
        <p14:creationId xmlns:p14="http://schemas.microsoft.com/office/powerpoint/2010/main" val="110375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6EEA3-513F-0DFA-7234-1746034D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3" y="457200"/>
            <a:ext cx="100313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9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</vt:lpstr>
      <vt:lpstr>PowerPoint Presentation</vt:lpstr>
      <vt:lpstr>Centralized Configuration Management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Rajshree Soni</dc:creator>
  <cp:lastModifiedBy>Rajshree Soni</cp:lastModifiedBy>
  <cp:revision>2</cp:revision>
  <dcterms:created xsi:type="dcterms:W3CDTF">2024-03-04T18:34:02Z</dcterms:created>
  <dcterms:modified xsi:type="dcterms:W3CDTF">2024-03-04T19:49:13Z</dcterms:modified>
</cp:coreProperties>
</file>