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203" d="100"/>
          <a:sy n="203" d="100"/>
        </p:scale>
        <p:origin x="59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31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kV7SvoRtqrRysz-Rm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o7K6K2Dcq11xlyspU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tHTvR2KBveg2ZWpXr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vWWsPKWXBxBmjMor2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o7fgi0k4njSYsLT09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vHXnBr5BRQUVEBvRR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pfDC-akg3Wbr21NaZ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t0wxVrWjR9rHJ3vxO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vBhqDA48vdCUDIVqX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On-screen Show (16:9)</PresentationFormat>
  <Paragraphs>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avi komarlingam</cp:lastModifiedBy>
  <cp:revision>2</cp:revision>
  <dcterms:created xsi:type="dcterms:W3CDTF">2019-05-03T04:11:54Z</dcterms:created>
  <dcterms:modified xsi:type="dcterms:W3CDTF">2019-05-03T04:21:00Z</dcterms:modified>
</cp:coreProperties>
</file>