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3"/>
  </p:notesMasterIdLst>
  <p:sldIdLst>
    <p:sldId id="2147483281" r:id="rId3"/>
    <p:sldId id="2147483285" r:id="rId4"/>
    <p:sldId id="2147483287" r:id="rId5"/>
    <p:sldId id="2147483283" r:id="rId6"/>
    <p:sldId id="2147483288" r:id="rId7"/>
    <p:sldId id="2147483282" r:id="rId8"/>
    <p:sldId id="2147483289" r:id="rId9"/>
    <p:sldId id="2147483290" r:id="rId10"/>
    <p:sldId id="2147483291" r:id="rId11"/>
    <p:sldId id="214748329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apter 6" id="{EF73F755-B588-4C49-BCEF-BB5EE9DC3C2B}">
          <p14:sldIdLst>
            <p14:sldId id="2147483281"/>
            <p14:sldId id="2147483285"/>
            <p14:sldId id="2147483287"/>
            <p14:sldId id="2147483283"/>
            <p14:sldId id="2147483288"/>
            <p14:sldId id="2147483282"/>
            <p14:sldId id="2147483289"/>
            <p14:sldId id="2147483290"/>
            <p14:sldId id="2147483291"/>
            <p14:sldId id="2147483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27"/>
    <p:restoredTop sz="95603"/>
  </p:normalViewPr>
  <p:slideViewPr>
    <p:cSldViewPr snapToGrid="0">
      <p:cViewPr varScale="1">
        <p:scale>
          <a:sx n="101" d="100"/>
          <a:sy n="101" d="100"/>
        </p:scale>
        <p:origin x="13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39113-BC87-EE46-9CEE-49521B7AFCD0}" type="datetimeFigureOut">
              <a:rPr lang="en-US" smtClean="0"/>
              <a:t>10/28/24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10CAF4-5D21-AA4B-82F5-4C7A0962F483}" type="slidenum">
              <a:rPr lang="en-US" smtClean="0"/>
              <a:t>‹#›</a:t>
            </a:fld>
            <a:endParaRPr lang="en-US"/>
          </a:p>
        </p:txBody>
      </p:sp>
    </p:spTree>
    <p:extLst>
      <p:ext uri="{BB962C8B-B14F-4D97-AF65-F5344CB8AC3E}">
        <p14:creationId xmlns:p14="http://schemas.microsoft.com/office/powerpoint/2010/main" val="3370623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5.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7.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0E7A2-897B-A1D6-1757-AA5D2D2C7A9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A8B16C4-836F-739D-4C29-0936E622CA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2DC40FB-96A6-3732-610D-F62F8B1B1FF2}"/>
              </a:ext>
            </a:extLst>
          </p:cNvPr>
          <p:cNvSpPr>
            <a:spLocks noGrp="1"/>
          </p:cNvSpPr>
          <p:nvPr>
            <p:ph type="dt" sz="half" idx="10"/>
          </p:nvPr>
        </p:nvSpPr>
        <p:spPr/>
        <p:txBody>
          <a:bodyPr/>
          <a:lstStyle/>
          <a:p>
            <a:fld id="{679EAF2C-9EE1-164D-A4DB-07B56D70249A}" type="datetimeFigureOut">
              <a:rPr lang="en-US" smtClean="0"/>
              <a:t>10/28/24</a:t>
            </a:fld>
            <a:endParaRPr lang="en-US"/>
          </a:p>
        </p:txBody>
      </p:sp>
      <p:sp>
        <p:nvSpPr>
          <p:cNvPr id="5" name="Footer Placeholder 4">
            <a:extLst>
              <a:ext uri="{FF2B5EF4-FFF2-40B4-BE49-F238E27FC236}">
                <a16:creationId xmlns:a16="http://schemas.microsoft.com/office/drawing/2014/main" id="{0C3E448E-FBE9-8A2D-6D32-F99C41FA7F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3D6E8F-80A6-AF1C-8B4D-E4FA3F786863}"/>
              </a:ext>
            </a:extLst>
          </p:cNvPr>
          <p:cNvSpPr>
            <a:spLocks noGrp="1"/>
          </p:cNvSpPr>
          <p:nvPr>
            <p:ph type="sldNum" sz="quarter" idx="12"/>
          </p:nvPr>
        </p:nvSpPr>
        <p:spPr/>
        <p:txBody>
          <a:bodyPr/>
          <a:lstStyle/>
          <a:p>
            <a:fld id="{FEEA0E39-E829-FA4D-8371-6B91B89C5C2C}" type="slidenum">
              <a:rPr lang="en-US" smtClean="0"/>
              <a:t>‹#›</a:t>
            </a:fld>
            <a:endParaRPr lang="en-US"/>
          </a:p>
        </p:txBody>
      </p:sp>
    </p:spTree>
    <p:extLst>
      <p:ext uri="{BB962C8B-B14F-4D97-AF65-F5344CB8AC3E}">
        <p14:creationId xmlns:p14="http://schemas.microsoft.com/office/powerpoint/2010/main" val="247841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805E9-057F-F918-0938-CF563A24EA3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1BC5ADE-8140-56C9-F94E-917084FFBF5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BEFB0A6-996C-53F8-89C0-ABAFC953207D}"/>
              </a:ext>
            </a:extLst>
          </p:cNvPr>
          <p:cNvSpPr>
            <a:spLocks noGrp="1"/>
          </p:cNvSpPr>
          <p:nvPr>
            <p:ph type="dt" sz="half" idx="10"/>
          </p:nvPr>
        </p:nvSpPr>
        <p:spPr/>
        <p:txBody>
          <a:bodyPr/>
          <a:lstStyle/>
          <a:p>
            <a:fld id="{679EAF2C-9EE1-164D-A4DB-07B56D70249A}" type="datetimeFigureOut">
              <a:rPr lang="en-US" smtClean="0"/>
              <a:t>10/28/24</a:t>
            </a:fld>
            <a:endParaRPr lang="en-US"/>
          </a:p>
        </p:txBody>
      </p:sp>
      <p:sp>
        <p:nvSpPr>
          <p:cNvPr id="5" name="Footer Placeholder 4">
            <a:extLst>
              <a:ext uri="{FF2B5EF4-FFF2-40B4-BE49-F238E27FC236}">
                <a16:creationId xmlns:a16="http://schemas.microsoft.com/office/drawing/2014/main" id="{8267AEBD-A0C5-B500-75CF-C046936D9F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6D25C-08D2-465D-1C9C-5270F0F7FA79}"/>
              </a:ext>
            </a:extLst>
          </p:cNvPr>
          <p:cNvSpPr>
            <a:spLocks noGrp="1"/>
          </p:cNvSpPr>
          <p:nvPr>
            <p:ph type="sldNum" sz="quarter" idx="12"/>
          </p:nvPr>
        </p:nvSpPr>
        <p:spPr/>
        <p:txBody>
          <a:bodyPr/>
          <a:lstStyle/>
          <a:p>
            <a:fld id="{FEEA0E39-E829-FA4D-8371-6B91B89C5C2C}" type="slidenum">
              <a:rPr lang="en-US" smtClean="0"/>
              <a:t>‹#›</a:t>
            </a:fld>
            <a:endParaRPr lang="en-US"/>
          </a:p>
        </p:txBody>
      </p:sp>
    </p:spTree>
    <p:extLst>
      <p:ext uri="{BB962C8B-B14F-4D97-AF65-F5344CB8AC3E}">
        <p14:creationId xmlns:p14="http://schemas.microsoft.com/office/powerpoint/2010/main" val="1706718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E20BD9-A77D-3F8E-0781-FBE932B8AB4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FD41063-638A-B17E-74CD-57DD88365CB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5F618A4-2F95-F07E-9EF3-65E9B736DA4B}"/>
              </a:ext>
            </a:extLst>
          </p:cNvPr>
          <p:cNvSpPr>
            <a:spLocks noGrp="1"/>
          </p:cNvSpPr>
          <p:nvPr>
            <p:ph type="dt" sz="half" idx="10"/>
          </p:nvPr>
        </p:nvSpPr>
        <p:spPr/>
        <p:txBody>
          <a:bodyPr/>
          <a:lstStyle/>
          <a:p>
            <a:fld id="{679EAF2C-9EE1-164D-A4DB-07B56D70249A}" type="datetimeFigureOut">
              <a:rPr lang="en-US" smtClean="0"/>
              <a:t>10/28/24</a:t>
            </a:fld>
            <a:endParaRPr lang="en-US"/>
          </a:p>
        </p:txBody>
      </p:sp>
      <p:sp>
        <p:nvSpPr>
          <p:cNvPr id="5" name="Footer Placeholder 4">
            <a:extLst>
              <a:ext uri="{FF2B5EF4-FFF2-40B4-BE49-F238E27FC236}">
                <a16:creationId xmlns:a16="http://schemas.microsoft.com/office/drawing/2014/main" id="{9E436BDD-835C-5396-4EBB-7068674B5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CB55F3-5BD3-234A-ED0C-528A50D30D80}"/>
              </a:ext>
            </a:extLst>
          </p:cNvPr>
          <p:cNvSpPr>
            <a:spLocks noGrp="1"/>
          </p:cNvSpPr>
          <p:nvPr>
            <p:ph type="sldNum" sz="quarter" idx="12"/>
          </p:nvPr>
        </p:nvSpPr>
        <p:spPr/>
        <p:txBody>
          <a:bodyPr/>
          <a:lstStyle/>
          <a:p>
            <a:fld id="{FEEA0E39-E829-FA4D-8371-6B91B89C5C2C}" type="slidenum">
              <a:rPr lang="en-US" smtClean="0"/>
              <a:t>‹#›</a:t>
            </a:fld>
            <a:endParaRPr lang="en-US"/>
          </a:p>
        </p:txBody>
      </p:sp>
    </p:spTree>
    <p:extLst>
      <p:ext uri="{BB962C8B-B14F-4D97-AF65-F5344CB8AC3E}">
        <p14:creationId xmlns:p14="http://schemas.microsoft.com/office/powerpoint/2010/main" val="2973562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D9AB480-D86C-B655-7136-BD90F46F7878}"/>
              </a:ext>
            </a:extLst>
          </p:cNvPr>
          <p:cNvSpPr>
            <a:spLocks noGrp="1"/>
          </p:cNvSpPr>
          <p:nvPr>
            <p:ph type="subTitle" idx="1" hasCustomPrompt="1"/>
          </p:nvPr>
        </p:nvSpPr>
        <p:spPr>
          <a:xfrm>
            <a:off x="426595" y="1870806"/>
            <a:ext cx="8274329" cy="258532"/>
          </a:xfrm>
        </p:spPr>
        <p:txBody>
          <a:bodyPr/>
          <a:lstStyle>
            <a:lvl1pPr marL="0" indent="0" algn="l">
              <a:buNone/>
              <a:defRPr sz="1200" b="1" cap="all" spc="300" baseline="0">
                <a:solidFill>
                  <a:schemeClr val="accent1">
                    <a:lumMod val="40000"/>
                    <a:lumOff val="60000"/>
                  </a:schemeClr>
                </a:solidFill>
                <a:latin typeface="Amazon Ember Mono" panose="020B0509020204020204" pitchFamily="49" charset="0"/>
                <a:ea typeface="Amazon Ember Mono" panose="020B0509020204020204" pitchFamily="49" charset="0"/>
                <a:cs typeface="Amazon Ember Mono" panose="020B0509020204020204"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Legal text placeholder (editor use only)</a:t>
            </a:r>
          </a:p>
        </p:txBody>
      </p:sp>
      <p:sp>
        <p:nvSpPr>
          <p:cNvPr id="8" name="Title 7">
            <a:extLst>
              <a:ext uri="{FF2B5EF4-FFF2-40B4-BE49-F238E27FC236}">
                <a16:creationId xmlns:a16="http://schemas.microsoft.com/office/drawing/2014/main" id="{84501CE9-4E0D-C1B6-5434-4BAC2CFF7D49}"/>
              </a:ext>
            </a:extLst>
          </p:cNvPr>
          <p:cNvSpPr>
            <a:spLocks noGrp="1"/>
          </p:cNvSpPr>
          <p:nvPr>
            <p:ph type="title" hasCustomPrompt="1"/>
          </p:nvPr>
        </p:nvSpPr>
        <p:spPr>
          <a:xfrm>
            <a:off x="426595" y="2280380"/>
            <a:ext cx="8274329" cy="1865508"/>
          </a:xfrm>
        </p:spPr>
        <p:txBody>
          <a:bodyPr tIns="146304" bIns="146304"/>
          <a:lstStyle>
            <a:lvl1pPr>
              <a:defRPr sz="4400"/>
            </a:lvl1pPr>
          </a:lstStyle>
          <a:p>
            <a:r>
              <a:rPr lang="en-US"/>
              <a:t>Enter session title</a:t>
            </a:r>
          </a:p>
        </p:txBody>
      </p:sp>
      <p:sp>
        <p:nvSpPr>
          <p:cNvPr id="9" name="Text Placeholder 11">
            <a:extLst>
              <a:ext uri="{FF2B5EF4-FFF2-40B4-BE49-F238E27FC236}">
                <a16:creationId xmlns:a16="http://schemas.microsoft.com/office/drawing/2014/main" id="{E45CCCEF-5F18-2860-DFF6-027276E53732}"/>
              </a:ext>
            </a:extLst>
          </p:cNvPr>
          <p:cNvSpPr>
            <a:spLocks noGrp="1"/>
          </p:cNvSpPr>
          <p:nvPr>
            <p:ph type="body" sz="quarter" idx="10" hasCustomPrompt="1"/>
          </p:nvPr>
        </p:nvSpPr>
        <p:spPr>
          <a:xfrm>
            <a:off x="426595" y="4572926"/>
            <a:ext cx="3702329" cy="369332"/>
          </a:xfrm>
        </p:spPr>
        <p:txBody>
          <a:bodyPr/>
          <a:lstStyle>
            <a:lvl1pPr marL="0" indent="0">
              <a:buNone/>
              <a:defRPr sz="2000" b="1" cap="none" spc="0" baseline="0"/>
            </a:lvl1pPr>
          </a:lstStyle>
          <a:p>
            <a:pPr lvl="0"/>
            <a:r>
              <a:rPr lang="en-US"/>
              <a:t>Speaker name</a:t>
            </a:r>
          </a:p>
        </p:txBody>
      </p:sp>
      <p:sp>
        <p:nvSpPr>
          <p:cNvPr id="10" name="Text Placeholder 13">
            <a:extLst>
              <a:ext uri="{FF2B5EF4-FFF2-40B4-BE49-F238E27FC236}">
                <a16:creationId xmlns:a16="http://schemas.microsoft.com/office/drawing/2014/main" id="{8D448997-2AB6-95F6-CD00-3A71DCD551A0}"/>
              </a:ext>
            </a:extLst>
          </p:cNvPr>
          <p:cNvSpPr>
            <a:spLocks noGrp="1"/>
          </p:cNvSpPr>
          <p:nvPr>
            <p:ph type="body" sz="quarter" idx="12" hasCustomPrompt="1"/>
          </p:nvPr>
        </p:nvSpPr>
        <p:spPr>
          <a:xfrm>
            <a:off x="426595" y="1372973"/>
            <a:ext cx="3492500" cy="258532"/>
          </a:xfrm>
        </p:spPr>
        <p:txBody>
          <a:bodyPr/>
          <a:lstStyle>
            <a:lvl1pPr marL="0" indent="0">
              <a:buNone/>
              <a:defRPr sz="1200" b="1" cap="all" spc="300" baseline="0">
                <a:solidFill>
                  <a:schemeClr val="accent1">
                    <a:lumMod val="40000"/>
                    <a:lumOff val="60000"/>
                  </a:schemeClr>
                </a:solidFill>
                <a:latin typeface="Amazon Ember Mono" panose="020B0509020204020204" pitchFamily="49" charset="0"/>
                <a:ea typeface="Amazon Ember Mono" panose="020B0509020204020204" pitchFamily="49" charset="0"/>
                <a:cs typeface="Amazon Ember Mono" panose="020B0509020204020204" pitchFamily="49" charset="0"/>
              </a:defRPr>
            </a:lvl1pPr>
            <a:lvl2pPr marL="228600" indent="0">
              <a:buNone/>
              <a:defRPr/>
            </a:lvl2pPr>
            <a:lvl3pPr marL="457200" indent="0">
              <a:buNone/>
              <a:defRPr/>
            </a:lvl3pPr>
            <a:lvl4pPr marL="685800" indent="0">
              <a:buNone/>
              <a:defRPr/>
            </a:lvl4pPr>
            <a:lvl5pPr marL="685800" indent="0">
              <a:buNone/>
              <a:defRPr/>
            </a:lvl5pPr>
          </a:lstStyle>
          <a:p>
            <a:pPr lvl="0"/>
            <a:r>
              <a:rPr lang="en-US"/>
              <a:t>Enter session ID</a:t>
            </a:r>
          </a:p>
        </p:txBody>
      </p:sp>
      <p:sp>
        <p:nvSpPr>
          <p:cNvPr id="11" name="Text Placeholder 15">
            <a:extLst>
              <a:ext uri="{FF2B5EF4-FFF2-40B4-BE49-F238E27FC236}">
                <a16:creationId xmlns:a16="http://schemas.microsoft.com/office/drawing/2014/main" id="{8E393F6A-4D6C-030B-19DC-39B7D8F86423}"/>
              </a:ext>
            </a:extLst>
          </p:cNvPr>
          <p:cNvSpPr>
            <a:spLocks noGrp="1"/>
          </p:cNvSpPr>
          <p:nvPr>
            <p:ph type="body" sz="quarter" idx="13" hasCustomPrompt="1"/>
          </p:nvPr>
        </p:nvSpPr>
        <p:spPr>
          <a:xfrm>
            <a:off x="426595" y="4946988"/>
            <a:ext cx="3702329" cy="834074"/>
          </a:xfrm>
        </p:spPr>
        <p:txBody>
          <a:bodyPr/>
          <a:lstStyle>
            <a:lvl1pPr marL="0" indent="0">
              <a:spcAft>
                <a:spcPts val="300"/>
              </a:spcAft>
              <a:buNone/>
              <a:defRPr sz="1600"/>
            </a:lvl1pPr>
            <a:lvl2pPr marL="228600" indent="0">
              <a:buNone/>
              <a:defRPr/>
            </a:lvl2pPr>
            <a:lvl3pPr marL="457200" indent="0">
              <a:buNone/>
              <a:defRPr/>
            </a:lvl3pPr>
            <a:lvl4pPr marL="685800" indent="0">
              <a:buNone/>
              <a:defRPr/>
            </a:lvl4pPr>
            <a:lvl5pPr marL="685800" indent="0">
              <a:buNone/>
              <a:defRPr/>
            </a:lvl5pPr>
          </a:lstStyle>
          <a:p>
            <a:pPr lvl="0"/>
            <a:r>
              <a:rPr lang="en-US" dirty="0"/>
              <a:t>(pronouns)</a:t>
            </a:r>
          </a:p>
          <a:p>
            <a:pPr lvl="0"/>
            <a:r>
              <a:rPr lang="en-US" dirty="0"/>
              <a:t>Job title</a:t>
            </a:r>
          </a:p>
          <a:p>
            <a:pPr lvl="0"/>
            <a:r>
              <a:rPr lang="en-US" dirty="0"/>
              <a:t>Company</a:t>
            </a:r>
          </a:p>
        </p:txBody>
      </p:sp>
      <p:sp>
        <p:nvSpPr>
          <p:cNvPr id="12" name="Slide Number Placeholder 5">
            <a:extLst>
              <a:ext uri="{FF2B5EF4-FFF2-40B4-BE49-F238E27FC236}">
                <a16:creationId xmlns:a16="http://schemas.microsoft.com/office/drawing/2014/main" id="{D2D7A117-FC7A-651D-49FD-366D450482F3}"/>
              </a:ext>
            </a:extLst>
          </p:cNvPr>
          <p:cNvSpPr>
            <a:spLocks noGrp="1"/>
          </p:cNvSpPr>
          <p:nvPr>
            <p:ph type="sldNum" sz="quarter" idx="4"/>
          </p:nvPr>
        </p:nvSpPr>
        <p:spPr>
          <a:xfrm>
            <a:off x="9105901" y="6348151"/>
            <a:ext cx="2743200" cy="365125"/>
          </a:xfrm>
          <a:prstGeom prst="rect">
            <a:avLst/>
          </a:prstGeom>
        </p:spPr>
        <p:txBody>
          <a:bodyPr vert="horz" lIns="0" tIns="0" rIns="0" bIns="0" rtlCol="0" anchor="ctr"/>
          <a:lstStyle>
            <a:lvl1pPr algn="r">
              <a:defRPr sz="1000">
                <a:solidFill>
                  <a:schemeClr val="tx1">
                    <a:tint val="75000"/>
                  </a:schemeClr>
                </a:solidFill>
              </a:defRPr>
            </a:lvl1pPr>
          </a:lstStyle>
          <a:p>
            <a:fld id="{DC503246-BBCE-4F0A-BCDC-08FC4C52637D}" type="slidenum">
              <a:rPr lang="en-US" smtClean="0"/>
              <a:pPr/>
              <a:t>‹#›</a:t>
            </a:fld>
            <a:endParaRPr lang="en-US"/>
          </a:p>
        </p:txBody>
      </p:sp>
    </p:spTree>
    <p:extLst>
      <p:ext uri="{BB962C8B-B14F-4D97-AF65-F5344CB8AC3E}">
        <p14:creationId xmlns:p14="http://schemas.microsoft.com/office/powerpoint/2010/main" val="670446409"/>
      </p:ext>
    </p:extLst>
  </p:cSld>
  <p:clrMapOvr>
    <a:masterClrMapping/>
  </p:clrMapOvr>
  <p:transition>
    <p:fade/>
  </p:transition>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over slide gradien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3BD4D8D4-CAB7-30A9-E0D1-FF90E1042C3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9101" y="551423"/>
            <a:ext cx="1010270" cy="604149"/>
          </a:xfrm>
          <a:prstGeom prst="rect">
            <a:avLst/>
          </a:prstGeom>
        </p:spPr>
      </p:pic>
      <p:sp>
        <p:nvSpPr>
          <p:cNvPr id="26" name="Title 1">
            <a:extLst>
              <a:ext uri="{FF2B5EF4-FFF2-40B4-BE49-F238E27FC236}">
                <a16:creationId xmlns:a16="http://schemas.microsoft.com/office/drawing/2014/main" id="{569C7664-82A9-5052-F0A8-628B5EC1FF9F}"/>
              </a:ext>
            </a:extLst>
          </p:cNvPr>
          <p:cNvSpPr>
            <a:spLocks noGrp="1"/>
          </p:cNvSpPr>
          <p:nvPr>
            <p:ph type="ctrTitle" hasCustomPrompt="1"/>
          </p:nvPr>
        </p:nvSpPr>
        <p:spPr>
          <a:xfrm>
            <a:off x="419101" y="2737936"/>
            <a:ext cx="6781800" cy="757130"/>
          </a:xfrm>
        </p:spPr>
        <p:txBody>
          <a:bodyPr wrap="square" anchor="t" anchorCtr="0"/>
          <a:lstStyle>
            <a:lvl1pPr algn="l">
              <a:defRPr sz="4800">
                <a:solidFill>
                  <a:schemeClr val="bg1"/>
                </a:solidFill>
                <a:latin typeface="+mn-lt"/>
              </a:defRPr>
            </a:lvl1pPr>
          </a:lstStyle>
          <a:p>
            <a:r>
              <a:rPr lang="en-US"/>
              <a:t>Enter title</a:t>
            </a:r>
          </a:p>
        </p:txBody>
      </p:sp>
      <p:sp>
        <p:nvSpPr>
          <p:cNvPr id="27" name="Subtitle 2">
            <a:extLst>
              <a:ext uri="{FF2B5EF4-FFF2-40B4-BE49-F238E27FC236}">
                <a16:creationId xmlns:a16="http://schemas.microsoft.com/office/drawing/2014/main" id="{2D618EEC-4A1A-A00D-AD68-4F5B68B6D4F5}"/>
              </a:ext>
            </a:extLst>
          </p:cNvPr>
          <p:cNvSpPr>
            <a:spLocks noGrp="1"/>
          </p:cNvSpPr>
          <p:nvPr>
            <p:ph type="subTitle" idx="1" hasCustomPrompt="1"/>
          </p:nvPr>
        </p:nvSpPr>
        <p:spPr>
          <a:xfrm>
            <a:off x="419100" y="3518496"/>
            <a:ext cx="6781799" cy="535531"/>
          </a:xfrm>
        </p:spPr>
        <p:txBody>
          <a:bodyPr wrap="square"/>
          <a:lstStyle>
            <a:lvl1pPr marL="0" indent="0" algn="l">
              <a:spcAft>
                <a:spcPts val="0"/>
              </a:spcAft>
              <a:buFont typeface="Arial" panose="020B0604020202020204" pitchFamily="34" charset="0"/>
              <a:buNone/>
              <a:defRPr sz="3200" b="0" i="0" cap="none" spc="0" baseline="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Enter subtitle</a:t>
            </a:r>
          </a:p>
        </p:txBody>
      </p:sp>
      <p:sp>
        <p:nvSpPr>
          <p:cNvPr id="28" name="Text Placeholder 7">
            <a:extLst>
              <a:ext uri="{FF2B5EF4-FFF2-40B4-BE49-F238E27FC236}">
                <a16:creationId xmlns:a16="http://schemas.microsoft.com/office/drawing/2014/main" id="{E526B1CC-9B8A-5332-5E7A-2D85E8BF6F33}"/>
              </a:ext>
            </a:extLst>
          </p:cNvPr>
          <p:cNvSpPr>
            <a:spLocks noGrp="1"/>
          </p:cNvSpPr>
          <p:nvPr>
            <p:ph type="body" sz="quarter" idx="10" hasCustomPrompt="1"/>
          </p:nvPr>
        </p:nvSpPr>
        <p:spPr>
          <a:xfrm>
            <a:off x="419101" y="2341195"/>
            <a:ext cx="6781800" cy="361335"/>
          </a:xfrm>
        </p:spPr>
        <p:txBody>
          <a:bodyPr wrap="square"/>
          <a:lstStyle>
            <a:lvl1pPr marL="0" indent="0">
              <a:spcAft>
                <a:spcPts val="0"/>
              </a:spcAft>
              <a:buNone/>
              <a:defRPr sz="1900" b="1" i="0" cap="all" spc="300" baseline="0">
                <a:solidFill>
                  <a:schemeClr val="bg1"/>
                </a:solidFill>
                <a:latin typeface="Amazon Ember Mono" panose="020B0709020204020204" pitchFamily="49" charset="0"/>
                <a:ea typeface="Amazon Ember Mono" panose="020B0709020204020204" pitchFamily="49" charset="0"/>
                <a:cs typeface="Amazon Ember Mono" panose="020B0709020204020204" pitchFamily="49" charset="0"/>
              </a:defRPr>
            </a:lvl1pPr>
          </a:lstStyle>
          <a:p>
            <a:pPr lvl="0"/>
            <a:r>
              <a:rPr lang="en-US" dirty="0"/>
              <a:t>Enter session ID if required</a:t>
            </a:r>
          </a:p>
        </p:txBody>
      </p:sp>
      <p:sp>
        <p:nvSpPr>
          <p:cNvPr id="34" name="Text Placeholder 11">
            <a:extLst>
              <a:ext uri="{FF2B5EF4-FFF2-40B4-BE49-F238E27FC236}">
                <a16:creationId xmlns:a16="http://schemas.microsoft.com/office/drawing/2014/main" id="{CC6394AE-9889-3497-D2CF-B3A13B83B639}"/>
              </a:ext>
            </a:extLst>
          </p:cNvPr>
          <p:cNvSpPr>
            <a:spLocks noGrp="1"/>
          </p:cNvSpPr>
          <p:nvPr>
            <p:ph type="body" sz="quarter" idx="14" hasCustomPrompt="1"/>
          </p:nvPr>
        </p:nvSpPr>
        <p:spPr>
          <a:xfrm>
            <a:off x="426595" y="4572926"/>
            <a:ext cx="3702329" cy="369332"/>
          </a:xfrm>
        </p:spPr>
        <p:txBody>
          <a:bodyPr/>
          <a:lstStyle>
            <a:lvl1pPr marL="0" indent="0">
              <a:buNone/>
              <a:defRPr sz="2000" b="1" cap="none" spc="0" baseline="0">
                <a:solidFill>
                  <a:schemeClr val="bg1"/>
                </a:solidFill>
              </a:defRPr>
            </a:lvl1pPr>
          </a:lstStyle>
          <a:p>
            <a:pPr lvl="0"/>
            <a:r>
              <a:rPr lang="en-US"/>
              <a:t>Speaker name</a:t>
            </a:r>
          </a:p>
        </p:txBody>
      </p:sp>
      <p:sp>
        <p:nvSpPr>
          <p:cNvPr id="35" name="Text Placeholder 15">
            <a:extLst>
              <a:ext uri="{FF2B5EF4-FFF2-40B4-BE49-F238E27FC236}">
                <a16:creationId xmlns:a16="http://schemas.microsoft.com/office/drawing/2014/main" id="{4558D9E7-4CE8-14F0-81B1-BC0FB89484F5}"/>
              </a:ext>
            </a:extLst>
          </p:cNvPr>
          <p:cNvSpPr>
            <a:spLocks noGrp="1"/>
          </p:cNvSpPr>
          <p:nvPr>
            <p:ph type="body" sz="quarter" idx="15" hasCustomPrompt="1"/>
          </p:nvPr>
        </p:nvSpPr>
        <p:spPr>
          <a:xfrm>
            <a:off x="426595" y="4946988"/>
            <a:ext cx="3702329" cy="834074"/>
          </a:xfrm>
        </p:spPr>
        <p:txBody>
          <a:bodyPr/>
          <a:lstStyle>
            <a:lvl1pPr marL="0" indent="0">
              <a:spcAft>
                <a:spcPts val="300"/>
              </a:spcAft>
              <a:buNone/>
              <a:defRPr sz="1600">
                <a:solidFill>
                  <a:schemeClr val="bg1"/>
                </a:solidFill>
              </a:defRPr>
            </a:lvl1pPr>
            <a:lvl2pPr marL="228600" indent="0">
              <a:buNone/>
              <a:defRPr/>
            </a:lvl2pPr>
            <a:lvl3pPr marL="457200" indent="0">
              <a:buNone/>
              <a:defRPr/>
            </a:lvl3pPr>
            <a:lvl4pPr marL="685800" indent="0">
              <a:buNone/>
              <a:defRPr/>
            </a:lvl4pPr>
            <a:lvl5pPr marL="685800" indent="0">
              <a:buNone/>
              <a:defRPr/>
            </a:lvl5pPr>
          </a:lstStyle>
          <a:p>
            <a:pPr lvl="0"/>
            <a:r>
              <a:rPr lang="en-US" dirty="0"/>
              <a:t>(pronouns)</a:t>
            </a:r>
          </a:p>
          <a:p>
            <a:pPr lvl="0"/>
            <a:r>
              <a:rPr lang="en-US" dirty="0"/>
              <a:t>Job title</a:t>
            </a:r>
          </a:p>
          <a:p>
            <a:pPr lvl="0"/>
            <a:r>
              <a:rPr lang="en-US" dirty="0"/>
              <a:t>Company</a:t>
            </a:r>
          </a:p>
        </p:txBody>
      </p:sp>
      <p:sp>
        <p:nvSpPr>
          <p:cNvPr id="37" name="TextBox 3">
            <a:extLst>
              <a:ext uri="{FF2B5EF4-FFF2-40B4-BE49-F238E27FC236}">
                <a16:creationId xmlns:a16="http://schemas.microsoft.com/office/drawing/2014/main" id="{01052C03-B95C-1BE5-F474-CE55562E4053}"/>
              </a:ext>
            </a:extLst>
          </p:cNvPr>
          <p:cNvSpPr txBox="1">
            <a:spLocks noChangeArrowheads="1"/>
          </p:cNvSpPr>
          <p:nvPr userDrawn="1"/>
        </p:nvSpPr>
        <p:spPr bwMode="white">
          <a:xfrm>
            <a:off x="419101" y="6476853"/>
            <a:ext cx="4658982" cy="107722"/>
          </a:xfrm>
          <a:prstGeom prst="rect">
            <a:avLst/>
          </a:prstGeom>
          <a:noFill/>
          <a:ln>
            <a:noFill/>
          </a:ln>
        </p:spPr>
        <p:txBody>
          <a:bodyPr wrap="square" lIns="0" tIns="0" rIns="0" bIns="0">
            <a:spAutoFit/>
          </a:bodyPr>
          <a:lstStyle>
            <a:lvl1pPr>
              <a:defRPr>
                <a:solidFill>
                  <a:schemeClr val="tx1"/>
                </a:solidFill>
                <a:latin typeface="+mn-lt"/>
              </a:defRPr>
            </a:lvl1pPr>
            <a:lvl2pPr marL="742950" indent="-285750">
              <a:defRPr>
                <a:solidFill>
                  <a:schemeClr val="tx1"/>
                </a:solidFill>
                <a:latin typeface="+mn-lt"/>
              </a:defRPr>
            </a:lvl2pPr>
            <a:lvl3pPr marL="1143000" indent="-228600">
              <a:defRPr>
                <a:solidFill>
                  <a:schemeClr val="tx1"/>
                </a:solidFill>
                <a:latin typeface="+mn-lt"/>
              </a:defRPr>
            </a:lvl3pPr>
            <a:lvl4pPr marL="1600200" indent="-228600">
              <a:defRPr>
                <a:solidFill>
                  <a:schemeClr val="tx1"/>
                </a:solidFill>
                <a:latin typeface="+mn-lt"/>
              </a:defRPr>
            </a:lvl4pPr>
            <a:lvl5pPr marL="2057400" indent="-228600">
              <a:defRPr>
                <a:solidFill>
                  <a:schemeClr val="tx1"/>
                </a:solidFill>
                <a:latin typeface="+mn-lt"/>
              </a:defRPr>
            </a:lvl5pPr>
            <a:lvl6pPr marL="2514600" indent="-228600" defTabSz="457200" fontAlgn="base">
              <a:spcBef>
                <a:spcPct val="0"/>
              </a:spcBef>
              <a:spcAft>
                <a:spcPct val="0"/>
              </a:spcAft>
              <a:defRPr>
                <a:solidFill>
                  <a:schemeClr val="tx1"/>
                </a:solidFill>
                <a:latin typeface="+mn-lt"/>
              </a:defRPr>
            </a:lvl6pPr>
            <a:lvl7pPr marL="2971800" indent="-228600" defTabSz="457200" fontAlgn="base">
              <a:spcBef>
                <a:spcPct val="0"/>
              </a:spcBef>
              <a:spcAft>
                <a:spcPct val="0"/>
              </a:spcAft>
              <a:defRPr>
                <a:solidFill>
                  <a:schemeClr val="tx1"/>
                </a:solidFill>
                <a:latin typeface="+mn-lt"/>
              </a:defRPr>
            </a:lvl7pPr>
            <a:lvl8pPr marL="3429000" indent="-228600" defTabSz="457200" fontAlgn="base">
              <a:spcBef>
                <a:spcPct val="0"/>
              </a:spcBef>
              <a:spcAft>
                <a:spcPct val="0"/>
              </a:spcAft>
              <a:defRPr>
                <a:solidFill>
                  <a:schemeClr val="tx1"/>
                </a:solidFill>
                <a:latin typeface="+mn-lt"/>
              </a:defRPr>
            </a:lvl8pPr>
            <a:lvl9pPr marL="3886200" indent="-228600" defTabSz="457200" fontAlgn="base">
              <a:spcBef>
                <a:spcPct val="0"/>
              </a:spcBef>
              <a:spcAft>
                <a:spcPct val="0"/>
              </a:spcAft>
              <a:defRPr>
                <a:solidFill>
                  <a:schemeClr val="tx1"/>
                </a:solidFill>
                <a:latin typeface="+mn-lt"/>
              </a:defRPr>
            </a:lvl9pPr>
          </a:lstStyle>
          <a:p>
            <a:pPr algn="l" defTabSz="1097212" eaLnBrk="1" fontAlgn="auto" hangingPunct="1">
              <a:spcBef>
                <a:spcPts val="0"/>
              </a:spcBef>
              <a:spcAft>
                <a:spcPts val="0"/>
              </a:spcAft>
              <a:defRPr/>
            </a:pPr>
            <a:r>
              <a:rPr lang="en-US" altLang="x-none" sz="700" b="0" i="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 2024, Amazon Web Services, Inc. or its affiliates. All rights reserved.</a:t>
            </a:r>
          </a:p>
        </p:txBody>
      </p:sp>
    </p:spTree>
    <p:extLst>
      <p:ext uri="{BB962C8B-B14F-4D97-AF65-F5344CB8AC3E}">
        <p14:creationId xmlns:p14="http://schemas.microsoft.com/office/powerpoint/2010/main" val="246567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464">
          <p15:clr>
            <a:srgbClr val="FBAE40"/>
          </p15:clr>
        </p15:guide>
        <p15:guide id="3" orient="horz" pos="2736">
          <p15:clr>
            <a:srgbClr val="FBAE40"/>
          </p15:clr>
        </p15:guide>
        <p15:guide id="4" orient="horz" pos="1272">
          <p15:clr>
            <a:srgbClr val="FBAE40"/>
          </p15:clr>
        </p15:guide>
        <p15:guide id="5" orient="horz" pos="172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Cover slide gradien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4" name="Graphic 23">
            <a:extLst>
              <a:ext uri="{FF2B5EF4-FFF2-40B4-BE49-F238E27FC236}">
                <a16:creationId xmlns:a16="http://schemas.microsoft.com/office/drawing/2014/main" id="{A132D961-6013-D997-E7FA-8B088EFC76B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9101" y="551423"/>
            <a:ext cx="1010270" cy="604149"/>
          </a:xfrm>
          <a:prstGeom prst="rect">
            <a:avLst/>
          </a:prstGeom>
        </p:spPr>
      </p:pic>
      <p:sp>
        <p:nvSpPr>
          <p:cNvPr id="4" name="Title 1">
            <a:extLst>
              <a:ext uri="{FF2B5EF4-FFF2-40B4-BE49-F238E27FC236}">
                <a16:creationId xmlns:a16="http://schemas.microsoft.com/office/drawing/2014/main" id="{BD2DC2EE-E87B-3A5B-5E75-2D6E41FB3984}"/>
              </a:ext>
            </a:extLst>
          </p:cNvPr>
          <p:cNvSpPr>
            <a:spLocks noGrp="1"/>
          </p:cNvSpPr>
          <p:nvPr>
            <p:ph type="ctrTitle" hasCustomPrompt="1"/>
          </p:nvPr>
        </p:nvSpPr>
        <p:spPr>
          <a:xfrm>
            <a:off x="419101" y="2737936"/>
            <a:ext cx="6781800" cy="757130"/>
          </a:xfrm>
        </p:spPr>
        <p:txBody>
          <a:bodyPr wrap="square" anchor="t" anchorCtr="0"/>
          <a:lstStyle>
            <a:lvl1pPr algn="l">
              <a:defRPr sz="4800">
                <a:solidFill>
                  <a:schemeClr val="bg1"/>
                </a:solidFill>
                <a:latin typeface="+mn-lt"/>
              </a:defRPr>
            </a:lvl1pPr>
          </a:lstStyle>
          <a:p>
            <a:r>
              <a:rPr lang="en-US"/>
              <a:t>Enter title</a:t>
            </a:r>
          </a:p>
        </p:txBody>
      </p:sp>
      <p:sp>
        <p:nvSpPr>
          <p:cNvPr id="10" name="Subtitle 2">
            <a:extLst>
              <a:ext uri="{FF2B5EF4-FFF2-40B4-BE49-F238E27FC236}">
                <a16:creationId xmlns:a16="http://schemas.microsoft.com/office/drawing/2014/main" id="{56BF4B5C-7D13-B582-5A3B-5961AFEEB350}"/>
              </a:ext>
            </a:extLst>
          </p:cNvPr>
          <p:cNvSpPr>
            <a:spLocks noGrp="1"/>
          </p:cNvSpPr>
          <p:nvPr>
            <p:ph type="subTitle" idx="1" hasCustomPrompt="1"/>
          </p:nvPr>
        </p:nvSpPr>
        <p:spPr>
          <a:xfrm>
            <a:off x="419100" y="3518496"/>
            <a:ext cx="6781799" cy="535531"/>
          </a:xfrm>
        </p:spPr>
        <p:txBody>
          <a:bodyPr wrap="square"/>
          <a:lstStyle>
            <a:lvl1pPr marL="0" indent="0" algn="l">
              <a:spcAft>
                <a:spcPts val="0"/>
              </a:spcAft>
              <a:buFont typeface="Arial" panose="020B0604020202020204" pitchFamily="34" charset="0"/>
              <a:buNone/>
              <a:defRPr sz="3200" b="0" i="0" cap="none" spc="0" baseline="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Enter subtitle</a:t>
            </a:r>
          </a:p>
        </p:txBody>
      </p:sp>
      <p:sp>
        <p:nvSpPr>
          <p:cNvPr id="12" name="Text Placeholder 7">
            <a:extLst>
              <a:ext uri="{FF2B5EF4-FFF2-40B4-BE49-F238E27FC236}">
                <a16:creationId xmlns:a16="http://schemas.microsoft.com/office/drawing/2014/main" id="{9989C9A6-A0F7-6844-34C4-451A6C419846}"/>
              </a:ext>
            </a:extLst>
          </p:cNvPr>
          <p:cNvSpPr>
            <a:spLocks noGrp="1"/>
          </p:cNvSpPr>
          <p:nvPr>
            <p:ph type="body" sz="quarter" idx="10" hasCustomPrompt="1"/>
          </p:nvPr>
        </p:nvSpPr>
        <p:spPr>
          <a:xfrm>
            <a:off x="419101" y="2341195"/>
            <a:ext cx="6781800" cy="361335"/>
          </a:xfrm>
        </p:spPr>
        <p:txBody>
          <a:bodyPr wrap="square"/>
          <a:lstStyle>
            <a:lvl1pPr marL="0" indent="0">
              <a:spcAft>
                <a:spcPts val="0"/>
              </a:spcAft>
              <a:buNone/>
              <a:defRPr sz="1900" b="1" i="0" cap="all" spc="300" baseline="0">
                <a:solidFill>
                  <a:schemeClr val="bg1"/>
                </a:solidFill>
                <a:latin typeface="Amazon Ember Mono" panose="020B0709020204020204" pitchFamily="49" charset="0"/>
                <a:ea typeface="Amazon Ember Mono" panose="020B0709020204020204" pitchFamily="49" charset="0"/>
                <a:cs typeface="Amazon Ember Mono" panose="020B0709020204020204" pitchFamily="49" charset="0"/>
              </a:defRPr>
            </a:lvl1pPr>
          </a:lstStyle>
          <a:p>
            <a:pPr lvl="0"/>
            <a:r>
              <a:rPr lang="en-US" dirty="0"/>
              <a:t>Enter session ID if required</a:t>
            </a:r>
          </a:p>
        </p:txBody>
      </p:sp>
      <p:sp>
        <p:nvSpPr>
          <p:cNvPr id="14" name="Text Placeholder 11">
            <a:extLst>
              <a:ext uri="{FF2B5EF4-FFF2-40B4-BE49-F238E27FC236}">
                <a16:creationId xmlns:a16="http://schemas.microsoft.com/office/drawing/2014/main" id="{C5E51572-00A2-1B47-ABB1-F32B45D922B0}"/>
              </a:ext>
            </a:extLst>
          </p:cNvPr>
          <p:cNvSpPr>
            <a:spLocks noGrp="1"/>
          </p:cNvSpPr>
          <p:nvPr>
            <p:ph type="body" sz="quarter" idx="14" hasCustomPrompt="1"/>
          </p:nvPr>
        </p:nvSpPr>
        <p:spPr>
          <a:xfrm>
            <a:off x="426595" y="4572926"/>
            <a:ext cx="3702329" cy="369332"/>
          </a:xfrm>
        </p:spPr>
        <p:txBody>
          <a:bodyPr/>
          <a:lstStyle>
            <a:lvl1pPr marL="0" indent="0">
              <a:buNone/>
              <a:defRPr sz="2000" b="1" cap="none" spc="0" baseline="0">
                <a:solidFill>
                  <a:schemeClr val="bg1"/>
                </a:solidFill>
              </a:defRPr>
            </a:lvl1pPr>
          </a:lstStyle>
          <a:p>
            <a:pPr lvl="0"/>
            <a:r>
              <a:rPr lang="en-US"/>
              <a:t>Speaker name</a:t>
            </a:r>
          </a:p>
        </p:txBody>
      </p:sp>
      <p:sp>
        <p:nvSpPr>
          <p:cNvPr id="15" name="Text Placeholder 15">
            <a:extLst>
              <a:ext uri="{FF2B5EF4-FFF2-40B4-BE49-F238E27FC236}">
                <a16:creationId xmlns:a16="http://schemas.microsoft.com/office/drawing/2014/main" id="{09031198-C933-251C-9B48-716EA3468A5B}"/>
              </a:ext>
            </a:extLst>
          </p:cNvPr>
          <p:cNvSpPr>
            <a:spLocks noGrp="1"/>
          </p:cNvSpPr>
          <p:nvPr>
            <p:ph type="body" sz="quarter" idx="15" hasCustomPrompt="1"/>
          </p:nvPr>
        </p:nvSpPr>
        <p:spPr>
          <a:xfrm>
            <a:off x="426595" y="4946988"/>
            <a:ext cx="3702329" cy="834074"/>
          </a:xfrm>
        </p:spPr>
        <p:txBody>
          <a:bodyPr/>
          <a:lstStyle>
            <a:lvl1pPr marL="0" indent="0">
              <a:spcAft>
                <a:spcPts val="300"/>
              </a:spcAft>
              <a:buNone/>
              <a:defRPr sz="1600">
                <a:solidFill>
                  <a:schemeClr val="bg1"/>
                </a:solidFill>
              </a:defRPr>
            </a:lvl1pPr>
            <a:lvl2pPr marL="228600" indent="0">
              <a:buNone/>
              <a:defRPr/>
            </a:lvl2pPr>
            <a:lvl3pPr marL="457200" indent="0">
              <a:buNone/>
              <a:defRPr/>
            </a:lvl3pPr>
            <a:lvl4pPr marL="685800" indent="0">
              <a:buNone/>
              <a:defRPr/>
            </a:lvl4pPr>
            <a:lvl5pPr marL="685800" indent="0">
              <a:buNone/>
              <a:defRPr/>
            </a:lvl5pPr>
          </a:lstStyle>
          <a:p>
            <a:pPr lvl="0"/>
            <a:r>
              <a:rPr lang="en-US" dirty="0"/>
              <a:t>(pronouns)</a:t>
            </a:r>
          </a:p>
          <a:p>
            <a:pPr lvl="0"/>
            <a:r>
              <a:rPr lang="en-US" dirty="0"/>
              <a:t>Job title</a:t>
            </a:r>
          </a:p>
          <a:p>
            <a:pPr lvl="0"/>
            <a:r>
              <a:rPr lang="en-US" dirty="0"/>
              <a:t>Company</a:t>
            </a:r>
          </a:p>
        </p:txBody>
      </p:sp>
      <p:sp>
        <p:nvSpPr>
          <p:cNvPr id="17" name="TextBox 3">
            <a:extLst>
              <a:ext uri="{FF2B5EF4-FFF2-40B4-BE49-F238E27FC236}">
                <a16:creationId xmlns:a16="http://schemas.microsoft.com/office/drawing/2014/main" id="{E0C9427B-82A7-CC10-4F60-F4C76B86C881}"/>
              </a:ext>
            </a:extLst>
          </p:cNvPr>
          <p:cNvSpPr txBox="1">
            <a:spLocks noChangeArrowheads="1"/>
          </p:cNvSpPr>
          <p:nvPr userDrawn="1"/>
        </p:nvSpPr>
        <p:spPr bwMode="white">
          <a:xfrm>
            <a:off x="419101" y="6476853"/>
            <a:ext cx="5038544" cy="107722"/>
          </a:xfrm>
          <a:prstGeom prst="rect">
            <a:avLst/>
          </a:prstGeom>
          <a:noFill/>
          <a:ln>
            <a:noFill/>
          </a:ln>
        </p:spPr>
        <p:txBody>
          <a:bodyPr wrap="square" lIns="0" tIns="0" rIns="0" bIns="0">
            <a:spAutoFit/>
          </a:bodyPr>
          <a:lstStyle>
            <a:lvl1pPr>
              <a:defRPr>
                <a:solidFill>
                  <a:schemeClr val="tx1"/>
                </a:solidFill>
                <a:latin typeface="+mn-lt"/>
              </a:defRPr>
            </a:lvl1pPr>
            <a:lvl2pPr marL="742950" indent="-285750">
              <a:defRPr>
                <a:solidFill>
                  <a:schemeClr val="tx1"/>
                </a:solidFill>
                <a:latin typeface="+mn-lt"/>
              </a:defRPr>
            </a:lvl2pPr>
            <a:lvl3pPr marL="1143000" indent="-228600">
              <a:defRPr>
                <a:solidFill>
                  <a:schemeClr val="tx1"/>
                </a:solidFill>
                <a:latin typeface="+mn-lt"/>
              </a:defRPr>
            </a:lvl3pPr>
            <a:lvl4pPr marL="1600200" indent="-228600">
              <a:defRPr>
                <a:solidFill>
                  <a:schemeClr val="tx1"/>
                </a:solidFill>
                <a:latin typeface="+mn-lt"/>
              </a:defRPr>
            </a:lvl4pPr>
            <a:lvl5pPr marL="2057400" indent="-228600">
              <a:defRPr>
                <a:solidFill>
                  <a:schemeClr val="tx1"/>
                </a:solidFill>
                <a:latin typeface="+mn-lt"/>
              </a:defRPr>
            </a:lvl5pPr>
            <a:lvl6pPr marL="2514600" indent="-228600" defTabSz="457200" fontAlgn="base">
              <a:spcBef>
                <a:spcPct val="0"/>
              </a:spcBef>
              <a:spcAft>
                <a:spcPct val="0"/>
              </a:spcAft>
              <a:defRPr>
                <a:solidFill>
                  <a:schemeClr val="tx1"/>
                </a:solidFill>
                <a:latin typeface="+mn-lt"/>
              </a:defRPr>
            </a:lvl6pPr>
            <a:lvl7pPr marL="2971800" indent="-228600" defTabSz="457200" fontAlgn="base">
              <a:spcBef>
                <a:spcPct val="0"/>
              </a:spcBef>
              <a:spcAft>
                <a:spcPct val="0"/>
              </a:spcAft>
              <a:defRPr>
                <a:solidFill>
                  <a:schemeClr val="tx1"/>
                </a:solidFill>
                <a:latin typeface="+mn-lt"/>
              </a:defRPr>
            </a:lvl7pPr>
            <a:lvl8pPr marL="3429000" indent="-228600" defTabSz="457200" fontAlgn="base">
              <a:spcBef>
                <a:spcPct val="0"/>
              </a:spcBef>
              <a:spcAft>
                <a:spcPct val="0"/>
              </a:spcAft>
              <a:defRPr>
                <a:solidFill>
                  <a:schemeClr val="tx1"/>
                </a:solidFill>
                <a:latin typeface="+mn-lt"/>
              </a:defRPr>
            </a:lvl8pPr>
            <a:lvl9pPr marL="3886200" indent="-228600" defTabSz="457200" fontAlgn="base">
              <a:spcBef>
                <a:spcPct val="0"/>
              </a:spcBef>
              <a:spcAft>
                <a:spcPct val="0"/>
              </a:spcAft>
              <a:defRPr>
                <a:solidFill>
                  <a:schemeClr val="tx1"/>
                </a:solidFill>
                <a:latin typeface="+mn-lt"/>
              </a:defRPr>
            </a:lvl9pPr>
          </a:lstStyle>
          <a:p>
            <a:pPr algn="l" defTabSz="1097212" eaLnBrk="1" fontAlgn="auto" hangingPunct="1">
              <a:spcBef>
                <a:spcPts val="0"/>
              </a:spcBef>
              <a:spcAft>
                <a:spcPts val="0"/>
              </a:spcAft>
              <a:defRPr/>
            </a:pPr>
            <a:r>
              <a:rPr lang="en-US" altLang="x-none" sz="700" b="0" i="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 2024, Amazon Web Services, Inc. or its affiliates. All rights reserved.</a:t>
            </a:r>
          </a:p>
        </p:txBody>
      </p:sp>
    </p:spTree>
    <p:extLst>
      <p:ext uri="{BB962C8B-B14F-4D97-AF65-F5344CB8AC3E}">
        <p14:creationId xmlns:p14="http://schemas.microsoft.com/office/powerpoint/2010/main" val="40567684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464">
          <p15:clr>
            <a:srgbClr val="FBAE40"/>
          </p15:clr>
        </p15:guide>
        <p15:guide id="3" orient="horz" pos="2736">
          <p15:clr>
            <a:srgbClr val="FBAE40"/>
          </p15:clr>
        </p15:guide>
        <p15:guide id="4" orient="horz" pos="1272">
          <p15:clr>
            <a:srgbClr val="FBAE40"/>
          </p15:clr>
        </p15:guide>
        <p15:guide id="5" orient="horz" pos="172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Cover slide gradien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4" name="Graphic 23">
            <a:extLst>
              <a:ext uri="{FF2B5EF4-FFF2-40B4-BE49-F238E27FC236}">
                <a16:creationId xmlns:a16="http://schemas.microsoft.com/office/drawing/2014/main" id="{A132D961-6013-D997-E7FA-8B088EFC76B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9101" y="551423"/>
            <a:ext cx="1010270" cy="604149"/>
          </a:xfrm>
          <a:prstGeom prst="rect">
            <a:avLst/>
          </a:prstGeom>
        </p:spPr>
      </p:pic>
      <p:sp>
        <p:nvSpPr>
          <p:cNvPr id="4" name="Title 1">
            <a:extLst>
              <a:ext uri="{FF2B5EF4-FFF2-40B4-BE49-F238E27FC236}">
                <a16:creationId xmlns:a16="http://schemas.microsoft.com/office/drawing/2014/main" id="{DED53C85-4067-5BF5-B4B7-19FE6DA7FD3C}"/>
              </a:ext>
            </a:extLst>
          </p:cNvPr>
          <p:cNvSpPr>
            <a:spLocks noGrp="1"/>
          </p:cNvSpPr>
          <p:nvPr>
            <p:ph type="ctrTitle" hasCustomPrompt="1"/>
          </p:nvPr>
        </p:nvSpPr>
        <p:spPr>
          <a:xfrm>
            <a:off x="419101" y="2737936"/>
            <a:ext cx="6781800" cy="757130"/>
          </a:xfrm>
        </p:spPr>
        <p:txBody>
          <a:bodyPr wrap="square" anchor="t" anchorCtr="0"/>
          <a:lstStyle>
            <a:lvl1pPr algn="l">
              <a:defRPr sz="4800">
                <a:solidFill>
                  <a:schemeClr val="bg1"/>
                </a:solidFill>
                <a:latin typeface="+mn-lt"/>
              </a:defRPr>
            </a:lvl1pPr>
          </a:lstStyle>
          <a:p>
            <a:r>
              <a:rPr lang="en-US"/>
              <a:t>Enter title</a:t>
            </a:r>
          </a:p>
        </p:txBody>
      </p:sp>
      <p:sp>
        <p:nvSpPr>
          <p:cNvPr id="10" name="Subtitle 2">
            <a:extLst>
              <a:ext uri="{FF2B5EF4-FFF2-40B4-BE49-F238E27FC236}">
                <a16:creationId xmlns:a16="http://schemas.microsoft.com/office/drawing/2014/main" id="{38D37E8A-C370-C2D2-6219-983DC3EDDF42}"/>
              </a:ext>
            </a:extLst>
          </p:cNvPr>
          <p:cNvSpPr>
            <a:spLocks noGrp="1"/>
          </p:cNvSpPr>
          <p:nvPr>
            <p:ph type="subTitle" idx="1" hasCustomPrompt="1"/>
          </p:nvPr>
        </p:nvSpPr>
        <p:spPr>
          <a:xfrm>
            <a:off x="419100" y="3518496"/>
            <a:ext cx="6781799" cy="535531"/>
          </a:xfrm>
        </p:spPr>
        <p:txBody>
          <a:bodyPr wrap="square"/>
          <a:lstStyle>
            <a:lvl1pPr marL="0" indent="0" algn="l">
              <a:spcAft>
                <a:spcPts val="0"/>
              </a:spcAft>
              <a:buFont typeface="Arial" panose="020B0604020202020204" pitchFamily="34" charset="0"/>
              <a:buNone/>
              <a:defRPr sz="3200" b="0" i="0" cap="none" spc="0" baseline="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Enter subtitle</a:t>
            </a:r>
          </a:p>
        </p:txBody>
      </p:sp>
      <p:sp>
        <p:nvSpPr>
          <p:cNvPr id="12" name="Text Placeholder 7">
            <a:extLst>
              <a:ext uri="{FF2B5EF4-FFF2-40B4-BE49-F238E27FC236}">
                <a16:creationId xmlns:a16="http://schemas.microsoft.com/office/drawing/2014/main" id="{63CA95BB-E95C-88A5-1767-D34105C70004}"/>
              </a:ext>
            </a:extLst>
          </p:cNvPr>
          <p:cNvSpPr>
            <a:spLocks noGrp="1"/>
          </p:cNvSpPr>
          <p:nvPr>
            <p:ph type="body" sz="quarter" idx="10" hasCustomPrompt="1"/>
          </p:nvPr>
        </p:nvSpPr>
        <p:spPr>
          <a:xfrm>
            <a:off x="419101" y="2341195"/>
            <a:ext cx="6781800" cy="361335"/>
          </a:xfrm>
        </p:spPr>
        <p:txBody>
          <a:bodyPr wrap="square"/>
          <a:lstStyle>
            <a:lvl1pPr marL="0" indent="0">
              <a:spcAft>
                <a:spcPts val="0"/>
              </a:spcAft>
              <a:buNone/>
              <a:defRPr sz="1900" b="1" i="0" cap="all" spc="300" baseline="0">
                <a:solidFill>
                  <a:schemeClr val="bg1"/>
                </a:solidFill>
                <a:latin typeface="Amazon Ember Mono" panose="020B0709020204020204" pitchFamily="49" charset="0"/>
                <a:ea typeface="Amazon Ember Mono" panose="020B0709020204020204" pitchFamily="49" charset="0"/>
                <a:cs typeface="Amazon Ember Mono" panose="020B0709020204020204" pitchFamily="49" charset="0"/>
              </a:defRPr>
            </a:lvl1pPr>
          </a:lstStyle>
          <a:p>
            <a:pPr lvl="0"/>
            <a:r>
              <a:rPr lang="en-US" dirty="0"/>
              <a:t>Enter session ID if required</a:t>
            </a:r>
          </a:p>
        </p:txBody>
      </p:sp>
      <p:sp>
        <p:nvSpPr>
          <p:cNvPr id="14" name="Text Placeholder 11">
            <a:extLst>
              <a:ext uri="{FF2B5EF4-FFF2-40B4-BE49-F238E27FC236}">
                <a16:creationId xmlns:a16="http://schemas.microsoft.com/office/drawing/2014/main" id="{BB213CD9-9355-C6E6-E9E7-2E6993BD01F0}"/>
              </a:ext>
            </a:extLst>
          </p:cNvPr>
          <p:cNvSpPr>
            <a:spLocks noGrp="1"/>
          </p:cNvSpPr>
          <p:nvPr>
            <p:ph type="body" sz="quarter" idx="14" hasCustomPrompt="1"/>
          </p:nvPr>
        </p:nvSpPr>
        <p:spPr>
          <a:xfrm>
            <a:off x="426595" y="4572926"/>
            <a:ext cx="3702329" cy="369332"/>
          </a:xfrm>
        </p:spPr>
        <p:txBody>
          <a:bodyPr/>
          <a:lstStyle>
            <a:lvl1pPr marL="0" indent="0">
              <a:buNone/>
              <a:defRPr sz="2000" b="1" cap="none" spc="0" baseline="0">
                <a:solidFill>
                  <a:schemeClr val="bg1"/>
                </a:solidFill>
              </a:defRPr>
            </a:lvl1pPr>
          </a:lstStyle>
          <a:p>
            <a:pPr lvl="0"/>
            <a:r>
              <a:rPr lang="en-US"/>
              <a:t>Speaker name</a:t>
            </a:r>
          </a:p>
        </p:txBody>
      </p:sp>
      <p:sp>
        <p:nvSpPr>
          <p:cNvPr id="15" name="Text Placeholder 15">
            <a:extLst>
              <a:ext uri="{FF2B5EF4-FFF2-40B4-BE49-F238E27FC236}">
                <a16:creationId xmlns:a16="http://schemas.microsoft.com/office/drawing/2014/main" id="{DD331DE9-DCE1-20F2-0E71-05DD25F2496A}"/>
              </a:ext>
            </a:extLst>
          </p:cNvPr>
          <p:cNvSpPr>
            <a:spLocks noGrp="1"/>
          </p:cNvSpPr>
          <p:nvPr>
            <p:ph type="body" sz="quarter" idx="15" hasCustomPrompt="1"/>
          </p:nvPr>
        </p:nvSpPr>
        <p:spPr>
          <a:xfrm>
            <a:off x="426595" y="4946988"/>
            <a:ext cx="3702329" cy="834074"/>
          </a:xfrm>
        </p:spPr>
        <p:txBody>
          <a:bodyPr/>
          <a:lstStyle>
            <a:lvl1pPr marL="0" indent="0">
              <a:spcAft>
                <a:spcPts val="300"/>
              </a:spcAft>
              <a:buNone/>
              <a:defRPr sz="1600">
                <a:solidFill>
                  <a:schemeClr val="bg1"/>
                </a:solidFill>
              </a:defRPr>
            </a:lvl1pPr>
            <a:lvl2pPr marL="228600" indent="0">
              <a:buNone/>
              <a:defRPr/>
            </a:lvl2pPr>
            <a:lvl3pPr marL="457200" indent="0">
              <a:buNone/>
              <a:defRPr/>
            </a:lvl3pPr>
            <a:lvl4pPr marL="685800" indent="0">
              <a:buNone/>
              <a:defRPr/>
            </a:lvl4pPr>
            <a:lvl5pPr marL="685800" indent="0">
              <a:buNone/>
              <a:defRPr/>
            </a:lvl5pPr>
          </a:lstStyle>
          <a:p>
            <a:pPr lvl="0"/>
            <a:r>
              <a:rPr lang="en-US" dirty="0"/>
              <a:t>(pronouns)</a:t>
            </a:r>
          </a:p>
          <a:p>
            <a:pPr lvl="0"/>
            <a:r>
              <a:rPr lang="en-US" dirty="0"/>
              <a:t>Job title</a:t>
            </a:r>
          </a:p>
          <a:p>
            <a:pPr lvl="0"/>
            <a:r>
              <a:rPr lang="en-US" dirty="0"/>
              <a:t>Company</a:t>
            </a:r>
          </a:p>
        </p:txBody>
      </p:sp>
      <p:sp>
        <p:nvSpPr>
          <p:cNvPr id="17" name="TextBox 3">
            <a:extLst>
              <a:ext uri="{FF2B5EF4-FFF2-40B4-BE49-F238E27FC236}">
                <a16:creationId xmlns:a16="http://schemas.microsoft.com/office/drawing/2014/main" id="{FA1468F4-AAD2-7E17-25AC-DE8D330F10E2}"/>
              </a:ext>
            </a:extLst>
          </p:cNvPr>
          <p:cNvSpPr txBox="1">
            <a:spLocks noChangeArrowheads="1"/>
          </p:cNvSpPr>
          <p:nvPr userDrawn="1"/>
        </p:nvSpPr>
        <p:spPr bwMode="white">
          <a:xfrm>
            <a:off x="419101" y="6476853"/>
            <a:ext cx="5193820" cy="107722"/>
          </a:xfrm>
          <a:prstGeom prst="rect">
            <a:avLst/>
          </a:prstGeom>
          <a:noFill/>
          <a:ln>
            <a:noFill/>
          </a:ln>
        </p:spPr>
        <p:txBody>
          <a:bodyPr wrap="square" lIns="0" tIns="0" rIns="0" bIns="0">
            <a:spAutoFit/>
          </a:bodyPr>
          <a:lstStyle>
            <a:lvl1pPr>
              <a:defRPr>
                <a:solidFill>
                  <a:schemeClr val="tx1"/>
                </a:solidFill>
                <a:latin typeface="+mn-lt"/>
              </a:defRPr>
            </a:lvl1pPr>
            <a:lvl2pPr marL="742950" indent="-285750">
              <a:defRPr>
                <a:solidFill>
                  <a:schemeClr val="tx1"/>
                </a:solidFill>
                <a:latin typeface="+mn-lt"/>
              </a:defRPr>
            </a:lvl2pPr>
            <a:lvl3pPr marL="1143000" indent="-228600">
              <a:defRPr>
                <a:solidFill>
                  <a:schemeClr val="tx1"/>
                </a:solidFill>
                <a:latin typeface="+mn-lt"/>
              </a:defRPr>
            </a:lvl3pPr>
            <a:lvl4pPr marL="1600200" indent="-228600">
              <a:defRPr>
                <a:solidFill>
                  <a:schemeClr val="tx1"/>
                </a:solidFill>
                <a:latin typeface="+mn-lt"/>
              </a:defRPr>
            </a:lvl4pPr>
            <a:lvl5pPr marL="2057400" indent="-228600">
              <a:defRPr>
                <a:solidFill>
                  <a:schemeClr val="tx1"/>
                </a:solidFill>
                <a:latin typeface="+mn-lt"/>
              </a:defRPr>
            </a:lvl5pPr>
            <a:lvl6pPr marL="2514600" indent="-228600" defTabSz="457200" fontAlgn="base">
              <a:spcBef>
                <a:spcPct val="0"/>
              </a:spcBef>
              <a:spcAft>
                <a:spcPct val="0"/>
              </a:spcAft>
              <a:defRPr>
                <a:solidFill>
                  <a:schemeClr val="tx1"/>
                </a:solidFill>
                <a:latin typeface="+mn-lt"/>
              </a:defRPr>
            </a:lvl6pPr>
            <a:lvl7pPr marL="2971800" indent="-228600" defTabSz="457200" fontAlgn="base">
              <a:spcBef>
                <a:spcPct val="0"/>
              </a:spcBef>
              <a:spcAft>
                <a:spcPct val="0"/>
              </a:spcAft>
              <a:defRPr>
                <a:solidFill>
                  <a:schemeClr val="tx1"/>
                </a:solidFill>
                <a:latin typeface="+mn-lt"/>
              </a:defRPr>
            </a:lvl7pPr>
            <a:lvl8pPr marL="3429000" indent="-228600" defTabSz="457200" fontAlgn="base">
              <a:spcBef>
                <a:spcPct val="0"/>
              </a:spcBef>
              <a:spcAft>
                <a:spcPct val="0"/>
              </a:spcAft>
              <a:defRPr>
                <a:solidFill>
                  <a:schemeClr val="tx1"/>
                </a:solidFill>
                <a:latin typeface="+mn-lt"/>
              </a:defRPr>
            </a:lvl8pPr>
            <a:lvl9pPr marL="3886200" indent="-228600" defTabSz="457200" fontAlgn="base">
              <a:spcBef>
                <a:spcPct val="0"/>
              </a:spcBef>
              <a:spcAft>
                <a:spcPct val="0"/>
              </a:spcAft>
              <a:defRPr>
                <a:solidFill>
                  <a:schemeClr val="tx1"/>
                </a:solidFill>
                <a:latin typeface="+mn-lt"/>
              </a:defRPr>
            </a:lvl9pPr>
          </a:lstStyle>
          <a:p>
            <a:pPr algn="l" defTabSz="1097212" eaLnBrk="1" fontAlgn="auto" hangingPunct="1">
              <a:spcBef>
                <a:spcPts val="0"/>
              </a:spcBef>
              <a:spcAft>
                <a:spcPts val="0"/>
              </a:spcAft>
              <a:defRPr/>
            </a:pPr>
            <a:r>
              <a:rPr lang="en-US" altLang="x-none" sz="700" b="0" i="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 2024, Amazon Web Services, Inc. or its affiliates. All rights reserved.</a:t>
            </a:r>
          </a:p>
        </p:txBody>
      </p:sp>
    </p:spTree>
    <p:extLst>
      <p:ext uri="{BB962C8B-B14F-4D97-AF65-F5344CB8AC3E}">
        <p14:creationId xmlns:p14="http://schemas.microsoft.com/office/powerpoint/2010/main" val="11587319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464">
          <p15:clr>
            <a:srgbClr val="FBAE40"/>
          </p15:clr>
        </p15:guide>
        <p15:guide id="3" orient="horz" pos="2736">
          <p15:clr>
            <a:srgbClr val="FBAE40"/>
          </p15:clr>
        </p15:guide>
        <p15:guide id="4" orient="horz" pos="1272">
          <p15:clr>
            <a:srgbClr val="FBAE40"/>
          </p15:clr>
        </p15:guide>
        <p15:guide id="5" orient="horz" pos="172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_1">
    <p:bg>
      <p:bgPr>
        <a:solidFill>
          <a:schemeClr val="bg1"/>
        </a:solidFill>
        <a:effectLst/>
      </p:bgPr>
    </p:bg>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9E09F29F-FB70-4479-9632-85DE314617E2}"/>
              </a:ext>
            </a:extLst>
          </p:cNvPr>
          <p:cNvSpPr>
            <a:spLocks noGrp="1"/>
          </p:cNvSpPr>
          <p:nvPr>
            <p:ph type="body" sz="quarter" idx="10" hasCustomPrompt="1"/>
          </p:nvPr>
        </p:nvSpPr>
        <p:spPr>
          <a:xfrm>
            <a:off x="425038" y="1365662"/>
            <a:ext cx="11430000" cy="3293209"/>
          </a:xfrm>
        </p:spPr>
        <p:txBody>
          <a:bodyPr vert="horz" wrap="square" lIns="0" tIns="45720" rIns="0" bIns="45720" rtlCol="0">
            <a:spAutoFit/>
          </a:bodyPr>
          <a:lstStyle>
            <a:lvl1pPr marL="0" indent="0">
              <a:spcAft>
                <a:spcPts val="3000"/>
              </a:spcAft>
              <a:buNone/>
              <a:defRPr lang="en-US" sz="2400" smtClean="0"/>
            </a:lvl1pPr>
            <a:lvl2pPr marL="0" indent="0">
              <a:spcAft>
                <a:spcPts val="3000"/>
              </a:spcAft>
              <a:buNone/>
              <a:defRPr lang="en-US" sz="2400" smtClean="0"/>
            </a:lvl2pPr>
            <a:lvl3pPr marL="0" indent="0">
              <a:spcAft>
                <a:spcPts val="3000"/>
              </a:spcAft>
              <a:buNone/>
              <a:defRPr lang="en-US" sz="2400" smtClean="0"/>
            </a:lvl3pPr>
            <a:lvl4pPr marL="0" indent="0">
              <a:spcAft>
                <a:spcPts val="3000"/>
              </a:spcAft>
              <a:buNone/>
              <a:defRPr lang="en-US" sz="2400" smtClean="0"/>
            </a:lvl4pPr>
            <a:lvl5pPr marL="0" indent="0">
              <a:spcAft>
                <a:spcPts val="3000"/>
              </a:spcAft>
              <a:buNone/>
              <a:defRPr lang="en-US" sz="2400"/>
            </a:lvl5pPr>
          </a:lstStyle>
          <a:p>
            <a:pPr marL="228600" lvl="0" indent="-228600">
              <a:spcAft>
                <a:spcPts val="3000"/>
              </a:spcAft>
              <a:buClr>
                <a:schemeClr val="tx1"/>
              </a:buClr>
            </a:pPr>
            <a:r>
              <a:rPr lang="en-US" dirty="0"/>
              <a:t>Enter agenda items</a:t>
            </a:r>
          </a:p>
          <a:p>
            <a:pPr marL="457200" lvl="1" indent="-457200">
              <a:spcAft>
                <a:spcPts val="3000"/>
              </a:spcAft>
              <a:buClr>
                <a:schemeClr val="tx1"/>
              </a:buClr>
            </a:pPr>
            <a:r>
              <a:rPr lang="en-US" dirty="0"/>
              <a:t>Second level</a:t>
            </a:r>
          </a:p>
          <a:p>
            <a:pPr marL="457200" lvl="2" indent="-457200">
              <a:spcAft>
                <a:spcPts val="3000"/>
              </a:spcAft>
              <a:buClr>
                <a:schemeClr val="tx1"/>
              </a:buClr>
            </a:pPr>
            <a:r>
              <a:rPr lang="en-US" dirty="0"/>
              <a:t>Third level</a:t>
            </a:r>
          </a:p>
          <a:p>
            <a:pPr marL="457200" lvl="3" indent="-457200">
              <a:spcAft>
                <a:spcPts val="3000"/>
              </a:spcAft>
              <a:buClr>
                <a:schemeClr val="tx1"/>
              </a:buClr>
            </a:pPr>
            <a:r>
              <a:rPr lang="en-US" dirty="0"/>
              <a:t>Fourth level</a:t>
            </a:r>
          </a:p>
          <a:p>
            <a:pPr marL="457200" lvl="4" indent="-457200">
              <a:spcAft>
                <a:spcPts val="3000"/>
              </a:spcAft>
              <a:buClr>
                <a:schemeClr val="tx1"/>
              </a:buClr>
            </a:pPr>
            <a:r>
              <a:rPr lang="en-US" dirty="0"/>
              <a:t>Fifth level</a:t>
            </a:r>
          </a:p>
        </p:txBody>
      </p:sp>
      <p:sp>
        <p:nvSpPr>
          <p:cNvPr id="5" name="Title 1">
            <a:extLst>
              <a:ext uri="{FF2B5EF4-FFF2-40B4-BE49-F238E27FC236}">
                <a16:creationId xmlns:a16="http://schemas.microsoft.com/office/drawing/2014/main" id="{A175166B-DC8C-4D02-820A-E0D358716306}"/>
              </a:ext>
            </a:extLst>
          </p:cNvPr>
          <p:cNvSpPr>
            <a:spLocks noGrp="1"/>
          </p:cNvSpPr>
          <p:nvPr>
            <p:ph type="title" hasCustomPrompt="1"/>
          </p:nvPr>
        </p:nvSpPr>
        <p:spPr>
          <a:xfrm>
            <a:off x="425038" y="355377"/>
            <a:ext cx="11430000" cy="638175"/>
          </a:xfrm>
        </p:spPr>
        <p:txBody>
          <a:bodyPr/>
          <a:lstStyle>
            <a:lvl1pPr>
              <a:defRPr/>
            </a:lvl1pPr>
          </a:lstStyle>
          <a:p>
            <a:r>
              <a:rPr lang="en-US"/>
              <a:t>Agenda layout</a:t>
            </a:r>
          </a:p>
        </p:txBody>
      </p:sp>
      <p:sp>
        <p:nvSpPr>
          <p:cNvPr id="6" name="Slide Number Placeholder 5">
            <a:extLst>
              <a:ext uri="{FF2B5EF4-FFF2-40B4-BE49-F238E27FC236}">
                <a16:creationId xmlns:a16="http://schemas.microsoft.com/office/drawing/2014/main" id="{DD57C718-E775-4DF5-9FB4-61276188D583}"/>
              </a:ext>
            </a:extLst>
          </p:cNvPr>
          <p:cNvSpPr>
            <a:spLocks noGrp="1"/>
          </p:cNvSpPr>
          <p:nvPr>
            <p:ph type="sldNum" sz="quarter" idx="13"/>
          </p:nvPr>
        </p:nvSpPr>
        <p:spPr/>
        <p:txBody>
          <a:bodyPr/>
          <a:lstStyle/>
          <a:p>
            <a:fld id="{DC503246-BBCE-4F0A-BCDC-08FC4C52637D}" type="slidenum">
              <a:rPr lang="en-US" smtClean="0"/>
              <a:pPr/>
              <a:t>‹#›</a:t>
            </a:fld>
            <a:endParaRPr lang="en-US"/>
          </a:p>
        </p:txBody>
      </p:sp>
    </p:spTree>
    <p:extLst>
      <p:ext uri="{BB962C8B-B14F-4D97-AF65-F5344CB8AC3E}">
        <p14:creationId xmlns:p14="http://schemas.microsoft.com/office/powerpoint/2010/main" val="44876715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_2">
    <p:bg>
      <p:bgPr>
        <a:solidFill>
          <a:schemeClr val="bg1"/>
        </a:solidFill>
        <a:effectLst/>
      </p:bgPr>
    </p:bg>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2C80C750-A3DA-DD57-9D7D-AE81CEF72200}"/>
              </a:ext>
            </a:extLst>
          </p:cNvPr>
          <p:cNvSpPr/>
          <p:nvPr userDrawn="1"/>
        </p:nvSpPr>
        <p:spPr>
          <a:xfrm>
            <a:off x="6096000" y="342900"/>
            <a:ext cx="5753100" cy="5867400"/>
          </a:xfrm>
          <a:prstGeom prst="roundRect">
            <a:avLst>
              <a:gd name="adj" fmla="val 4167"/>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4" name="Text Placeholder 5">
            <a:extLst>
              <a:ext uri="{FF2B5EF4-FFF2-40B4-BE49-F238E27FC236}">
                <a16:creationId xmlns:a16="http://schemas.microsoft.com/office/drawing/2014/main" id="{9E09F29F-FB70-4479-9632-85DE314617E2}"/>
              </a:ext>
            </a:extLst>
          </p:cNvPr>
          <p:cNvSpPr>
            <a:spLocks noGrp="1"/>
          </p:cNvSpPr>
          <p:nvPr>
            <p:ph type="body" sz="quarter" idx="10" hasCustomPrompt="1"/>
          </p:nvPr>
        </p:nvSpPr>
        <p:spPr>
          <a:xfrm>
            <a:off x="6368415" y="582592"/>
            <a:ext cx="5246370" cy="5349916"/>
          </a:xfrm>
          <a:prstGeom prst="rect">
            <a:avLst/>
          </a:prstGeom>
          <a:noFill/>
        </p:spPr>
        <p:txBody>
          <a:bodyPr vert="horz" wrap="square" lIns="0" tIns="91440" rIns="0" bIns="274320" rtlCol="0">
            <a:normAutofit/>
          </a:bodyPr>
          <a:lstStyle>
            <a:lvl1pPr marL="0" indent="0">
              <a:spcAft>
                <a:spcPts val="3000"/>
              </a:spcAft>
              <a:buNone/>
              <a:defRPr lang="en-US" sz="2400" smtClean="0"/>
            </a:lvl1pPr>
            <a:lvl2pPr marL="0" indent="0">
              <a:spcAft>
                <a:spcPts val="3000"/>
              </a:spcAft>
              <a:buNone/>
              <a:defRPr lang="en-US" sz="2400" smtClean="0"/>
            </a:lvl2pPr>
            <a:lvl3pPr marL="0" indent="0">
              <a:spcAft>
                <a:spcPts val="3000"/>
              </a:spcAft>
              <a:buNone/>
              <a:defRPr lang="en-US" sz="2400" smtClean="0"/>
            </a:lvl3pPr>
            <a:lvl4pPr marL="0" indent="0">
              <a:spcAft>
                <a:spcPts val="3000"/>
              </a:spcAft>
              <a:buNone/>
              <a:defRPr lang="en-US" sz="2400" smtClean="0"/>
            </a:lvl4pPr>
            <a:lvl5pPr marL="0" indent="0">
              <a:spcAft>
                <a:spcPts val="3000"/>
              </a:spcAft>
              <a:buNone/>
              <a:defRPr lang="en-US" sz="2400"/>
            </a:lvl5pPr>
          </a:lstStyle>
          <a:p>
            <a:pPr marL="228600" lvl="0" indent="-228600">
              <a:spcAft>
                <a:spcPts val="3000"/>
              </a:spcAft>
              <a:buClr>
                <a:schemeClr val="tx1"/>
              </a:buClr>
            </a:pPr>
            <a:r>
              <a:rPr lang="en-US"/>
              <a:t>Enter agenda items</a:t>
            </a:r>
          </a:p>
          <a:p>
            <a:pPr marL="457200" lvl="1" indent="-457200">
              <a:spcAft>
                <a:spcPts val="3000"/>
              </a:spcAft>
              <a:buClr>
                <a:schemeClr val="tx1"/>
              </a:buClr>
            </a:pPr>
            <a:r>
              <a:rPr lang="en-US"/>
              <a:t>Second level</a:t>
            </a:r>
          </a:p>
          <a:p>
            <a:pPr marL="457200" lvl="2" indent="-457200">
              <a:spcAft>
                <a:spcPts val="3000"/>
              </a:spcAft>
              <a:buClr>
                <a:schemeClr val="tx1"/>
              </a:buClr>
            </a:pPr>
            <a:r>
              <a:rPr lang="en-US"/>
              <a:t>Third level</a:t>
            </a:r>
          </a:p>
          <a:p>
            <a:pPr marL="457200" lvl="3" indent="-457200">
              <a:spcAft>
                <a:spcPts val="3000"/>
              </a:spcAft>
              <a:buClr>
                <a:schemeClr val="tx1"/>
              </a:buClr>
            </a:pPr>
            <a:r>
              <a:rPr lang="en-US"/>
              <a:t>Fourth level</a:t>
            </a:r>
          </a:p>
          <a:p>
            <a:pPr marL="457200" lvl="4" indent="-457200">
              <a:spcAft>
                <a:spcPts val="3000"/>
              </a:spcAft>
              <a:buClr>
                <a:schemeClr val="tx1"/>
              </a:buClr>
            </a:pPr>
            <a:r>
              <a:rPr lang="en-US"/>
              <a:t>Fifth level</a:t>
            </a:r>
          </a:p>
        </p:txBody>
      </p:sp>
      <p:sp>
        <p:nvSpPr>
          <p:cNvPr id="5" name="Title 1">
            <a:extLst>
              <a:ext uri="{FF2B5EF4-FFF2-40B4-BE49-F238E27FC236}">
                <a16:creationId xmlns:a16="http://schemas.microsoft.com/office/drawing/2014/main" id="{A175166B-DC8C-4D02-820A-E0D358716306}"/>
              </a:ext>
            </a:extLst>
          </p:cNvPr>
          <p:cNvSpPr>
            <a:spLocks noGrp="1"/>
          </p:cNvSpPr>
          <p:nvPr>
            <p:ph type="title" hasCustomPrompt="1"/>
          </p:nvPr>
        </p:nvSpPr>
        <p:spPr>
          <a:xfrm>
            <a:off x="425038" y="2938462"/>
            <a:ext cx="5219700" cy="638175"/>
          </a:xfrm>
        </p:spPr>
        <p:txBody>
          <a:bodyPr anchor="ctr"/>
          <a:lstStyle>
            <a:lvl1pPr>
              <a:defRPr/>
            </a:lvl1pPr>
          </a:lstStyle>
          <a:p>
            <a:r>
              <a:rPr lang="en-US"/>
              <a:t>Agenda layout</a:t>
            </a:r>
          </a:p>
        </p:txBody>
      </p:sp>
      <p:pic>
        <p:nvPicPr>
          <p:cNvPr id="12" name="Graphic 11">
            <a:extLst>
              <a:ext uri="{FF2B5EF4-FFF2-40B4-BE49-F238E27FC236}">
                <a16:creationId xmlns:a16="http://schemas.microsoft.com/office/drawing/2014/main" id="{EB950FD9-0857-BC4D-D724-141D5EC11CE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368415" y="5720715"/>
            <a:ext cx="228600" cy="228600"/>
          </a:xfrm>
          <a:prstGeom prst="rect">
            <a:avLst/>
          </a:prstGeom>
        </p:spPr>
      </p:pic>
      <p:sp>
        <p:nvSpPr>
          <p:cNvPr id="6" name="Slide Number Placeholder 5">
            <a:extLst>
              <a:ext uri="{FF2B5EF4-FFF2-40B4-BE49-F238E27FC236}">
                <a16:creationId xmlns:a16="http://schemas.microsoft.com/office/drawing/2014/main" id="{425622D6-3F16-A260-3FBE-FA9B9C6F20D7}"/>
              </a:ext>
            </a:extLst>
          </p:cNvPr>
          <p:cNvSpPr>
            <a:spLocks noGrp="1"/>
          </p:cNvSpPr>
          <p:nvPr>
            <p:ph type="sldNum" sz="quarter" idx="13"/>
          </p:nvPr>
        </p:nvSpPr>
        <p:spPr/>
        <p:txBody>
          <a:bodyPr/>
          <a:lstStyle/>
          <a:p>
            <a:fld id="{DC503246-BBCE-4F0A-BCDC-08FC4C52637D}" type="slidenum">
              <a:rPr lang="en-US" smtClean="0"/>
              <a:pPr/>
              <a:t>‹#›</a:t>
            </a:fld>
            <a:endParaRPr lang="en-US"/>
          </a:p>
        </p:txBody>
      </p:sp>
    </p:spTree>
    <p:extLst>
      <p:ext uri="{BB962C8B-B14F-4D97-AF65-F5344CB8AC3E}">
        <p14:creationId xmlns:p14="http://schemas.microsoft.com/office/powerpoint/2010/main" val="65374674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_3">
    <p:bg>
      <p:bgPr>
        <a:solidFill>
          <a:schemeClr val="bg1"/>
        </a:solidFill>
        <a:effectLst/>
      </p:bgPr>
    </p:bg>
    <p:spTree>
      <p:nvGrpSpPr>
        <p:cNvPr id="1" name=""/>
        <p:cNvGrpSpPr/>
        <p:nvPr/>
      </p:nvGrpSpPr>
      <p:grpSpPr>
        <a:xfrm>
          <a:off x="0" y="0"/>
          <a:ext cx="0" cy="0"/>
          <a:chOff x="0" y="0"/>
          <a:chExt cx="0" cy="0"/>
        </a:xfrm>
      </p:grpSpPr>
      <p:sp>
        <p:nvSpPr>
          <p:cNvPr id="59" name="Rectangle: Rounded Corners 14">
            <a:extLst>
              <a:ext uri="{FF2B5EF4-FFF2-40B4-BE49-F238E27FC236}">
                <a16:creationId xmlns:a16="http://schemas.microsoft.com/office/drawing/2014/main" id="{90CAB64E-C3D8-D3B4-BDBE-B1CFA3F66B17}"/>
              </a:ext>
            </a:extLst>
          </p:cNvPr>
          <p:cNvSpPr/>
          <p:nvPr userDrawn="1"/>
        </p:nvSpPr>
        <p:spPr>
          <a:xfrm>
            <a:off x="421483" y="4085415"/>
            <a:ext cx="3600196" cy="1792653"/>
          </a:xfrm>
          <a:prstGeom prst="roundRect">
            <a:avLst>
              <a:gd name="adj" fmla="val 7397"/>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latin typeface="+mn-lt"/>
            </a:endParaRPr>
          </a:p>
        </p:txBody>
      </p:sp>
      <p:sp>
        <p:nvSpPr>
          <p:cNvPr id="9" name="Rectangle: Rounded Corners 14">
            <a:extLst>
              <a:ext uri="{FF2B5EF4-FFF2-40B4-BE49-F238E27FC236}">
                <a16:creationId xmlns:a16="http://schemas.microsoft.com/office/drawing/2014/main" id="{AC58A4AF-5F75-90B5-E2D5-B6AD307D8E47}"/>
              </a:ext>
            </a:extLst>
          </p:cNvPr>
          <p:cNvSpPr/>
          <p:nvPr userDrawn="1"/>
        </p:nvSpPr>
        <p:spPr>
          <a:xfrm>
            <a:off x="421483" y="1954198"/>
            <a:ext cx="3600196" cy="1792653"/>
          </a:xfrm>
          <a:prstGeom prst="roundRect">
            <a:avLst>
              <a:gd name="adj" fmla="val 7397"/>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latin typeface="+mn-lt"/>
            </a:endParaRPr>
          </a:p>
        </p:txBody>
      </p:sp>
      <p:sp>
        <p:nvSpPr>
          <p:cNvPr id="38" name="Text Placeholder 37">
            <a:extLst>
              <a:ext uri="{FF2B5EF4-FFF2-40B4-BE49-F238E27FC236}">
                <a16:creationId xmlns:a16="http://schemas.microsoft.com/office/drawing/2014/main" id="{2059F353-311B-F409-C62D-0FFAB22CC7EC}"/>
              </a:ext>
            </a:extLst>
          </p:cNvPr>
          <p:cNvSpPr>
            <a:spLocks noGrp="1"/>
          </p:cNvSpPr>
          <p:nvPr>
            <p:ph type="body" sz="quarter" idx="12" hasCustomPrompt="1"/>
          </p:nvPr>
        </p:nvSpPr>
        <p:spPr>
          <a:xfrm>
            <a:off x="1702543" y="2794197"/>
            <a:ext cx="1884680" cy="400110"/>
          </a:xfrm>
        </p:spPr>
        <p:txBody>
          <a:bodyPr anchor="b"/>
          <a:lstStyle>
            <a:lvl1pPr marL="0" indent="0">
              <a:lnSpc>
                <a:spcPct val="100000"/>
              </a:lnSpc>
              <a:buNone/>
              <a:defRPr sz="2000" b="0" i="0">
                <a:solidFill>
                  <a:schemeClr val="tx1"/>
                </a:solidFill>
                <a:latin typeface="+mn-lt"/>
                <a:ea typeface="Amazon Ember Display" panose="020F0603020204020204" pitchFamily="34" charset="0"/>
                <a:cs typeface="Amazon Ember Display" panose="020F0603020204020204" pitchFamily="34" charset="0"/>
              </a:defRPr>
            </a:lvl1pPr>
            <a:lvl2pPr marL="228600" indent="0">
              <a:buNone/>
              <a:defRPr/>
            </a:lvl2pPr>
            <a:lvl3pPr marL="457200" indent="0">
              <a:buNone/>
              <a:defRPr/>
            </a:lvl3pPr>
            <a:lvl4pPr marL="685800" indent="0">
              <a:buNone/>
              <a:defRPr/>
            </a:lvl4pPr>
            <a:lvl5pPr marL="685800" indent="0">
              <a:buNone/>
              <a:defRPr/>
            </a:lvl5pPr>
          </a:lstStyle>
          <a:p>
            <a:pPr lvl="0"/>
            <a:r>
              <a:rPr lang="en-US"/>
              <a:t>Section title</a:t>
            </a:r>
          </a:p>
        </p:txBody>
      </p:sp>
      <p:sp>
        <p:nvSpPr>
          <p:cNvPr id="39" name="Text Placeholder 37">
            <a:extLst>
              <a:ext uri="{FF2B5EF4-FFF2-40B4-BE49-F238E27FC236}">
                <a16:creationId xmlns:a16="http://schemas.microsoft.com/office/drawing/2014/main" id="{F7711304-137D-F984-FCB7-ABDFAF726FBF}"/>
              </a:ext>
            </a:extLst>
          </p:cNvPr>
          <p:cNvSpPr>
            <a:spLocks noGrp="1"/>
          </p:cNvSpPr>
          <p:nvPr>
            <p:ph type="body" sz="quarter" idx="13" hasCustomPrompt="1"/>
          </p:nvPr>
        </p:nvSpPr>
        <p:spPr>
          <a:xfrm>
            <a:off x="570756" y="2388859"/>
            <a:ext cx="876106" cy="923330"/>
          </a:xfrm>
        </p:spPr>
        <p:txBody>
          <a:bodyPr anchor="ctr"/>
          <a:lstStyle>
            <a:lvl1pPr marL="0" indent="0" algn="r">
              <a:lnSpc>
                <a:spcPct val="100000"/>
              </a:lnSpc>
              <a:buNone/>
              <a:defRPr lang="en-US" sz="5400" b="1" i="0" kern="1200" spc="-150" dirty="0">
                <a:solidFill>
                  <a:schemeClr val="accent1">
                    <a:lumMod val="40000"/>
                    <a:lumOff val="60000"/>
                  </a:schemeClr>
                </a:solidFill>
                <a:latin typeface="Amazon Ember Mono" panose="020B0509020204020204" pitchFamily="49" charset="0"/>
                <a:ea typeface="Amazon Ember Mono" panose="020B0509020204020204" pitchFamily="49" charset="0"/>
                <a:cs typeface="Amazon Ember Mono" panose="020B0509020204020204" pitchFamily="49" charset="0"/>
              </a:defRPr>
            </a:lvl1pPr>
            <a:lvl2pPr marL="228600" indent="0">
              <a:buNone/>
              <a:defRPr/>
            </a:lvl2pPr>
            <a:lvl3pPr marL="457200" indent="0">
              <a:buNone/>
              <a:defRPr/>
            </a:lvl3pPr>
            <a:lvl4pPr marL="685800" indent="0">
              <a:buNone/>
              <a:defRPr/>
            </a:lvl4pPr>
            <a:lvl5pPr marL="685800" indent="0">
              <a:buNone/>
              <a:defRPr/>
            </a:lvl5pPr>
          </a:lstStyle>
          <a:p>
            <a:pPr lvl="0"/>
            <a:r>
              <a:rPr lang="en-US"/>
              <a:t>01</a:t>
            </a:r>
          </a:p>
        </p:txBody>
      </p:sp>
      <p:sp>
        <p:nvSpPr>
          <p:cNvPr id="47" name="Text Placeholder 37">
            <a:extLst>
              <a:ext uri="{FF2B5EF4-FFF2-40B4-BE49-F238E27FC236}">
                <a16:creationId xmlns:a16="http://schemas.microsoft.com/office/drawing/2014/main" id="{953B5177-9BDA-5DF1-2654-40F84CED969A}"/>
              </a:ext>
            </a:extLst>
          </p:cNvPr>
          <p:cNvSpPr>
            <a:spLocks noGrp="1"/>
          </p:cNvSpPr>
          <p:nvPr>
            <p:ph type="body" sz="quarter" idx="18" hasCustomPrompt="1"/>
          </p:nvPr>
        </p:nvSpPr>
        <p:spPr>
          <a:xfrm>
            <a:off x="1702543" y="4925414"/>
            <a:ext cx="1884680" cy="400110"/>
          </a:xfrm>
        </p:spPr>
        <p:txBody>
          <a:bodyPr anchor="b"/>
          <a:lstStyle>
            <a:lvl1pPr marL="0" indent="0">
              <a:lnSpc>
                <a:spcPct val="100000"/>
              </a:lnSpc>
              <a:buNone/>
              <a:defRPr sz="2000" b="0" i="0">
                <a:solidFill>
                  <a:schemeClr val="tx1"/>
                </a:solidFill>
                <a:latin typeface="+mn-lt"/>
                <a:ea typeface="Amazon Ember Display" panose="020F0603020204020204" pitchFamily="34" charset="0"/>
                <a:cs typeface="Amazon Ember Display" panose="020F0603020204020204" pitchFamily="34" charset="0"/>
              </a:defRPr>
            </a:lvl1pPr>
            <a:lvl2pPr marL="228600" indent="0">
              <a:buNone/>
              <a:defRPr/>
            </a:lvl2pPr>
            <a:lvl3pPr marL="457200" indent="0">
              <a:buNone/>
              <a:defRPr/>
            </a:lvl3pPr>
            <a:lvl4pPr marL="685800" indent="0">
              <a:buNone/>
              <a:defRPr/>
            </a:lvl4pPr>
            <a:lvl5pPr marL="685800" indent="0">
              <a:buNone/>
              <a:defRPr/>
            </a:lvl5pPr>
          </a:lstStyle>
          <a:p>
            <a:pPr lvl="0"/>
            <a:r>
              <a:rPr lang="en-US"/>
              <a:t>Section title</a:t>
            </a:r>
          </a:p>
        </p:txBody>
      </p:sp>
      <p:sp>
        <p:nvSpPr>
          <p:cNvPr id="48" name="Text Placeholder 37">
            <a:extLst>
              <a:ext uri="{FF2B5EF4-FFF2-40B4-BE49-F238E27FC236}">
                <a16:creationId xmlns:a16="http://schemas.microsoft.com/office/drawing/2014/main" id="{7BC2DADC-7A2D-0BE5-97F0-FB06ADCD454D}"/>
              </a:ext>
            </a:extLst>
          </p:cNvPr>
          <p:cNvSpPr>
            <a:spLocks noGrp="1"/>
          </p:cNvSpPr>
          <p:nvPr>
            <p:ph type="body" sz="quarter" idx="19" hasCustomPrompt="1"/>
          </p:nvPr>
        </p:nvSpPr>
        <p:spPr>
          <a:xfrm>
            <a:off x="570756" y="4520076"/>
            <a:ext cx="876106" cy="923330"/>
          </a:xfrm>
        </p:spPr>
        <p:txBody>
          <a:bodyPr anchor="ctr"/>
          <a:lstStyle>
            <a:lvl1pPr marL="0" indent="0" algn="r">
              <a:lnSpc>
                <a:spcPct val="100000"/>
              </a:lnSpc>
              <a:buNone/>
              <a:defRPr lang="en-US" sz="5400" b="1" i="0" kern="1200" spc="-150" dirty="0">
                <a:solidFill>
                  <a:schemeClr val="accent1">
                    <a:lumMod val="40000"/>
                    <a:lumOff val="60000"/>
                  </a:schemeClr>
                </a:solidFill>
                <a:latin typeface="Amazon Ember Mono" panose="020B0509020204020204" pitchFamily="49" charset="0"/>
                <a:ea typeface="Amazon Ember Mono" panose="020B0509020204020204" pitchFamily="49" charset="0"/>
                <a:cs typeface="Amazon Ember Mono" panose="020B0509020204020204" pitchFamily="49" charset="0"/>
              </a:defRPr>
            </a:lvl1pPr>
            <a:lvl2pPr marL="228600" indent="0">
              <a:buNone/>
              <a:defRPr/>
            </a:lvl2pPr>
            <a:lvl3pPr marL="457200" indent="0">
              <a:buNone/>
              <a:defRPr/>
            </a:lvl3pPr>
            <a:lvl4pPr marL="685800" indent="0">
              <a:buNone/>
              <a:defRPr/>
            </a:lvl4pPr>
            <a:lvl5pPr marL="685800" indent="0">
              <a:buNone/>
              <a:defRPr/>
            </a:lvl5pPr>
          </a:lstStyle>
          <a:p>
            <a:pPr lvl="0"/>
            <a:r>
              <a:rPr lang="en-US"/>
              <a:t>01</a:t>
            </a:r>
          </a:p>
        </p:txBody>
      </p:sp>
      <p:sp>
        <p:nvSpPr>
          <p:cNvPr id="2" name="Title 1">
            <a:extLst>
              <a:ext uri="{FF2B5EF4-FFF2-40B4-BE49-F238E27FC236}">
                <a16:creationId xmlns:a16="http://schemas.microsoft.com/office/drawing/2014/main" id="{EA4D24A8-EBF2-4C49-BC69-1DFF588B45A9}"/>
              </a:ext>
            </a:extLst>
          </p:cNvPr>
          <p:cNvSpPr>
            <a:spLocks noGrp="1"/>
          </p:cNvSpPr>
          <p:nvPr>
            <p:ph type="title" hasCustomPrompt="1"/>
          </p:nvPr>
        </p:nvSpPr>
        <p:spPr>
          <a:xfrm>
            <a:off x="419100" y="361315"/>
            <a:ext cx="11430000" cy="638175"/>
          </a:xfrm>
        </p:spPr>
        <p:txBody>
          <a:bodyPr/>
          <a:lstStyle>
            <a:lvl1pPr>
              <a:defRPr/>
            </a:lvl1pPr>
          </a:lstStyle>
          <a:p>
            <a:r>
              <a:rPr lang="en-US"/>
              <a:t>Agenda layout</a:t>
            </a:r>
          </a:p>
        </p:txBody>
      </p:sp>
      <p:sp>
        <p:nvSpPr>
          <p:cNvPr id="3" name="Rectangle: Rounded Corners 14">
            <a:extLst>
              <a:ext uri="{FF2B5EF4-FFF2-40B4-BE49-F238E27FC236}">
                <a16:creationId xmlns:a16="http://schemas.microsoft.com/office/drawing/2014/main" id="{A5B475CB-72C2-5DA6-7F4B-A11AA9DCF4BD}"/>
              </a:ext>
            </a:extLst>
          </p:cNvPr>
          <p:cNvSpPr/>
          <p:nvPr userDrawn="1"/>
        </p:nvSpPr>
        <p:spPr>
          <a:xfrm>
            <a:off x="8248904" y="1954198"/>
            <a:ext cx="3600196" cy="1792653"/>
          </a:xfrm>
          <a:prstGeom prst="roundRect">
            <a:avLst>
              <a:gd name="adj" fmla="val 7397"/>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latin typeface="+mn-lt"/>
            </a:endParaRPr>
          </a:p>
        </p:txBody>
      </p:sp>
      <p:sp>
        <p:nvSpPr>
          <p:cNvPr id="4" name="Text Placeholder 37">
            <a:extLst>
              <a:ext uri="{FF2B5EF4-FFF2-40B4-BE49-F238E27FC236}">
                <a16:creationId xmlns:a16="http://schemas.microsoft.com/office/drawing/2014/main" id="{98BA58F2-33BE-123D-9CEF-7FFCF6EB2A59}"/>
              </a:ext>
            </a:extLst>
          </p:cNvPr>
          <p:cNvSpPr>
            <a:spLocks noGrp="1"/>
          </p:cNvSpPr>
          <p:nvPr>
            <p:ph type="body" sz="quarter" idx="20" hasCustomPrompt="1"/>
          </p:nvPr>
        </p:nvSpPr>
        <p:spPr>
          <a:xfrm>
            <a:off x="9529964" y="2794197"/>
            <a:ext cx="1884680" cy="400110"/>
          </a:xfrm>
        </p:spPr>
        <p:txBody>
          <a:bodyPr anchor="b"/>
          <a:lstStyle>
            <a:lvl1pPr marL="0" indent="0">
              <a:lnSpc>
                <a:spcPct val="100000"/>
              </a:lnSpc>
              <a:buNone/>
              <a:defRPr sz="2000" b="0" i="0">
                <a:solidFill>
                  <a:schemeClr val="tx1"/>
                </a:solidFill>
                <a:latin typeface="+mn-lt"/>
                <a:ea typeface="Amazon Ember Display" panose="020F0603020204020204" pitchFamily="34" charset="0"/>
                <a:cs typeface="Amazon Ember Display" panose="020F0603020204020204" pitchFamily="34" charset="0"/>
              </a:defRPr>
            </a:lvl1pPr>
            <a:lvl2pPr marL="228600" indent="0">
              <a:buNone/>
              <a:defRPr/>
            </a:lvl2pPr>
            <a:lvl3pPr marL="457200" indent="0">
              <a:buNone/>
              <a:defRPr/>
            </a:lvl3pPr>
            <a:lvl4pPr marL="685800" indent="0">
              <a:buNone/>
              <a:defRPr/>
            </a:lvl4pPr>
            <a:lvl5pPr marL="685800" indent="0">
              <a:buNone/>
              <a:defRPr/>
            </a:lvl5pPr>
          </a:lstStyle>
          <a:p>
            <a:pPr lvl="0"/>
            <a:r>
              <a:rPr lang="en-US"/>
              <a:t>Section title</a:t>
            </a:r>
          </a:p>
        </p:txBody>
      </p:sp>
      <p:sp>
        <p:nvSpPr>
          <p:cNvPr id="5" name="Text Placeholder 37">
            <a:extLst>
              <a:ext uri="{FF2B5EF4-FFF2-40B4-BE49-F238E27FC236}">
                <a16:creationId xmlns:a16="http://schemas.microsoft.com/office/drawing/2014/main" id="{7D8258AA-317E-2D75-0695-DAF7CA706EC7}"/>
              </a:ext>
            </a:extLst>
          </p:cNvPr>
          <p:cNvSpPr>
            <a:spLocks noGrp="1"/>
          </p:cNvSpPr>
          <p:nvPr>
            <p:ph type="body" sz="quarter" idx="21" hasCustomPrompt="1"/>
          </p:nvPr>
        </p:nvSpPr>
        <p:spPr>
          <a:xfrm>
            <a:off x="8398177" y="2388859"/>
            <a:ext cx="876106" cy="923330"/>
          </a:xfrm>
        </p:spPr>
        <p:txBody>
          <a:bodyPr anchor="ctr"/>
          <a:lstStyle>
            <a:lvl1pPr marL="0" indent="0" algn="r">
              <a:lnSpc>
                <a:spcPct val="100000"/>
              </a:lnSpc>
              <a:buNone/>
              <a:defRPr lang="en-US" sz="5400" b="1" i="0" kern="1200" spc="-150" dirty="0">
                <a:solidFill>
                  <a:schemeClr val="accent1">
                    <a:lumMod val="40000"/>
                    <a:lumOff val="60000"/>
                  </a:schemeClr>
                </a:solidFill>
                <a:latin typeface="Amazon Ember Mono" panose="020B0509020204020204" pitchFamily="49" charset="0"/>
                <a:ea typeface="Amazon Ember Mono" panose="020B0509020204020204" pitchFamily="49" charset="0"/>
                <a:cs typeface="Amazon Ember Mono" panose="020B0509020204020204" pitchFamily="49" charset="0"/>
              </a:defRPr>
            </a:lvl1pPr>
            <a:lvl2pPr marL="228600" indent="0">
              <a:buNone/>
              <a:defRPr/>
            </a:lvl2pPr>
            <a:lvl3pPr marL="457200" indent="0">
              <a:buNone/>
              <a:defRPr/>
            </a:lvl3pPr>
            <a:lvl4pPr marL="685800" indent="0">
              <a:buNone/>
              <a:defRPr/>
            </a:lvl4pPr>
            <a:lvl5pPr marL="685800" indent="0">
              <a:buNone/>
              <a:defRPr/>
            </a:lvl5pPr>
          </a:lstStyle>
          <a:p>
            <a:pPr lvl="0"/>
            <a:r>
              <a:rPr lang="en-US"/>
              <a:t>01</a:t>
            </a:r>
          </a:p>
        </p:txBody>
      </p:sp>
      <p:sp>
        <p:nvSpPr>
          <p:cNvPr id="6" name="Rectangle: Rounded Corners 14">
            <a:extLst>
              <a:ext uri="{FF2B5EF4-FFF2-40B4-BE49-F238E27FC236}">
                <a16:creationId xmlns:a16="http://schemas.microsoft.com/office/drawing/2014/main" id="{6FC7776F-E0BD-07D6-3B13-FA34C298FA42}"/>
              </a:ext>
            </a:extLst>
          </p:cNvPr>
          <p:cNvSpPr/>
          <p:nvPr userDrawn="1"/>
        </p:nvSpPr>
        <p:spPr>
          <a:xfrm>
            <a:off x="4335193" y="1954198"/>
            <a:ext cx="3600196" cy="1792653"/>
          </a:xfrm>
          <a:prstGeom prst="roundRect">
            <a:avLst>
              <a:gd name="adj" fmla="val 7397"/>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latin typeface="+mn-lt"/>
            </a:endParaRPr>
          </a:p>
        </p:txBody>
      </p:sp>
      <p:sp>
        <p:nvSpPr>
          <p:cNvPr id="7" name="Text Placeholder 37">
            <a:extLst>
              <a:ext uri="{FF2B5EF4-FFF2-40B4-BE49-F238E27FC236}">
                <a16:creationId xmlns:a16="http://schemas.microsoft.com/office/drawing/2014/main" id="{22CD3051-126F-857F-1DC9-D67B4E2B2BE9}"/>
              </a:ext>
            </a:extLst>
          </p:cNvPr>
          <p:cNvSpPr>
            <a:spLocks noGrp="1"/>
          </p:cNvSpPr>
          <p:nvPr>
            <p:ph type="body" sz="quarter" idx="22" hasCustomPrompt="1"/>
          </p:nvPr>
        </p:nvSpPr>
        <p:spPr>
          <a:xfrm>
            <a:off x="5616253" y="2794197"/>
            <a:ext cx="1884680" cy="400110"/>
          </a:xfrm>
        </p:spPr>
        <p:txBody>
          <a:bodyPr anchor="b"/>
          <a:lstStyle>
            <a:lvl1pPr marL="0" indent="0">
              <a:lnSpc>
                <a:spcPct val="100000"/>
              </a:lnSpc>
              <a:buNone/>
              <a:defRPr sz="2000" b="0" i="0">
                <a:solidFill>
                  <a:schemeClr val="tx1"/>
                </a:solidFill>
                <a:latin typeface="+mn-lt"/>
                <a:ea typeface="Amazon Ember Display" panose="020F0603020204020204" pitchFamily="34" charset="0"/>
                <a:cs typeface="Amazon Ember Display" panose="020F0603020204020204" pitchFamily="34" charset="0"/>
              </a:defRPr>
            </a:lvl1pPr>
            <a:lvl2pPr marL="228600" indent="0">
              <a:buNone/>
              <a:defRPr/>
            </a:lvl2pPr>
            <a:lvl3pPr marL="457200" indent="0">
              <a:buNone/>
              <a:defRPr/>
            </a:lvl3pPr>
            <a:lvl4pPr marL="685800" indent="0">
              <a:buNone/>
              <a:defRPr/>
            </a:lvl4pPr>
            <a:lvl5pPr marL="685800" indent="0">
              <a:buNone/>
              <a:defRPr/>
            </a:lvl5pPr>
          </a:lstStyle>
          <a:p>
            <a:pPr lvl="0"/>
            <a:r>
              <a:rPr lang="en-US"/>
              <a:t>Section title</a:t>
            </a:r>
          </a:p>
        </p:txBody>
      </p:sp>
      <p:sp>
        <p:nvSpPr>
          <p:cNvPr id="8" name="Text Placeholder 37">
            <a:extLst>
              <a:ext uri="{FF2B5EF4-FFF2-40B4-BE49-F238E27FC236}">
                <a16:creationId xmlns:a16="http://schemas.microsoft.com/office/drawing/2014/main" id="{5B8DF3FE-9334-6C10-0274-C5A73AFEE1CE}"/>
              </a:ext>
            </a:extLst>
          </p:cNvPr>
          <p:cNvSpPr>
            <a:spLocks noGrp="1"/>
          </p:cNvSpPr>
          <p:nvPr>
            <p:ph type="body" sz="quarter" idx="23" hasCustomPrompt="1"/>
          </p:nvPr>
        </p:nvSpPr>
        <p:spPr>
          <a:xfrm>
            <a:off x="4484466" y="2388859"/>
            <a:ext cx="876106" cy="923330"/>
          </a:xfrm>
        </p:spPr>
        <p:txBody>
          <a:bodyPr anchor="ctr"/>
          <a:lstStyle>
            <a:lvl1pPr marL="0" indent="0" algn="r">
              <a:lnSpc>
                <a:spcPct val="100000"/>
              </a:lnSpc>
              <a:buNone/>
              <a:defRPr lang="en-US" sz="5400" b="1" i="0" kern="1200" spc="-150" dirty="0">
                <a:solidFill>
                  <a:schemeClr val="accent1">
                    <a:lumMod val="40000"/>
                    <a:lumOff val="60000"/>
                  </a:schemeClr>
                </a:solidFill>
                <a:latin typeface="Amazon Ember Mono" panose="020B0509020204020204" pitchFamily="49" charset="0"/>
                <a:ea typeface="Amazon Ember Mono" panose="020B0509020204020204" pitchFamily="49" charset="0"/>
                <a:cs typeface="Amazon Ember Mono" panose="020B0509020204020204" pitchFamily="49" charset="0"/>
              </a:defRPr>
            </a:lvl1pPr>
            <a:lvl2pPr marL="228600" indent="0">
              <a:buNone/>
              <a:defRPr/>
            </a:lvl2pPr>
            <a:lvl3pPr marL="457200" indent="0">
              <a:buNone/>
              <a:defRPr/>
            </a:lvl3pPr>
            <a:lvl4pPr marL="685800" indent="0">
              <a:buNone/>
              <a:defRPr/>
            </a:lvl4pPr>
            <a:lvl5pPr marL="685800" indent="0">
              <a:buNone/>
              <a:defRPr/>
            </a:lvl5pPr>
          </a:lstStyle>
          <a:p>
            <a:pPr lvl="0"/>
            <a:r>
              <a:rPr lang="en-US" dirty="0"/>
              <a:t>01</a:t>
            </a:r>
          </a:p>
        </p:txBody>
      </p:sp>
      <p:sp>
        <p:nvSpPr>
          <p:cNvPr id="10" name="Rectangle: Rounded Corners 14">
            <a:extLst>
              <a:ext uri="{FF2B5EF4-FFF2-40B4-BE49-F238E27FC236}">
                <a16:creationId xmlns:a16="http://schemas.microsoft.com/office/drawing/2014/main" id="{F1D15092-6C97-448C-5A10-94969E090303}"/>
              </a:ext>
            </a:extLst>
          </p:cNvPr>
          <p:cNvSpPr/>
          <p:nvPr userDrawn="1"/>
        </p:nvSpPr>
        <p:spPr>
          <a:xfrm>
            <a:off x="4335193" y="4085415"/>
            <a:ext cx="3600196" cy="1792653"/>
          </a:xfrm>
          <a:prstGeom prst="roundRect">
            <a:avLst>
              <a:gd name="adj" fmla="val 7397"/>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latin typeface="+mn-lt"/>
            </a:endParaRPr>
          </a:p>
        </p:txBody>
      </p:sp>
      <p:sp>
        <p:nvSpPr>
          <p:cNvPr id="11" name="Text Placeholder 37">
            <a:extLst>
              <a:ext uri="{FF2B5EF4-FFF2-40B4-BE49-F238E27FC236}">
                <a16:creationId xmlns:a16="http://schemas.microsoft.com/office/drawing/2014/main" id="{73E22F3E-D239-535A-31BB-7FA69E425ACF}"/>
              </a:ext>
            </a:extLst>
          </p:cNvPr>
          <p:cNvSpPr>
            <a:spLocks noGrp="1"/>
          </p:cNvSpPr>
          <p:nvPr>
            <p:ph type="body" sz="quarter" idx="24" hasCustomPrompt="1"/>
          </p:nvPr>
        </p:nvSpPr>
        <p:spPr>
          <a:xfrm>
            <a:off x="5616253" y="4925414"/>
            <a:ext cx="1884680" cy="400110"/>
          </a:xfrm>
        </p:spPr>
        <p:txBody>
          <a:bodyPr anchor="b"/>
          <a:lstStyle>
            <a:lvl1pPr marL="0" indent="0">
              <a:lnSpc>
                <a:spcPct val="100000"/>
              </a:lnSpc>
              <a:buNone/>
              <a:defRPr sz="2000" b="0" i="0">
                <a:solidFill>
                  <a:schemeClr val="tx1"/>
                </a:solidFill>
                <a:latin typeface="+mn-lt"/>
                <a:ea typeface="Amazon Ember Display" panose="020F0603020204020204" pitchFamily="34" charset="0"/>
                <a:cs typeface="Amazon Ember Display" panose="020F0603020204020204" pitchFamily="34" charset="0"/>
              </a:defRPr>
            </a:lvl1pPr>
            <a:lvl2pPr marL="228600" indent="0">
              <a:buNone/>
              <a:defRPr/>
            </a:lvl2pPr>
            <a:lvl3pPr marL="457200" indent="0">
              <a:buNone/>
              <a:defRPr/>
            </a:lvl3pPr>
            <a:lvl4pPr marL="685800" indent="0">
              <a:buNone/>
              <a:defRPr/>
            </a:lvl4pPr>
            <a:lvl5pPr marL="685800" indent="0">
              <a:buNone/>
              <a:defRPr/>
            </a:lvl5pPr>
          </a:lstStyle>
          <a:p>
            <a:pPr lvl="0"/>
            <a:r>
              <a:rPr lang="en-US"/>
              <a:t>Section title</a:t>
            </a:r>
          </a:p>
        </p:txBody>
      </p:sp>
      <p:sp>
        <p:nvSpPr>
          <p:cNvPr id="12" name="Text Placeholder 37">
            <a:extLst>
              <a:ext uri="{FF2B5EF4-FFF2-40B4-BE49-F238E27FC236}">
                <a16:creationId xmlns:a16="http://schemas.microsoft.com/office/drawing/2014/main" id="{86E3BFD3-9F94-F9A8-81E8-0EB2B39F6B47}"/>
              </a:ext>
            </a:extLst>
          </p:cNvPr>
          <p:cNvSpPr>
            <a:spLocks noGrp="1"/>
          </p:cNvSpPr>
          <p:nvPr>
            <p:ph type="body" sz="quarter" idx="25" hasCustomPrompt="1"/>
          </p:nvPr>
        </p:nvSpPr>
        <p:spPr>
          <a:xfrm>
            <a:off x="4484466" y="4520076"/>
            <a:ext cx="876106" cy="923330"/>
          </a:xfrm>
        </p:spPr>
        <p:txBody>
          <a:bodyPr anchor="ctr"/>
          <a:lstStyle>
            <a:lvl1pPr marL="0" indent="0" algn="r">
              <a:lnSpc>
                <a:spcPct val="100000"/>
              </a:lnSpc>
              <a:buNone/>
              <a:defRPr lang="en-US" sz="5400" b="1" i="0" kern="1200" spc="-150" dirty="0">
                <a:solidFill>
                  <a:schemeClr val="accent1">
                    <a:lumMod val="40000"/>
                    <a:lumOff val="60000"/>
                  </a:schemeClr>
                </a:solidFill>
                <a:latin typeface="Amazon Ember Mono" panose="020B0509020204020204" pitchFamily="49" charset="0"/>
                <a:ea typeface="Amazon Ember Mono" panose="020B0509020204020204" pitchFamily="49" charset="0"/>
                <a:cs typeface="Amazon Ember Mono" panose="020B0509020204020204" pitchFamily="49" charset="0"/>
              </a:defRPr>
            </a:lvl1pPr>
            <a:lvl2pPr marL="228600" indent="0">
              <a:buNone/>
              <a:defRPr/>
            </a:lvl2pPr>
            <a:lvl3pPr marL="457200" indent="0">
              <a:buNone/>
              <a:defRPr/>
            </a:lvl3pPr>
            <a:lvl4pPr marL="685800" indent="0">
              <a:buNone/>
              <a:defRPr/>
            </a:lvl4pPr>
            <a:lvl5pPr marL="685800" indent="0">
              <a:buNone/>
              <a:defRPr/>
            </a:lvl5pPr>
          </a:lstStyle>
          <a:p>
            <a:pPr lvl="0"/>
            <a:r>
              <a:rPr lang="en-US"/>
              <a:t>01</a:t>
            </a:r>
          </a:p>
        </p:txBody>
      </p:sp>
      <p:sp>
        <p:nvSpPr>
          <p:cNvPr id="13" name="Rectangle: Rounded Corners 14">
            <a:extLst>
              <a:ext uri="{FF2B5EF4-FFF2-40B4-BE49-F238E27FC236}">
                <a16:creationId xmlns:a16="http://schemas.microsoft.com/office/drawing/2014/main" id="{668F1842-A029-8577-1313-202C5B12D1E5}"/>
              </a:ext>
            </a:extLst>
          </p:cNvPr>
          <p:cNvSpPr/>
          <p:nvPr userDrawn="1"/>
        </p:nvSpPr>
        <p:spPr>
          <a:xfrm>
            <a:off x="8251327" y="4085415"/>
            <a:ext cx="3600196" cy="1792653"/>
          </a:xfrm>
          <a:prstGeom prst="roundRect">
            <a:avLst>
              <a:gd name="adj" fmla="val 7397"/>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latin typeface="+mn-lt"/>
            </a:endParaRPr>
          </a:p>
        </p:txBody>
      </p:sp>
      <p:sp>
        <p:nvSpPr>
          <p:cNvPr id="14" name="Text Placeholder 37">
            <a:extLst>
              <a:ext uri="{FF2B5EF4-FFF2-40B4-BE49-F238E27FC236}">
                <a16:creationId xmlns:a16="http://schemas.microsoft.com/office/drawing/2014/main" id="{DE014517-16BD-2C94-81FC-CDCCF037A972}"/>
              </a:ext>
            </a:extLst>
          </p:cNvPr>
          <p:cNvSpPr>
            <a:spLocks noGrp="1"/>
          </p:cNvSpPr>
          <p:nvPr>
            <p:ph type="body" sz="quarter" idx="26" hasCustomPrompt="1"/>
          </p:nvPr>
        </p:nvSpPr>
        <p:spPr>
          <a:xfrm>
            <a:off x="9532387" y="4925414"/>
            <a:ext cx="1884680" cy="400110"/>
          </a:xfrm>
        </p:spPr>
        <p:txBody>
          <a:bodyPr anchor="b"/>
          <a:lstStyle>
            <a:lvl1pPr marL="0" indent="0">
              <a:lnSpc>
                <a:spcPct val="100000"/>
              </a:lnSpc>
              <a:buNone/>
              <a:defRPr sz="2000" b="0" i="0">
                <a:solidFill>
                  <a:schemeClr val="tx1"/>
                </a:solidFill>
                <a:latin typeface="+mn-lt"/>
                <a:ea typeface="Amazon Ember Display" panose="020F0603020204020204" pitchFamily="34" charset="0"/>
                <a:cs typeface="Amazon Ember Display" panose="020F0603020204020204" pitchFamily="34" charset="0"/>
              </a:defRPr>
            </a:lvl1pPr>
            <a:lvl2pPr marL="228600" indent="0">
              <a:buNone/>
              <a:defRPr/>
            </a:lvl2pPr>
            <a:lvl3pPr marL="457200" indent="0">
              <a:buNone/>
              <a:defRPr/>
            </a:lvl3pPr>
            <a:lvl4pPr marL="685800" indent="0">
              <a:buNone/>
              <a:defRPr/>
            </a:lvl4pPr>
            <a:lvl5pPr marL="685800" indent="0">
              <a:buNone/>
              <a:defRPr/>
            </a:lvl5pPr>
          </a:lstStyle>
          <a:p>
            <a:pPr lvl="0"/>
            <a:r>
              <a:rPr lang="en-US"/>
              <a:t>Section title</a:t>
            </a:r>
          </a:p>
        </p:txBody>
      </p:sp>
      <p:sp>
        <p:nvSpPr>
          <p:cNvPr id="15" name="Text Placeholder 37">
            <a:extLst>
              <a:ext uri="{FF2B5EF4-FFF2-40B4-BE49-F238E27FC236}">
                <a16:creationId xmlns:a16="http://schemas.microsoft.com/office/drawing/2014/main" id="{9284299F-26A3-0F49-D21E-DA27D1F3DCB6}"/>
              </a:ext>
            </a:extLst>
          </p:cNvPr>
          <p:cNvSpPr>
            <a:spLocks noGrp="1"/>
          </p:cNvSpPr>
          <p:nvPr>
            <p:ph type="body" sz="quarter" idx="27" hasCustomPrompt="1"/>
          </p:nvPr>
        </p:nvSpPr>
        <p:spPr>
          <a:xfrm>
            <a:off x="8400600" y="4520076"/>
            <a:ext cx="876106" cy="923330"/>
          </a:xfrm>
        </p:spPr>
        <p:txBody>
          <a:bodyPr anchor="ctr"/>
          <a:lstStyle>
            <a:lvl1pPr marL="0" indent="0" algn="r">
              <a:lnSpc>
                <a:spcPct val="100000"/>
              </a:lnSpc>
              <a:buNone/>
              <a:defRPr lang="en-US" sz="5400" b="1" i="0" kern="1200" spc="-150" dirty="0">
                <a:solidFill>
                  <a:schemeClr val="accent1">
                    <a:lumMod val="40000"/>
                    <a:lumOff val="60000"/>
                  </a:schemeClr>
                </a:solidFill>
                <a:latin typeface="Amazon Ember Mono" panose="020B0509020204020204" pitchFamily="49" charset="0"/>
                <a:ea typeface="Amazon Ember Mono" panose="020B0509020204020204" pitchFamily="49" charset="0"/>
                <a:cs typeface="Amazon Ember Mono" panose="020B0509020204020204" pitchFamily="49" charset="0"/>
              </a:defRPr>
            </a:lvl1pPr>
            <a:lvl2pPr marL="228600" indent="0">
              <a:buNone/>
              <a:defRPr/>
            </a:lvl2pPr>
            <a:lvl3pPr marL="457200" indent="0">
              <a:buNone/>
              <a:defRPr/>
            </a:lvl3pPr>
            <a:lvl4pPr marL="685800" indent="0">
              <a:buNone/>
              <a:defRPr/>
            </a:lvl4pPr>
            <a:lvl5pPr marL="685800" indent="0">
              <a:buNone/>
              <a:defRPr/>
            </a:lvl5pPr>
          </a:lstStyle>
          <a:p>
            <a:pPr lvl="0"/>
            <a:r>
              <a:rPr lang="en-US"/>
              <a:t>01</a:t>
            </a:r>
          </a:p>
        </p:txBody>
      </p:sp>
      <p:sp>
        <p:nvSpPr>
          <p:cNvPr id="18" name="Slide Number Placeholder 17">
            <a:extLst>
              <a:ext uri="{FF2B5EF4-FFF2-40B4-BE49-F238E27FC236}">
                <a16:creationId xmlns:a16="http://schemas.microsoft.com/office/drawing/2014/main" id="{02C4DF39-1F49-DBC8-F6FD-876FE463A1E4}"/>
              </a:ext>
            </a:extLst>
          </p:cNvPr>
          <p:cNvSpPr>
            <a:spLocks noGrp="1"/>
          </p:cNvSpPr>
          <p:nvPr>
            <p:ph type="sldNum" sz="quarter" idx="30"/>
          </p:nvPr>
        </p:nvSpPr>
        <p:spPr/>
        <p:txBody>
          <a:bodyPr/>
          <a:lstStyle/>
          <a:p>
            <a:fld id="{DC503246-BBCE-4F0A-BCDC-08FC4C52637D}" type="slidenum">
              <a:rPr lang="en-US" smtClean="0"/>
              <a:pPr/>
              <a:t>‹#›</a:t>
            </a:fld>
            <a:endParaRPr lang="en-US"/>
          </a:p>
        </p:txBody>
      </p:sp>
    </p:spTree>
    <p:extLst>
      <p:ext uri="{BB962C8B-B14F-4D97-AF65-F5344CB8AC3E}">
        <p14:creationId xmlns:p14="http://schemas.microsoft.com/office/powerpoint/2010/main" val="303804854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F73FA-018C-42B4-99E2-A1521E83ABDD}"/>
              </a:ext>
            </a:extLst>
          </p:cNvPr>
          <p:cNvSpPr>
            <a:spLocks noGrp="1"/>
          </p:cNvSpPr>
          <p:nvPr>
            <p:ph type="title" hasCustomPrompt="1"/>
          </p:nvPr>
        </p:nvSpPr>
        <p:spPr>
          <a:xfrm>
            <a:off x="-1" y="-647700"/>
            <a:ext cx="12479867" cy="638175"/>
          </a:xfrm>
        </p:spPr>
        <p:txBody>
          <a:bodyPr/>
          <a:lstStyle>
            <a:lvl1pPr>
              <a:defRPr sz="2400">
                <a:solidFill>
                  <a:schemeClr val="bg1">
                    <a:lumMod val="65000"/>
                    <a:lumOff val="35000"/>
                  </a:schemeClr>
                </a:solidFill>
              </a:defRPr>
            </a:lvl1pPr>
          </a:lstStyle>
          <a:p>
            <a:r>
              <a:rPr lang="en-US"/>
              <a:t>Blank layout (enter descriptive title here for accessibility)</a:t>
            </a:r>
          </a:p>
        </p:txBody>
      </p:sp>
      <p:sp>
        <p:nvSpPr>
          <p:cNvPr id="8" name="Slide Number Placeholder 7">
            <a:extLst>
              <a:ext uri="{FF2B5EF4-FFF2-40B4-BE49-F238E27FC236}">
                <a16:creationId xmlns:a16="http://schemas.microsoft.com/office/drawing/2014/main" id="{43351B0B-4730-A5F7-9C73-DBFF43EC267D}"/>
              </a:ext>
            </a:extLst>
          </p:cNvPr>
          <p:cNvSpPr>
            <a:spLocks noGrp="1"/>
          </p:cNvSpPr>
          <p:nvPr>
            <p:ph type="sldNum" sz="quarter" idx="12"/>
          </p:nvPr>
        </p:nvSpPr>
        <p:spPr/>
        <p:txBody>
          <a:bodyPr/>
          <a:lstStyle/>
          <a:p>
            <a:fld id="{DC503246-BBCE-4F0A-BCDC-08FC4C52637D}" type="slidenum">
              <a:rPr lang="en-US" smtClean="0"/>
              <a:pPr/>
              <a:t>‹#›</a:t>
            </a:fld>
            <a:endParaRPr lang="en-US"/>
          </a:p>
        </p:txBody>
      </p:sp>
    </p:spTree>
    <p:extLst>
      <p:ext uri="{BB962C8B-B14F-4D97-AF65-F5344CB8AC3E}">
        <p14:creationId xmlns:p14="http://schemas.microsoft.com/office/powerpoint/2010/main" val="273103189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FB4D6-E13D-FF02-FD79-A2C79C2E7A3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4A36E17-0846-BAEC-EA28-9D8E426699E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72AAD7F-612B-D4A6-85ED-81737A6B77D5}"/>
              </a:ext>
            </a:extLst>
          </p:cNvPr>
          <p:cNvSpPr>
            <a:spLocks noGrp="1"/>
          </p:cNvSpPr>
          <p:nvPr>
            <p:ph type="dt" sz="half" idx="10"/>
          </p:nvPr>
        </p:nvSpPr>
        <p:spPr/>
        <p:txBody>
          <a:bodyPr/>
          <a:lstStyle/>
          <a:p>
            <a:fld id="{679EAF2C-9EE1-164D-A4DB-07B56D70249A}" type="datetimeFigureOut">
              <a:rPr lang="en-US" smtClean="0"/>
              <a:t>10/28/24</a:t>
            </a:fld>
            <a:endParaRPr lang="en-US"/>
          </a:p>
        </p:txBody>
      </p:sp>
      <p:sp>
        <p:nvSpPr>
          <p:cNvPr id="5" name="Footer Placeholder 4">
            <a:extLst>
              <a:ext uri="{FF2B5EF4-FFF2-40B4-BE49-F238E27FC236}">
                <a16:creationId xmlns:a16="http://schemas.microsoft.com/office/drawing/2014/main" id="{CFAC8422-E348-11A1-9AB4-B65667D8DF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A74BFD-5DD0-E30B-12E2-8EF192247C25}"/>
              </a:ext>
            </a:extLst>
          </p:cNvPr>
          <p:cNvSpPr>
            <a:spLocks noGrp="1"/>
          </p:cNvSpPr>
          <p:nvPr>
            <p:ph type="sldNum" sz="quarter" idx="12"/>
          </p:nvPr>
        </p:nvSpPr>
        <p:spPr/>
        <p:txBody>
          <a:bodyPr/>
          <a:lstStyle/>
          <a:p>
            <a:fld id="{FEEA0E39-E829-FA4D-8371-6B91B89C5C2C}" type="slidenum">
              <a:rPr lang="en-US" smtClean="0"/>
              <a:t>‹#›</a:t>
            </a:fld>
            <a:endParaRPr lang="en-US"/>
          </a:p>
        </p:txBody>
      </p:sp>
    </p:spTree>
    <p:extLst>
      <p:ext uri="{BB962C8B-B14F-4D97-AF65-F5344CB8AC3E}">
        <p14:creationId xmlns:p14="http://schemas.microsoft.com/office/powerpoint/2010/main" val="13151719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26313-2FA2-469F-957D-B5D4672A72D1}"/>
              </a:ext>
            </a:extLst>
          </p:cNvPr>
          <p:cNvSpPr>
            <a:spLocks noGrp="1"/>
          </p:cNvSpPr>
          <p:nvPr>
            <p:ph type="title" hasCustomPrompt="1"/>
          </p:nvPr>
        </p:nvSpPr>
        <p:spPr>
          <a:xfrm>
            <a:off x="425038" y="355015"/>
            <a:ext cx="11430001" cy="638175"/>
          </a:xfrm>
        </p:spPr>
        <p:txBody>
          <a:bodyPr/>
          <a:lstStyle>
            <a:lvl1pPr>
              <a:defRPr/>
            </a:lvl1pPr>
          </a:lstStyle>
          <a:p>
            <a:r>
              <a:rPr lang="en-US" dirty="0"/>
              <a:t>Title only layout</a:t>
            </a:r>
          </a:p>
        </p:txBody>
      </p:sp>
      <p:sp>
        <p:nvSpPr>
          <p:cNvPr id="5" name="Slide Number Placeholder 4">
            <a:extLst>
              <a:ext uri="{FF2B5EF4-FFF2-40B4-BE49-F238E27FC236}">
                <a16:creationId xmlns:a16="http://schemas.microsoft.com/office/drawing/2014/main" id="{BA3966A8-AECE-9EF1-2847-B761F8CE4598}"/>
              </a:ext>
            </a:extLst>
          </p:cNvPr>
          <p:cNvSpPr>
            <a:spLocks noGrp="1"/>
          </p:cNvSpPr>
          <p:nvPr>
            <p:ph type="sldNum" sz="quarter" idx="12"/>
          </p:nvPr>
        </p:nvSpPr>
        <p:spPr/>
        <p:txBody>
          <a:bodyPr/>
          <a:lstStyle/>
          <a:p>
            <a:fld id="{DC503246-BBCE-4F0A-BCDC-08FC4C52637D}" type="slidenum">
              <a:rPr lang="en-US" smtClean="0"/>
              <a:pPr/>
              <a:t>‹#›</a:t>
            </a:fld>
            <a:endParaRPr lang="en-US"/>
          </a:p>
        </p:txBody>
      </p:sp>
    </p:spTree>
    <p:extLst>
      <p:ext uri="{BB962C8B-B14F-4D97-AF65-F5344CB8AC3E}">
        <p14:creationId xmlns:p14="http://schemas.microsoft.com/office/powerpoint/2010/main" val="64007689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F9B2D-B36B-40AC-9254-12739BCD5930}"/>
              </a:ext>
            </a:extLst>
          </p:cNvPr>
          <p:cNvSpPr>
            <a:spLocks noGrp="1"/>
          </p:cNvSpPr>
          <p:nvPr>
            <p:ph type="title" hasCustomPrompt="1"/>
          </p:nvPr>
        </p:nvSpPr>
        <p:spPr/>
        <p:txBody>
          <a:bodyPr/>
          <a:lstStyle>
            <a:lvl1pPr>
              <a:defRPr/>
            </a:lvl1pPr>
          </a:lstStyle>
          <a:p>
            <a:r>
              <a:rPr lang="en-US"/>
              <a:t>Title and content layout</a:t>
            </a:r>
          </a:p>
        </p:txBody>
      </p:sp>
      <p:sp>
        <p:nvSpPr>
          <p:cNvPr id="3" name="Content Placeholder 2">
            <a:extLst>
              <a:ext uri="{FF2B5EF4-FFF2-40B4-BE49-F238E27FC236}">
                <a16:creationId xmlns:a16="http://schemas.microsoft.com/office/drawing/2014/main" id="{704FFD8E-0DC3-4B8E-8C49-6A0F23E3D239}"/>
              </a:ext>
            </a:extLst>
          </p:cNvPr>
          <p:cNvSpPr>
            <a:spLocks noGrp="1"/>
          </p:cNvSpPr>
          <p:nvPr>
            <p:ph idx="1" hasCustomPrompt="1"/>
          </p:nvPr>
        </p:nvSpPr>
        <p:spPr>
          <a:xfrm>
            <a:off x="425038" y="1384288"/>
            <a:ext cx="11430001" cy="2154436"/>
          </a:xfrm>
        </p:spPr>
        <p:txBody>
          <a:bodyPr/>
          <a:lstStyle>
            <a:lvl1pPr marL="0" indent="0">
              <a:lnSpc>
                <a:spcPct val="100000"/>
              </a:lnSpc>
              <a:buNone/>
              <a:defRPr/>
            </a:lvl1pPr>
            <a:lvl2pPr marL="228600" indent="0">
              <a:lnSpc>
                <a:spcPct val="100000"/>
              </a:lnSpc>
              <a:buNone/>
              <a:defRPr/>
            </a:lvl2pPr>
            <a:lvl3pPr marL="457200" indent="0">
              <a:lnSpc>
                <a:spcPct val="100000"/>
              </a:lnSpc>
              <a:buNone/>
              <a:defRPr/>
            </a:lvl3pPr>
            <a:lvl4pPr marL="685800" indent="0">
              <a:lnSpc>
                <a:spcPct val="100000"/>
              </a:lnSpc>
              <a:buNone/>
              <a:defRPr/>
            </a:lvl4pPr>
            <a:lvl5pPr marL="685800" indent="0">
              <a:lnSpc>
                <a:spcPct val="100000"/>
              </a:lnSpc>
              <a:buNone/>
              <a:defRPr/>
            </a:lvl5pPr>
          </a:lstStyle>
          <a:p>
            <a:pPr lvl="0"/>
            <a:r>
              <a:rPr lang="en-US"/>
              <a:t>Enter slide content</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0A9A2C92-0063-42D8-40C4-32110FF130B1}"/>
              </a:ext>
            </a:extLst>
          </p:cNvPr>
          <p:cNvSpPr>
            <a:spLocks noGrp="1"/>
          </p:cNvSpPr>
          <p:nvPr>
            <p:ph type="sldNum" sz="quarter" idx="12"/>
          </p:nvPr>
        </p:nvSpPr>
        <p:spPr/>
        <p:txBody>
          <a:bodyPr/>
          <a:lstStyle/>
          <a:p>
            <a:fld id="{DC503246-BBCE-4F0A-BCDC-08FC4C52637D}" type="slidenum">
              <a:rPr lang="en-US" smtClean="0"/>
              <a:pPr/>
              <a:t>‹#›</a:t>
            </a:fld>
            <a:endParaRPr lang="en-US"/>
          </a:p>
        </p:txBody>
      </p:sp>
    </p:spTree>
    <p:extLst>
      <p:ext uri="{BB962C8B-B14F-4D97-AF65-F5344CB8AC3E}">
        <p14:creationId xmlns:p14="http://schemas.microsoft.com/office/powerpoint/2010/main" val="115112460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Bullete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17D87-D3C3-4EBC-8F18-A1178903C794}"/>
              </a:ext>
            </a:extLst>
          </p:cNvPr>
          <p:cNvSpPr>
            <a:spLocks noGrp="1"/>
          </p:cNvSpPr>
          <p:nvPr>
            <p:ph type="title" hasCustomPrompt="1"/>
          </p:nvPr>
        </p:nvSpPr>
        <p:spPr/>
        <p:txBody>
          <a:bodyPr/>
          <a:lstStyle>
            <a:lvl1pPr>
              <a:defRPr/>
            </a:lvl1pPr>
          </a:lstStyle>
          <a:p>
            <a:r>
              <a:rPr lang="en-US"/>
              <a:t>Title and bulleted content layout</a:t>
            </a:r>
          </a:p>
        </p:txBody>
      </p:sp>
      <p:sp>
        <p:nvSpPr>
          <p:cNvPr id="7" name="Content Placeholder 6">
            <a:extLst>
              <a:ext uri="{FF2B5EF4-FFF2-40B4-BE49-F238E27FC236}">
                <a16:creationId xmlns:a16="http://schemas.microsoft.com/office/drawing/2014/main" id="{EA6700F0-47BA-4878-9AD3-6E38759C53FE}"/>
              </a:ext>
            </a:extLst>
          </p:cNvPr>
          <p:cNvSpPr>
            <a:spLocks noGrp="1"/>
          </p:cNvSpPr>
          <p:nvPr>
            <p:ph sz="quarter" idx="13" hasCustomPrompt="1"/>
          </p:nvPr>
        </p:nvSpPr>
        <p:spPr>
          <a:xfrm>
            <a:off x="419100" y="1379208"/>
            <a:ext cx="11430000" cy="2154436"/>
          </a:xfrm>
        </p:spPr>
        <p:txBody>
          <a:bodyPr/>
          <a:lstStyle>
            <a:lvl1pPr marL="344488" indent="-344488">
              <a:lnSpc>
                <a:spcPct val="100000"/>
              </a:lnSpc>
              <a:tabLst/>
              <a:defRPr/>
            </a:lvl1pPr>
            <a:lvl2pPr marL="577850" indent="-349250">
              <a:lnSpc>
                <a:spcPct val="100000"/>
              </a:lnSpc>
              <a:tabLst/>
              <a:defRPr/>
            </a:lvl2pPr>
            <a:lvl3pPr marL="750888" indent="-293688">
              <a:lnSpc>
                <a:spcPct val="100000"/>
              </a:lnSpc>
              <a:tabLst/>
              <a:defRPr/>
            </a:lvl3pPr>
            <a:lvl4pPr marL="923925" indent="-238125">
              <a:lnSpc>
                <a:spcPct val="100000"/>
              </a:lnSpc>
              <a:tabLst/>
              <a:defRPr/>
            </a:lvl4pPr>
            <a:lvl5pPr marL="923925" indent="-238125">
              <a:lnSpc>
                <a:spcPct val="100000"/>
              </a:lnSpc>
              <a:tabLst/>
              <a:defRPr/>
            </a:lvl5pPr>
          </a:lstStyle>
          <a:p>
            <a:pPr lvl="0"/>
            <a:r>
              <a:rPr lang="en-US"/>
              <a:t>Enter bulleted slide content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5C962B62-9A5E-DECA-D89E-7E14975CF672}"/>
              </a:ext>
            </a:extLst>
          </p:cNvPr>
          <p:cNvSpPr>
            <a:spLocks noGrp="1"/>
          </p:cNvSpPr>
          <p:nvPr>
            <p:ph type="sldNum" sz="quarter" idx="16"/>
          </p:nvPr>
        </p:nvSpPr>
        <p:spPr/>
        <p:txBody>
          <a:bodyPr/>
          <a:lstStyle/>
          <a:p>
            <a:fld id="{DC503246-BBCE-4F0A-BCDC-08FC4C52637D}" type="slidenum">
              <a:rPr lang="en-US" smtClean="0"/>
              <a:pPr/>
              <a:t>‹#›</a:t>
            </a:fld>
            <a:endParaRPr lang="en-US"/>
          </a:p>
        </p:txBody>
      </p:sp>
    </p:spTree>
    <p:extLst>
      <p:ext uri="{BB962C8B-B14F-4D97-AF65-F5344CB8AC3E}">
        <p14:creationId xmlns:p14="http://schemas.microsoft.com/office/powerpoint/2010/main" val="69362315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Subtitle">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602579A-F003-4256-9071-88F3CD2BA3E7}"/>
              </a:ext>
            </a:extLst>
          </p:cNvPr>
          <p:cNvSpPr>
            <a:spLocks noGrp="1"/>
          </p:cNvSpPr>
          <p:nvPr>
            <p:ph type="body" sz="quarter" idx="10" hasCustomPrompt="1"/>
          </p:nvPr>
        </p:nvSpPr>
        <p:spPr>
          <a:xfrm>
            <a:off x="432651" y="1087476"/>
            <a:ext cx="11416450" cy="276999"/>
          </a:xfrm>
        </p:spPr>
        <p:txBody>
          <a:bodyPr/>
          <a:lstStyle>
            <a:lvl1pPr marL="0" indent="0">
              <a:lnSpc>
                <a:spcPct val="100000"/>
              </a:lnSpc>
              <a:spcAft>
                <a:spcPts val="1200"/>
              </a:spcAft>
              <a:buNone/>
              <a:defRPr sz="1200" b="1" cap="all" spc="300" baseline="0">
                <a:solidFill>
                  <a:schemeClr val="accent1">
                    <a:lumMod val="40000"/>
                    <a:lumOff val="60000"/>
                  </a:schemeClr>
                </a:solidFill>
                <a:latin typeface="Amazon Ember Mono" panose="020B0509020204020204" pitchFamily="49" charset="0"/>
                <a:ea typeface="Amazon Ember Mono" panose="020B0509020204020204" pitchFamily="49" charset="0"/>
                <a:cs typeface="Amazon Ember Mono" panose="020B0509020204020204" pitchFamily="49" charset="0"/>
              </a:defRPr>
            </a:lvl1pPr>
          </a:lstStyle>
          <a:p>
            <a:pPr lvl="0"/>
            <a:r>
              <a:rPr lang="en-US" dirty="0"/>
              <a:t>Enter subtitle</a:t>
            </a:r>
          </a:p>
        </p:txBody>
      </p:sp>
      <p:sp>
        <p:nvSpPr>
          <p:cNvPr id="6" name="Slide Number Placeholder 5">
            <a:extLst>
              <a:ext uri="{FF2B5EF4-FFF2-40B4-BE49-F238E27FC236}">
                <a16:creationId xmlns:a16="http://schemas.microsoft.com/office/drawing/2014/main" id="{3FC8DAC0-8819-37FD-AE93-08392EECBAAC}"/>
              </a:ext>
            </a:extLst>
          </p:cNvPr>
          <p:cNvSpPr>
            <a:spLocks noGrp="1"/>
          </p:cNvSpPr>
          <p:nvPr>
            <p:ph type="sldNum" sz="quarter" idx="13"/>
          </p:nvPr>
        </p:nvSpPr>
        <p:spPr/>
        <p:txBody>
          <a:bodyPr/>
          <a:lstStyle/>
          <a:p>
            <a:fld id="{DC503246-BBCE-4F0A-BCDC-08FC4C52637D}" type="slidenum">
              <a:rPr lang="en-US" smtClean="0"/>
              <a:pPr/>
              <a:t>‹#›</a:t>
            </a:fld>
            <a:endParaRPr lang="en-US"/>
          </a:p>
        </p:txBody>
      </p:sp>
      <p:sp>
        <p:nvSpPr>
          <p:cNvPr id="8" name="Title 1">
            <a:extLst>
              <a:ext uri="{FF2B5EF4-FFF2-40B4-BE49-F238E27FC236}">
                <a16:creationId xmlns:a16="http://schemas.microsoft.com/office/drawing/2014/main" id="{5E353A7C-118D-EB9D-83D3-ABB36CA1BE19}"/>
              </a:ext>
            </a:extLst>
          </p:cNvPr>
          <p:cNvSpPr>
            <a:spLocks noGrp="1"/>
          </p:cNvSpPr>
          <p:nvPr>
            <p:ph type="title" hasCustomPrompt="1"/>
          </p:nvPr>
        </p:nvSpPr>
        <p:spPr>
          <a:xfrm>
            <a:off x="425038" y="355015"/>
            <a:ext cx="11430001" cy="638175"/>
          </a:xfrm>
        </p:spPr>
        <p:txBody>
          <a:bodyPr/>
          <a:lstStyle>
            <a:lvl1pPr>
              <a:defRPr/>
            </a:lvl1pPr>
          </a:lstStyle>
          <a:p>
            <a:r>
              <a:rPr lang="en-US" dirty="0"/>
              <a:t>Title and subtitle layout</a:t>
            </a:r>
          </a:p>
        </p:txBody>
      </p:sp>
    </p:spTree>
    <p:extLst>
      <p:ext uri="{BB962C8B-B14F-4D97-AF65-F5344CB8AC3E}">
        <p14:creationId xmlns:p14="http://schemas.microsoft.com/office/powerpoint/2010/main" val="1963779960"/>
      </p:ext>
    </p:extLst>
  </p:cSld>
  <p:clrMapOvr>
    <a:masterClrMapping/>
  </p:clrMapOvr>
  <p:transition>
    <p:fade/>
  </p:transition>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ubtitle, and Content">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F57A7C1-7536-4D4B-BE66-71930AD49764}"/>
              </a:ext>
            </a:extLst>
          </p:cNvPr>
          <p:cNvSpPr>
            <a:spLocks noGrp="1"/>
          </p:cNvSpPr>
          <p:nvPr>
            <p:ph sz="quarter" idx="11" hasCustomPrompt="1"/>
          </p:nvPr>
        </p:nvSpPr>
        <p:spPr>
          <a:xfrm>
            <a:off x="425038" y="1714500"/>
            <a:ext cx="11430000" cy="2154436"/>
          </a:xfrm>
        </p:spPr>
        <p:txBody>
          <a:bodyPr/>
          <a:lstStyle>
            <a:lvl1pPr marL="0" indent="0">
              <a:lnSpc>
                <a:spcPct val="100000"/>
              </a:lnSpc>
              <a:buNone/>
              <a:defRPr/>
            </a:lvl1pPr>
            <a:lvl2pPr marL="228600" indent="0">
              <a:lnSpc>
                <a:spcPct val="100000"/>
              </a:lnSpc>
              <a:buNone/>
              <a:defRPr/>
            </a:lvl2pPr>
            <a:lvl3pPr marL="457200" indent="0">
              <a:lnSpc>
                <a:spcPct val="100000"/>
              </a:lnSpc>
              <a:buNone/>
              <a:defRPr/>
            </a:lvl3pPr>
            <a:lvl4pPr marL="685800" indent="0">
              <a:lnSpc>
                <a:spcPct val="100000"/>
              </a:lnSpc>
              <a:buNone/>
              <a:defRPr/>
            </a:lvl4pPr>
            <a:lvl5pPr marL="685800" indent="0">
              <a:lnSpc>
                <a:spcPct val="100000"/>
              </a:lnSpc>
              <a:buNone/>
              <a:defRPr/>
            </a:lvl5pPr>
          </a:lstStyle>
          <a:p>
            <a:pPr lvl="0"/>
            <a:r>
              <a:rPr lang="en-US"/>
              <a:t>Enter slide content</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A5793837-7CA7-A74B-5105-AD8E73873AD3}"/>
              </a:ext>
            </a:extLst>
          </p:cNvPr>
          <p:cNvSpPr>
            <a:spLocks noGrp="1"/>
          </p:cNvSpPr>
          <p:nvPr>
            <p:ph type="sldNum" sz="quarter" idx="14"/>
          </p:nvPr>
        </p:nvSpPr>
        <p:spPr/>
        <p:txBody>
          <a:bodyPr/>
          <a:lstStyle/>
          <a:p>
            <a:fld id="{DC503246-BBCE-4F0A-BCDC-08FC4C52637D}" type="slidenum">
              <a:rPr lang="en-US" smtClean="0"/>
              <a:pPr/>
              <a:t>‹#›</a:t>
            </a:fld>
            <a:endParaRPr lang="en-US"/>
          </a:p>
        </p:txBody>
      </p:sp>
      <p:sp>
        <p:nvSpPr>
          <p:cNvPr id="8" name="Text Placeholder 3">
            <a:extLst>
              <a:ext uri="{FF2B5EF4-FFF2-40B4-BE49-F238E27FC236}">
                <a16:creationId xmlns:a16="http://schemas.microsoft.com/office/drawing/2014/main" id="{26533B27-C869-906A-42B9-A3B4EB3734F2}"/>
              </a:ext>
            </a:extLst>
          </p:cNvPr>
          <p:cNvSpPr>
            <a:spLocks noGrp="1"/>
          </p:cNvSpPr>
          <p:nvPr>
            <p:ph type="body" sz="quarter" idx="10" hasCustomPrompt="1"/>
          </p:nvPr>
        </p:nvSpPr>
        <p:spPr>
          <a:xfrm>
            <a:off x="432651" y="1087476"/>
            <a:ext cx="11416450" cy="276999"/>
          </a:xfrm>
        </p:spPr>
        <p:txBody>
          <a:bodyPr/>
          <a:lstStyle>
            <a:lvl1pPr marL="0" indent="0">
              <a:lnSpc>
                <a:spcPct val="100000"/>
              </a:lnSpc>
              <a:spcAft>
                <a:spcPts val="1200"/>
              </a:spcAft>
              <a:buNone/>
              <a:defRPr sz="1200" b="1" cap="all" spc="300" baseline="0">
                <a:solidFill>
                  <a:schemeClr val="accent1">
                    <a:lumMod val="40000"/>
                    <a:lumOff val="60000"/>
                  </a:schemeClr>
                </a:solidFill>
                <a:latin typeface="Amazon Ember Mono" panose="020B0509020204020204" pitchFamily="49" charset="0"/>
                <a:ea typeface="Amazon Ember Mono" panose="020B0509020204020204" pitchFamily="49" charset="0"/>
                <a:cs typeface="Amazon Ember Mono" panose="020B0509020204020204" pitchFamily="49" charset="0"/>
              </a:defRPr>
            </a:lvl1pPr>
          </a:lstStyle>
          <a:p>
            <a:pPr lvl="0"/>
            <a:r>
              <a:rPr lang="en-US" dirty="0"/>
              <a:t>Enter subtitle</a:t>
            </a:r>
          </a:p>
        </p:txBody>
      </p:sp>
      <p:sp>
        <p:nvSpPr>
          <p:cNvPr id="9" name="Title 1">
            <a:extLst>
              <a:ext uri="{FF2B5EF4-FFF2-40B4-BE49-F238E27FC236}">
                <a16:creationId xmlns:a16="http://schemas.microsoft.com/office/drawing/2014/main" id="{5C245E11-CD57-0DC2-F98E-E23501A81549}"/>
              </a:ext>
            </a:extLst>
          </p:cNvPr>
          <p:cNvSpPr>
            <a:spLocks noGrp="1"/>
          </p:cNvSpPr>
          <p:nvPr>
            <p:ph type="title" hasCustomPrompt="1"/>
          </p:nvPr>
        </p:nvSpPr>
        <p:spPr>
          <a:xfrm>
            <a:off x="425038" y="355015"/>
            <a:ext cx="11430001" cy="638175"/>
          </a:xfrm>
        </p:spPr>
        <p:txBody>
          <a:bodyPr/>
          <a:lstStyle>
            <a:lvl1pPr>
              <a:defRPr/>
            </a:lvl1pPr>
          </a:lstStyle>
          <a:p>
            <a:r>
              <a:rPr lang="en-US" dirty="0"/>
              <a:t>Title and subtitle layout</a:t>
            </a:r>
          </a:p>
        </p:txBody>
      </p:sp>
    </p:spTree>
    <p:extLst>
      <p:ext uri="{BB962C8B-B14F-4D97-AF65-F5344CB8AC3E}">
        <p14:creationId xmlns:p14="http://schemas.microsoft.com/office/powerpoint/2010/main" val="4259793307"/>
      </p:ext>
    </p:extLst>
  </p:cSld>
  <p:clrMapOvr>
    <a:masterClrMapping/>
  </p:clrMapOvr>
  <p:transition>
    <p:fade/>
  </p:transition>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ubtitle, and Bulleted Content">
    <p:bg>
      <p:bgPr>
        <a:solidFill>
          <a:schemeClr val="bg1"/>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434AC24-E85E-407F-973E-699BC706DC81}"/>
              </a:ext>
            </a:extLst>
          </p:cNvPr>
          <p:cNvSpPr>
            <a:spLocks noGrp="1"/>
          </p:cNvSpPr>
          <p:nvPr>
            <p:ph sz="quarter" idx="11" hasCustomPrompt="1"/>
          </p:nvPr>
        </p:nvSpPr>
        <p:spPr>
          <a:xfrm>
            <a:off x="432651" y="1718953"/>
            <a:ext cx="11428476" cy="215443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Enter bulleted slide content</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EF9F0738-441C-558C-47B6-01AF02A26B1F}"/>
              </a:ext>
            </a:extLst>
          </p:cNvPr>
          <p:cNvSpPr>
            <a:spLocks noGrp="1"/>
          </p:cNvSpPr>
          <p:nvPr>
            <p:ph type="sldNum" sz="quarter" idx="14"/>
          </p:nvPr>
        </p:nvSpPr>
        <p:spPr/>
        <p:txBody>
          <a:bodyPr/>
          <a:lstStyle/>
          <a:p>
            <a:fld id="{DC503246-BBCE-4F0A-BCDC-08FC4C52637D}" type="slidenum">
              <a:rPr lang="en-US" smtClean="0"/>
              <a:pPr/>
              <a:t>‹#›</a:t>
            </a:fld>
            <a:endParaRPr lang="en-US"/>
          </a:p>
        </p:txBody>
      </p:sp>
      <p:sp>
        <p:nvSpPr>
          <p:cNvPr id="8" name="Text Placeholder 3">
            <a:extLst>
              <a:ext uri="{FF2B5EF4-FFF2-40B4-BE49-F238E27FC236}">
                <a16:creationId xmlns:a16="http://schemas.microsoft.com/office/drawing/2014/main" id="{A897A4EB-DEC7-4ECF-C9F0-40FEC2CE8C10}"/>
              </a:ext>
            </a:extLst>
          </p:cNvPr>
          <p:cNvSpPr>
            <a:spLocks noGrp="1"/>
          </p:cNvSpPr>
          <p:nvPr>
            <p:ph type="body" sz="quarter" idx="10" hasCustomPrompt="1"/>
          </p:nvPr>
        </p:nvSpPr>
        <p:spPr>
          <a:xfrm>
            <a:off x="432651" y="1087476"/>
            <a:ext cx="11416450" cy="276999"/>
          </a:xfrm>
        </p:spPr>
        <p:txBody>
          <a:bodyPr/>
          <a:lstStyle>
            <a:lvl1pPr marL="0" indent="0">
              <a:lnSpc>
                <a:spcPct val="100000"/>
              </a:lnSpc>
              <a:spcAft>
                <a:spcPts val="1200"/>
              </a:spcAft>
              <a:buNone/>
              <a:defRPr sz="1200" b="1" cap="all" spc="300" baseline="0">
                <a:solidFill>
                  <a:schemeClr val="accent1">
                    <a:lumMod val="40000"/>
                    <a:lumOff val="60000"/>
                  </a:schemeClr>
                </a:solidFill>
                <a:latin typeface="Amazon Ember Mono" panose="020B0509020204020204" pitchFamily="49" charset="0"/>
                <a:ea typeface="Amazon Ember Mono" panose="020B0509020204020204" pitchFamily="49" charset="0"/>
                <a:cs typeface="Amazon Ember Mono" panose="020B0509020204020204" pitchFamily="49" charset="0"/>
              </a:defRPr>
            </a:lvl1pPr>
          </a:lstStyle>
          <a:p>
            <a:pPr lvl="0"/>
            <a:r>
              <a:rPr lang="en-US" dirty="0"/>
              <a:t>Enter subtitle</a:t>
            </a:r>
          </a:p>
        </p:txBody>
      </p:sp>
      <p:sp>
        <p:nvSpPr>
          <p:cNvPr id="9" name="Title 1">
            <a:extLst>
              <a:ext uri="{FF2B5EF4-FFF2-40B4-BE49-F238E27FC236}">
                <a16:creationId xmlns:a16="http://schemas.microsoft.com/office/drawing/2014/main" id="{1BF3B587-2CF3-0A49-DC35-6C0270C94C3E}"/>
              </a:ext>
            </a:extLst>
          </p:cNvPr>
          <p:cNvSpPr>
            <a:spLocks noGrp="1"/>
          </p:cNvSpPr>
          <p:nvPr>
            <p:ph type="title" hasCustomPrompt="1"/>
          </p:nvPr>
        </p:nvSpPr>
        <p:spPr>
          <a:xfrm>
            <a:off x="425038" y="355015"/>
            <a:ext cx="11430001" cy="638175"/>
          </a:xfrm>
        </p:spPr>
        <p:txBody>
          <a:bodyPr/>
          <a:lstStyle>
            <a:lvl1pPr>
              <a:defRPr/>
            </a:lvl1pPr>
          </a:lstStyle>
          <a:p>
            <a:r>
              <a:rPr lang="en-US" dirty="0"/>
              <a:t>Title, subtitle, and bulleted content layout</a:t>
            </a:r>
          </a:p>
        </p:txBody>
      </p:sp>
    </p:spTree>
    <p:extLst>
      <p:ext uri="{BB962C8B-B14F-4D97-AF65-F5344CB8AC3E}">
        <p14:creationId xmlns:p14="http://schemas.microsoft.com/office/powerpoint/2010/main" val="1749425254"/>
      </p:ext>
    </p:extLst>
  </p:cSld>
  <p:clrMapOvr>
    <a:masterClrMapping/>
  </p:clrMapOvr>
  <p:transition>
    <p:fade/>
  </p:transition>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plit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26313-2FA2-469F-957D-B5D4672A72D1}"/>
              </a:ext>
            </a:extLst>
          </p:cNvPr>
          <p:cNvSpPr>
            <a:spLocks noGrp="1"/>
          </p:cNvSpPr>
          <p:nvPr>
            <p:ph type="title" hasCustomPrompt="1"/>
          </p:nvPr>
        </p:nvSpPr>
        <p:spPr>
          <a:xfrm>
            <a:off x="430976" y="2205761"/>
            <a:ext cx="4512969" cy="1223239"/>
          </a:xfrm>
        </p:spPr>
        <p:txBody>
          <a:bodyPr/>
          <a:lstStyle>
            <a:lvl1pPr>
              <a:lnSpc>
                <a:spcPct val="100000"/>
              </a:lnSpc>
              <a:defRPr/>
            </a:lvl1pPr>
          </a:lstStyle>
          <a:p>
            <a:r>
              <a:rPr lang="en-US"/>
              <a:t>Two-column split layout</a:t>
            </a:r>
          </a:p>
        </p:txBody>
      </p:sp>
      <p:sp>
        <p:nvSpPr>
          <p:cNvPr id="67" name="Content Placeholder 5">
            <a:extLst>
              <a:ext uri="{FF2B5EF4-FFF2-40B4-BE49-F238E27FC236}">
                <a16:creationId xmlns:a16="http://schemas.microsoft.com/office/drawing/2014/main" id="{026DE44C-E9F0-9274-C6EF-480B89C93754}"/>
              </a:ext>
            </a:extLst>
          </p:cNvPr>
          <p:cNvSpPr>
            <a:spLocks noGrp="1"/>
          </p:cNvSpPr>
          <p:nvPr>
            <p:ph sz="quarter" idx="11" hasCustomPrompt="1"/>
          </p:nvPr>
        </p:nvSpPr>
        <p:spPr>
          <a:xfrm>
            <a:off x="6210300" y="342900"/>
            <a:ext cx="5638800" cy="5867400"/>
          </a:xfrm>
        </p:spPr>
        <p:txBody>
          <a:bodyPr anchor="ctr">
            <a:noAutofit/>
          </a:bodyPr>
          <a:lstStyle>
            <a:lvl1pPr marL="0" indent="0">
              <a:lnSpc>
                <a:spcPct val="100000"/>
              </a:lnSpc>
              <a:buNone/>
              <a:defRPr sz="2200"/>
            </a:lvl1pPr>
            <a:lvl2pPr marL="228600" indent="0">
              <a:lnSpc>
                <a:spcPct val="100000"/>
              </a:lnSpc>
              <a:buNone/>
              <a:defRPr sz="2200"/>
            </a:lvl2pPr>
            <a:lvl3pPr marL="457200" indent="0">
              <a:lnSpc>
                <a:spcPct val="100000"/>
              </a:lnSpc>
              <a:buNone/>
              <a:defRPr sz="2200"/>
            </a:lvl3pPr>
            <a:lvl4pPr marL="685800" indent="0">
              <a:lnSpc>
                <a:spcPct val="100000"/>
              </a:lnSpc>
              <a:buNone/>
              <a:defRPr sz="2200"/>
            </a:lvl4pPr>
            <a:lvl5pPr marL="685800" indent="0">
              <a:lnSpc>
                <a:spcPct val="100000"/>
              </a:lnSpc>
              <a:buNone/>
              <a:defRPr sz="2200"/>
            </a:lvl5pPr>
          </a:lstStyle>
          <a:p>
            <a:pPr lvl="0"/>
            <a:r>
              <a:rPr lang="en-US"/>
              <a:t>Enter slide content</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62A99E-A782-B58E-F99E-24FD392305D7}"/>
              </a:ext>
            </a:extLst>
          </p:cNvPr>
          <p:cNvSpPr>
            <a:spLocks noGrp="1"/>
          </p:cNvSpPr>
          <p:nvPr>
            <p:ph type="body" sz="quarter" idx="10" hasCustomPrompt="1"/>
          </p:nvPr>
        </p:nvSpPr>
        <p:spPr>
          <a:xfrm>
            <a:off x="432499" y="3663582"/>
            <a:ext cx="4511446" cy="276999"/>
          </a:xfrm>
        </p:spPr>
        <p:txBody>
          <a:bodyPr/>
          <a:lstStyle>
            <a:lvl1pPr marL="0" indent="0">
              <a:lnSpc>
                <a:spcPct val="100000"/>
              </a:lnSpc>
              <a:spcAft>
                <a:spcPts val="1200"/>
              </a:spcAft>
              <a:buNone/>
              <a:defRPr sz="1200" b="1" cap="all" spc="300" baseline="0">
                <a:solidFill>
                  <a:schemeClr val="accent1">
                    <a:lumMod val="40000"/>
                    <a:lumOff val="60000"/>
                  </a:schemeClr>
                </a:solidFill>
                <a:latin typeface="Amazon Ember Mono" panose="020B0509020204020204" pitchFamily="49" charset="0"/>
                <a:ea typeface="Amazon Ember Mono" panose="020B0509020204020204" pitchFamily="49" charset="0"/>
                <a:cs typeface="Amazon Ember Mono" panose="020B0509020204020204" pitchFamily="49" charset="0"/>
              </a:defRPr>
            </a:lvl1pPr>
          </a:lstStyle>
          <a:p>
            <a:pPr lvl="0"/>
            <a:r>
              <a:rPr lang="en-US" dirty="0"/>
              <a:t>Enter subtitle</a:t>
            </a:r>
          </a:p>
        </p:txBody>
      </p:sp>
      <p:sp>
        <p:nvSpPr>
          <p:cNvPr id="6" name="Slide Number Placeholder 5">
            <a:extLst>
              <a:ext uri="{FF2B5EF4-FFF2-40B4-BE49-F238E27FC236}">
                <a16:creationId xmlns:a16="http://schemas.microsoft.com/office/drawing/2014/main" id="{B18A8D36-5390-1A9F-7AA3-9E17CC47599F}"/>
              </a:ext>
            </a:extLst>
          </p:cNvPr>
          <p:cNvSpPr>
            <a:spLocks noGrp="1"/>
          </p:cNvSpPr>
          <p:nvPr>
            <p:ph type="sldNum" sz="quarter" idx="14"/>
          </p:nvPr>
        </p:nvSpPr>
        <p:spPr/>
        <p:txBody>
          <a:bodyPr/>
          <a:lstStyle/>
          <a:p>
            <a:fld id="{DC503246-BBCE-4F0A-BCDC-08FC4C52637D}" type="slidenum">
              <a:rPr lang="en-US" smtClean="0"/>
              <a:pPr/>
              <a:t>‹#›</a:t>
            </a:fld>
            <a:endParaRPr lang="en-US"/>
          </a:p>
        </p:txBody>
      </p:sp>
    </p:spTree>
    <p:extLst>
      <p:ext uri="{BB962C8B-B14F-4D97-AF65-F5344CB8AC3E}">
        <p14:creationId xmlns:p14="http://schemas.microsoft.com/office/powerpoint/2010/main" val="2873028618"/>
      </p:ext>
    </p:extLst>
  </p:cSld>
  <p:clrMapOvr>
    <a:masterClrMapping/>
  </p:clrMapOvr>
  <p:transition>
    <p:fade/>
  </p:transition>
  <p:extLst>
    <p:ext uri="{DCECCB84-F9BA-43D5-87BE-67443E8EF086}">
      <p15:sldGuideLst xmlns:p15="http://schemas.microsoft.com/office/powerpoint/2012/main">
        <p15:guide id="5" pos="3768">
          <p15:clr>
            <a:srgbClr val="FBAE40"/>
          </p15:clr>
        </p15:guide>
        <p15:guide id="6" pos="391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4425BD-017D-469D-AB54-06E3E3BCCBA6}"/>
              </a:ext>
            </a:extLst>
          </p:cNvPr>
          <p:cNvSpPr>
            <a:spLocks noGrp="1"/>
          </p:cNvSpPr>
          <p:nvPr>
            <p:ph idx="1" hasCustomPrompt="1"/>
          </p:nvPr>
        </p:nvSpPr>
        <p:spPr>
          <a:xfrm>
            <a:off x="5029200" y="342900"/>
            <a:ext cx="6819900" cy="5867400"/>
          </a:xfrm>
        </p:spPr>
        <p:txBody>
          <a:bodyPr>
            <a:noAutofit/>
          </a:bodyPr>
          <a:lstStyle>
            <a:lvl1pPr marL="0" indent="0">
              <a:buNone/>
              <a:defRPr sz="2800"/>
            </a:lvl1pPr>
            <a:lvl2pPr marL="228600" indent="0">
              <a:buNone/>
              <a:defRPr sz="2400"/>
            </a:lvl2pPr>
            <a:lvl3pPr marL="457200" indent="0">
              <a:buNone/>
              <a:defRPr sz="2000"/>
            </a:lvl3pPr>
            <a:lvl4pPr marL="685800" indent="0">
              <a:buNone/>
              <a:defRPr sz="1800"/>
            </a:lvl4pPr>
            <a:lvl5pPr marL="685800" indent="0">
              <a:buNone/>
              <a:defRPr sz="1800"/>
            </a:lvl5pPr>
            <a:lvl6pPr>
              <a:defRPr sz="2000"/>
            </a:lvl6pPr>
            <a:lvl7pPr>
              <a:defRPr sz="2000"/>
            </a:lvl7pPr>
            <a:lvl8pPr>
              <a:defRPr sz="2000"/>
            </a:lvl8pPr>
            <a:lvl9pPr>
              <a:defRPr sz="2000"/>
            </a:lvl9pPr>
          </a:lstStyle>
          <a:p>
            <a:pPr lvl="0"/>
            <a:r>
              <a:rPr lang="en-US"/>
              <a:t>Enter slide content</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4C1E26-36AF-47C4-ABA4-2D427A11BDAC}"/>
              </a:ext>
            </a:extLst>
          </p:cNvPr>
          <p:cNvSpPr>
            <a:spLocks noGrp="1"/>
          </p:cNvSpPr>
          <p:nvPr>
            <p:ph type="body" sz="half" idx="2" hasCustomPrompt="1"/>
          </p:nvPr>
        </p:nvSpPr>
        <p:spPr>
          <a:xfrm>
            <a:off x="419100" y="2181224"/>
            <a:ext cx="4038600" cy="40290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Enter description</a:t>
            </a:r>
          </a:p>
        </p:txBody>
      </p:sp>
      <p:sp>
        <p:nvSpPr>
          <p:cNvPr id="7" name="Slide Number Placeholder 6">
            <a:extLst>
              <a:ext uri="{FF2B5EF4-FFF2-40B4-BE49-F238E27FC236}">
                <a16:creationId xmlns:a16="http://schemas.microsoft.com/office/drawing/2014/main" id="{B2B0F860-15B4-6E77-8761-89085382AF78}"/>
              </a:ext>
            </a:extLst>
          </p:cNvPr>
          <p:cNvSpPr>
            <a:spLocks noGrp="1"/>
          </p:cNvSpPr>
          <p:nvPr>
            <p:ph type="sldNum" sz="quarter" idx="12"/>
          </p:nvPr>
        </p:nvSpPr>
        <p:spPr/>
        <p:txBody>
          <a:bodyPr/>
          <a:lstStyle/>
          <a:p>
            <a:fld id="{DC503246-BBCE-4F0A-BCDC-08FC4C52637D}" type="slidenum">
              <a:rPr lang="en-US" smtClean="0"/>
              <a:pPr/>
              <a:t>‹#›</a:t>
            </a:fld>
            <a:endParaRPr lang="en-US"/>
          </a:p>
        </p:txBody>
      </p:sp>
      <p:sp>
        <p:nvSpPr>
          <p:cNvPr id="9" name="Title 1">
            <a:extLst>
              <a:ext uri="{FF2B5EF4-FFF2-40B4-BE49-F238E27FC236}">
                <a16:creationId xmlns:a16="http://schemas.microsoft.com/office/drawing/2014/main" id="{DD4ECA51-BFA9-A01C-C4FC-2A2D1232C94A}"/>
              </a:ext>
            </a:extLst>
          </p:cNvPr>
          <p:cNvSpPr txBox="1">
            <a:spLocks/>
          </p:cNvSpPr>
          <p:nvPr userDrawn="1"/>
        </p:nvSpPr>
        <p:spPr>
          <a:xfrm>
            <a:off x="425039" y="355015"/>
            <a:ext cx="4032662" cy="1028700"/>
          </a:xfrm>
          <a:prstGeom prst="rect">
            <a:avLst/>
          </a:prstGeom>
        </p:spPr>
        <p:txBody>
          <a:bodyPr vert="horz" lIns="0" tIns="45720" rIns="0" bIns="45720" rtlCol="0" anchor="t">
            <a:noAutofit/>
          </a:bodyPr>
          <a:lstStyle>
            <a:lvl1pPr algn="l" defTabSz="914400" rtl="0" eaLnBrk="1" latinLnBrk="0" hangingPunct="1">
              <a:lnSpc>
                <a:spcPct val="90000"/>
              </a:lnSpc>
              <a:spcBef>
                <a:spcPct val="0"/>
              </a:spcBef>
              <a:buNone/>
              <a:defRPr sz="4000" b="1" kern="1200" spc="0" baseline="0">
                <a:solidFill>
                  <a:schemeClr val="tx1"/>
                </a:solidFill>
                <a:latin typeface="+mj-lt"/>
                <a:ea typeface="+mj-ea"/>
                <a:cs typeface="+mj-cs"/>
              </a:defRPr>
            </a:lvl1pPr>
          </a:lstStyle>
          <a:p>
            <a:r>
              <a:rPr lang="en-US" dirty="0"/>
              <a:t>Content with caption layout</a:t>
            </a:r>
          </a:p>
        </p:txBody>
      </p:sp>
    </p:spTree>
    <p:extLst>
      <p:ext uri="{BB962C8B-B14F-4D97-AF65-F5344CB8AC3E}">
        <p14:creationId xmlns:p14="http://schemas.microsoft.com/office/powerpoint/2010/main" val="2734936650"/>
      </p:ext>
    </p:extLst>
  </p:cSld>
  <p:clrMapOvr>
    <a:masterClrMapping/>
  </p:clrMapOvr>
  <p:transition>
    <p:fade/>
  </p:transition>
  <p:extLst>
    <p:ext uri="{DCECCB84-F9BA-43D5-87BE-67443E8EF086}">
      <p15:sldGuideLst xmlns:p15="http://schemas.microsoft.com/office/powerpoint/2012/main">
        <p15:guide id="1" pos="2808">
          <p15:clr>
            <a:srgbClr val="FBAE40"/>
          </p15:clr>
        </p15:guide>
        <p15:guide id="2" orient="horz" pos="1368">
          <p15:clr>
            <a:srgbClr val="FBAE40"/>
          </p15:clr>
        </p15:guide>
        <p15:guide id="3" pos="3168">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solidFill>
        <a:effectLst/>
      </p:bgPr>
    </p:bg>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B55F0607-4BC3-89DD-C4C2-108BCB514100}"/>
              </a:ext>
            </a:extLst>
          </p:cNvPr>
          <p:cNvSpPr>
            <a:spLocks noGrp="1"/>
          </p:cNvSpPr>
          <p:nvPr>
            <p:ph type="pic" idx="1" hasCustomPrompt="1"/>
          </p:nvPr>
        </p:nvSpPr>
        <p:spPr>
          <a:xfrm>
            <a:off x="5029200" y="342900"/>
            <a:ext cx="6819900" cy="5867400"/>
          </a:xfrm>
        </p:spPr>
        <p:txBody>
          <a:bodyPr anchor="ctr">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image</a:t>
            </a:r>
            <a:br>
              <a:rPr lang="en-US" dirty="0"/>
            </a:br>
            <a:br>
              <a:rPr lang="en-US" dirty="0"/>
            </a:br>
            <a:endParaRPr lang="en-US" dirty="0"/>
          </a:p>
        </p:txBody>
      </p:sp>
      <p:sp>
        <p:nvSpPr>
          <p:cNvPr id="5" name="Text Placeholder 3">
            <a:extLst>
              <a:ext uri="{FF2B5EF4-FFF2-40B4-BE49-F238E27FC236}">
                <a16:creationId xmlns:a16="http://schemas.microsoft.com/office/drawing/2014/main" id="{5A35A621-1DAC-1735-F031-C32C4BEBCA07}"/>
              </a:ext>
            </a:extLst>
          </p:cNvPr>
          <p:cNvSpPr>
            <a:spLocks noGrp="1"/>
          </p:cNvSpPr>
          <p:nvPr>
            <p:ph type="body" sz="half" idx="2" hasCustomPrompt="1"/>
          </p:nvPr>
        </p:nvSpPr>
        <p:spPr>
          <a:xfrm>
            <a:off x="425038" y="2171700"/>
            <a:ext cx="4032662" cy="4038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Enter description</a:t>
            </a:r>
          </a:p>
        </p:txBody>
      </p:sp>
      <p:sp>
        <p:nvSpPr>
          <p:cNvPr id="6" name="Slide Number Placeholder 5">
            <a:extLst>
              <a:ext uri="{FF2B5EF4-FFF2-40B4-BE49-F238E27FC236}">
                <a16:creationId xmlns:a16="http://schemas.microsoft.com/office/drawing/2014/main" id="{C39F8F2D-65F2-479F-1492-516B75D12616}"/>
              </a:ext>
            </a:extLst>
          </p:cNvPr>
          <p:cNvSpPr>
            <a:spLocks noGrp="1"/>
          </p:cNvSpPr>
          <p:nvPr>
            <p:ph type="sldNum" sz="quarter" idx="4"/>
          </p:nvPr>
        </p:nvSpPr>
        <p:spPr>
          <a:xfrm>
            <a:off x="9105901" y="6348151"/>
            <a:ext cx="2743200" cy="365125"/>
          </a:xfrm>
          <a:prstGeom prst="rect">
            <a:avLst/>
          </a:prstGeom>
        </p:spPr>
        <p:txBody>
          <a:bodyPr vert="horz" lIns="0" tIns="0" rIns="0" bIns="0" rtlCol="0" anchor="ctr"/>
          <a:lstStyle>
            <a:lvl1pPr algn="r">
              <a:defRPr sz="1000">
                <a:solidFill>
                  <a:schemeClr val="tx1">
                    <a:tint val="75000"/>
                  </a:schemeClr>
                </a:solidFill>
              </a:defRPr>
            </a:lvl1pPr>
          </a:lstStyle>
          <a:p>
            <a:fld id="{DC503246-BBCE-4F0A-BCDC-08FC4C52637D}" type="slidenum">
              <a:rPr lang="en-US" smtClean="0"/>
              <a:pPr/>
              <a:t>‹#›</a:t>
            </a:fld>
            <a:endParaRPr lang="en-US"/>
          </a:p>
        </p:txBody>
      </p:sp>
      <p:sp>
        <p:nvSpPr>
          <p:cNvPr id="8" name="Title 1">
            <a:extLst>
              <a:ext uri="{FF2B5EF4-FFF2-40B4-BE49-F238E27FC236}">
                <a16:creationId xmlns:a16="http://schemas.microsoft.com/office/drawing/2014/main" id="{81053728-5DCD-E6D7-87D6-46B74AD26F21}"/>
              </a:ext>
            </a:extLst>
          </p:cNvPr>
          <p:cNvSpPr>
            <a:spLocks noGrp="1"/>
          </p:cNvSpPr>
          <p:nvPr>
            <p:ph type="title" hasCustomPrompt="1"/>
          </p:nvPr>
        </p:nvSpPr>
        <p:spPr>
          <a:xfrm>
            <a:off x="425038" y="348838"/>
            <a:ext cx="4032662" cy="1022762"/>
          </a:xfrm>
        </p:spPr>
        <p:txBody>
          <a:bodyPr anchor="t"/>
          <a:lstStyle>
            <a:lvl1pPr>
              <a:defRPr sz="4000"/>
            </a:lvl1pPr>
          </a:lstStyle>
          <a:p>
            <a:r>
              <a:rPr lang="en-US" dirty="0"/>
              <a:t>Image with caption layout</a:t>
            </a:r>
          </a:p>
        </p:txBody>
      </p:sp>
    </p:spTree>
    <p:extLst>
      <p:ext uri="{BB962C8B-B14F-4D97-AF65-F5344CB8AC3E}">
        <p14:creationId xmlns:p14="http://schemas.microsoft.com/office/powerpoint/2010/main" val="3861334142"/>
      </p:ext>
    </p:extLst>
  </p:cSld>
  <p:clrMapOvr>
    <a:masterClrMapping/>
  </p:clrMapOvr>
  <p:transition>
    <p:fade/>
  </p:transition>
  <p:extLst>
    <p:ext uri="{DCECCB84-F9BA-43D5-87BE-67443E8EF086}">
      <p15:sldGuideLst xmlns:p15="http://schemas.microsoft.com/office/powerpoint/2012/main">
        <p15:guide id="1" pos="2808">
          <p15:clr>
            <a:srgbClr val="FBAE40"/>
          </p15:clr>
        </p15:guide>
        <p15:guide id="2" orient="horz" pos="1368">
          <p15:clr>
            <a:srgbClr val="FBAE40"/>
          </p15:clr>
        </p15:guide>
        <p15:guide id="3" pos="3168">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photo, content">
    <p:bg>
      <p:bgPr>
        <a:solidFill>
          <a:schemeClr val="bg1"/>
        </a:solidFill>
        <a:effectLst/>
      </p:bgPr>
    </p:bg>
    <p:spTree>
      <p:nvGrpSpPr>
        <p:cNvPr id="1" name=""/>
        <p:cNvGrpSpPr/>
        <p:nvPr/>
      </p:nvGrpSpPr>
      <p:grpSpPr>
        <a:xfrm>
          <a:off x="0" y="0"/>
          <a:ext cx="0" cy="0"/>
          <a:chOff x="0" y="0"/>
          <a:chExt cx="0" cy="0"/>
        </a:xfrm>
      </p:grpSpPr>
      <p:sp>
        <p:nvSpPr>
          <p:cNvPr id="2" name="Picture Placeholder 6">
            <a:extLst>
              <a:ext uri="{FF2B5EF4-FFF2-40B4-BE49-F238E27FC236}">
                <a16:creationId xmlns:a16="http://schemas.microsoft.com/office/drawing/2014/main" id="{75D90089-32EE-F5C2-4BB1-D9B6D2E65A8B}"/>
              </a:ext>
            </a:extLst>
          </p:cNvPr>
          <p:cNvSpPr>
            <a:spLocks noGrp="1"/>
          </p:cNvSpPr>
          <p:nvPr>
            <p:ph type="pic" sz="quarter" idx="12" hasCustomPrompt="1"/>
          </p:nvPr>
        </p:nvSpPr>
        <p:spPr>
          <a:xfrm>
            <a:off x="420624" y="1371600"/>
            <a:ext cx="5267952" cy="4838699"/>
          </a:xfrm>
          <a:prstGeom prst="roundRect">
            <a:avLst>
              <a:gd name="adj" fmla="val 3930"/>
            </a:avLst>
          </a:prstGeom>
          <a:effectLst/>
        </p:spPr>
        <p:txBody>
          <a:bodyPr anchor="ctr"/>
          <a:lstStyle>
            <a:lvl1pPr marL="0" indent="0" algn="ctr">
              <a:buNone/>
              <a:defRPr/>
            </a:lvl1pPr>
          </a:lstStyle>
          <a:p>
            <a:r>
              <a:rPr lang="en-US" dirty="0"/>
              <a:t>Click icon to add image</a:t>
            </a:r>
            <a:br>
              <a:rPr lang="en-US" dirty="0"/>
            </a:br>
            <a:br>
              <a:rPr lang="en-US" dirty="0"/>
            </a:br>
            <a:endParaRPr lang="en-US" dirty="0"/>
          </a:p>
        </p:txBody>
      </p:sp>
      <p:sp>
        <p:nvSpPr>
          <p:cNvPr id="3" name="Content Placeholder 3">
            <a:extLst>
              <a:ext uri="{FF2B5EF4-FFF2-40B4-BE49-F238E27FC236}">
                <a16:creationId xmlns:a16="http://schemas.microsoft.com/office/drawing/2014/main" id="{8CFB96E6-BBAC-AD0A-175B-7376E3B05072}"/>
              </a:ext>
            </a:extLst>
          </p:cNvPr>
          <p:cNvSpPr>
            <a:spLocks noGrp="1"/>
          </p:cNvSpPr>
          <p:nvPr>
            <p:ph sz="half" idx="13" hasCustomPrompt="1"/>
          </p:nvPr>
        </p:nvSpPr>
        <p:spPr>
          <a:xfrm>
            <a:off x="6206196" y="1375464"/>
            <a:ext cx="5642904" cy="4834835"/>
          </a:xfrm>
        </p:spPr>
        <p:txBody>
          <a:bodyPr/>
          <a:lstStyle>
            <a:lvl1pPr marL="0" indent="0">
              <a:lnSpc>
                <a:spcPct val="100000"/>
              </a:lnSpc>
              <a:spcAft>
                <a:spcPts val="800"/>
              </a:spcAft>
              <a:buNone/>
              <a:defRPr sz="2400"/>
            </a:lvl1pPr>
            <a:lvl2pPr marL="228600" indent="0">
              <a:lnSpc>
                <a:spcPct val="100000"/>
              </a:lnSpc>
              <a:spcAft>
                <a:spcPts val="600"/>
              </a:spcAft>
              <a:buNone/>
              <a:defRPr sz="2000"/>
            </a:lvl2pPr>
            <a:lvl3pPr marL="457200" indent="0">
              <a:lnSpc>
                <a:spcPct val="100000"/>
              </a:lnSpc>
              <a:buNone/>
              <a:defRPr sz="1800"/>
            </a:lvl3pPr>
            <a:lvl4pPr marL="685800" indent="0">
              <a:lnSpc>
                <a:spcPct val="100000"/>
              </a:lnSpc>
              <a:buNone/>
              <a:defRPr sz="1600"/>
            </a:lvl4pPr>
            <a:lvl5pPr marL="685800" indent="0">
              <a:lnSpc>
                <a:spcPct val="100000"/>
              </a:lnSpc>
              <a:buNone/>
              <a:defRPr sz="1600"/>
            </a:lvl5pPr>
          </a:lstStyle>
          <a:p>
            <a:pPr lvl="0"/>
            <a:r>
              <a:rPr lang="en-US"/>
              <a:t>Enter slide content</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5E2CB1DF-A2CC-2BBD-63A6-9AB5FDF2AFDD}"/>
              </a:ext>
            </a:extLst>
          </p:cNvPr>
          <p:cNvSpPr>
            <a:spLocks noGrp="1"/>
          </p:cNvSpPr>
          <p:nvPr>
            <p:ph type="sldNum" sz="quarter" idx="4"/>
          </p:nvPr>
        </p:nvSpPr>
        <p:spPr>
          <a:xfrm>
            <a:off x="9105901" y="6348151"/>
            <a:ext cx="2743200" cy="365125"/>
          </a:xfrm>
          <a:prstGeom prst="rect">
            <a:avLst/>
          </a:prstGeom>
        </p:spPr>
        <p:txBody>
          <a:bodyPr vert="horz" lIns="0" tIns="0" rIns="0" bIns="0" rtlCol="0" anchor="ctr"/>
          <a:lstStyle>
            <a:lvl1pPr algn="r">
              <a:defRPr sz="1000">
                <a:solidFill>
                  <a:schemeClr val="tx1">
                    <a:tint val="75000"/>
                  </a:schemeClr>
                </a:solidFill>
              </a:defRPr>
            </a:lvl1pPr>
          </a:lstStyle>
          <a:p>
            <a:fld id="{DC503246-BBCE-4F0A-BCDC-08FC4C52637D}" type="slidenum">
              <a:rPr lang="en-US" smtClean="0"/>
              <a:pPr/>
              <a:t>‹#›</a:t>
            </a:fld>
            <a:endParaRPr lang="en-US"/>
          </a:p>
        </p:txBody>
      </p:sp>
      <p:sp>
        <p:nvSpPr>
          <p:cNvPr id="7" name="Title 1">
            <a:extLst>
              <a:ext uri="{FF2B5EF4-FFF2-40B4-BE49-F238E27FC236}">
                <a16:creationId xmlns:a16="http://schemas.microsoft.com/office/drawing/2014/main" id="{2AC20348-E270-3649-15FB-DBA2D6E8FA80}"/>
              </a:ext>
            </a:extLst>
          </p:cNvPr>
          <p:cNvSpPr>
            <a:spLocks noGrp="1"/>
          </p:cNvSpPr>
          <p:nvPr>
            <p:ph type="title" hasCustomPrompt="1"/>
          </p:nvPr>
        </p:nvSpPr>
        <p:spPr>
          <a:xfrm>
            <a:off x="425038" y="348838"/>
            <a:ext cx="11424062" cy="641762"/>
          </a:xfrm>
        </p:spPr>
        <p:txBody>
          <a:bodyPr anchor="t"/>
          <a:lstStyle>
            <a:lvl1pPr>
              <a:defRPr sz="4000"/>
            </a:lvl1pPr>
          </a:lstStyle>
          <a:p>
            <a:r>
              <a:rPr lang="en-US" dirty="0"/>
              <a:t>Image with text layout</a:t>
            </a:r>
          </a:p>
        </p:txBody>
      </p:sp>
    </p:spTree>
    <p:extLst>
      <p:ext uri="{BB962C8B-B14F-4D97-AF65-F5344CB8AC3E}">
        <p14:creationId xmlns:p14="http://schemas.microsoft.com/office/powerpoint/2010/main" val="1151353089"/>
      </p:ext>
    </p:extLst>
  </p:cSld>
  <p:clrMapOvr>
    <a:masterClrMapping/>
  </p:clrMapOvr>
  <p:transition>
    <p:fad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B0808-AEBF-AB89-B066-E2A50EE7543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3DB4A48-62E1-B0DC-93CD-9B07CAB402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7CAED48-0A57-D56D-84CF-8C3A29596511}"/>
              </a:ext>
            </a:extLst>
          </p:cNvPr>
          <p:cNvSpPr>
            <a:spLocks noGrp="1"/>
          </p:cNvSpPr>
          <p:nvPr>
            <p:ph type="dt" sz="half" idx="10"/>
          </p:nvPr>
        </p:nvSpPr>
        <p:spPr/>
        <p:txBody>
          <a:bodyPr/>
          <a:lstStyle/>
          <a:p>
            <a:fld id="{679EAF2C-9EE1-164D-A4DB-07B56D70249A}" type="datetimeFigureOut">
              <a:rPr lang="en-US" smtClean="0"/>
              <a:t>10/28/24</a:t>
            </a:fld>
            <a:endParaRPr lang="en-US"/>
          </a:p>
        </p:txBody>
      </p:sp>
      <p:sp>
        <p:nvSpPr>
          <p:cNvPr id="5" name="Footer Placeholder 4">
            <a:extLst>
              <a:ext uri="{FF2B5EF4-FFF2-40B4-BE49-F238E27FC236}">
                <a16:creationId xmlns:a16="http://schemas.microsoft.com/office/drawing/2014/main" id="{B80FE35B-D1C3-785C-D0E6-01BF7CD828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FAF5DB-1A66-412B-7209-41D8361E6F5B}"/>
              </a:ext>
            </a:extLst>
          </p:cNvPr>
          <p:cNvSpPr>
            <a:spLocks noGrp="1"/>
          </p:cNvSpPr>
          <p:nvPr>
            <p:ph type="sldNum" sz="quarter" idx="12"/>
          </p:nvPr>
        </p:nvSpPr>
        <p:spPr/>
        <p:txBody>
          <a:bodyPr/>
          <a:lstStyle/>
          <a:p>
            <a:fld id="{FEEA0E39-E829-FA4D-8371-6B91B89C5C2C}" type="slidenum">
              <a:rPr lang="en-US" smtClean="0"/>
              <a:t>‹#›</a:t>
            </a:fld>
            <a:endParaRPr lang="en-US"/>
          </a:p>
        </p:txBody>
      </p:sp>
    </p:spTree>
    <p:extLst>
      <p:ext uri="{BB962C8B-B14F-4D97-AF65-F5344CB8AC3E}">
        <p14:creationId xmlns:p14="http://schemas.microsoft.com/office/powerpoint/2010/main" val="5301526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7ABE728A-88F0-A7F4-7EEB-7ECB91002550}"/>
              </a:ext>
            </a:extLst>
          </p:cNvPr>
          <p:cNvSpPr>
            <a:spLocks noGrp="1"/>
          </p:cNvSpPr>
          <p:nvPr>
            <p:ph type="pic" sz="quarter" idx="14" hasCustomPrompt="1"/>
          </p:nvPr>
        </p:nvSpPr>
        <p:spPr>
          <a:xfrm>
            <a:off x="6248400" y="0"/>
            <a:ext cx="5943600" cy="6858000"/>
          </a:xfrm>
        </p:spPr>
        <p:txBody>
          <a:bodyPr anchor="ctr">
            <a:noAutofit/>
          </a:bodyPr>
          <a:lstStyle>
            <a:lvl1pPr marL="0" indent="0" algn="ctr">
              <a:buNone/>
              <a:defRPr sz="1800"/>
            </a:lvl1pPr>
          </a:lstStyle>
          <a:p>
            <a:r>
              <a:rPr lang="en-US" dirty="0"/>
              <a:t>Click icon to add image</a:t>
            </a:r>
            <a:br>
              <a:rPr lang="en-US" dirty="0"/>
            </a:br>
            <a:br>
              <a:rPr lang="en-US" dirty="0"/>
            </a:br>
            <a:endParaRPr lang="en-US" dirty="0"/>
          </a:p>
          <a:p>
            <a:endParaRPr lang="en-US" dirty="0"/>
          </a:p>
        </p:txBody>
      </p:sp>
      <p:sp>
        <p:nvSpPr>
          <p:cNvPr id="12" name="Content Placeholder 10">
            <a:extLst>
              <a:ext uri="{FF2B5EF4-FFF2-40B4-BE49-F238E27FC236}">
                <a16:creationId xmlns:a16="http://schemas.microsoft.com/office/drawing/2014/main" id="{A07AADC7-4137-55D8-2DD5-7F564F3E6472}"/>
              </a:ext>
            </a:extLst>
          </p:cNvPr>
          <p:cNvSpPr>
            <a:spLocks noGrp="1"/>
          </p:cNvSpPr>
          <p:nvPr>
            <p:ph sz="quarter" idx="15" hasCustomPrompt="1"/>
          </p:nvPr>
        </p:nvSpPr>
        <p:spPr>
          <a:xfrm>
            <a:off x="419100" y="1371600"/>
            <a:ext cx="5524500" cy="4838700"/>
          </a:xfrm>
        </p:spPr>
        <p:txBody>
          <a:bodyPr>
            <a:noAutofit/>
          </a:bodyPr>
          <a:lstStyle>
            <a:lvl1pPr>
              <a:defRPr/>
            </a:lvl1pPr>
          </a:lstStyle>
          <a:p>
            <a:pPr lvl="0"/>
            <a:r>
              <a:rPr lang="en-US"/>
              <a:t>Enter slide content</a:t>
            </a:r>
          </a:p>
          <a:p>
            <a:pPr lvl="1"/>
            <a:r>
              <a:rPr lang="en-US"/>
              <a:t>Second level</a:t>
            </a:r>
          </a:p>
          <a:p>
            <a:pPr lvl="2"/>
            <a:r>
              <a:rPr lang="en-US"/>
              <a:t>Third level</a:t>
            </a:r>
          </a:p>
        </p:txBody>
      </p:sp>
      <p:sp>
        <p:nvSpPr>
          <p:cNvPr id="13" name="Slide Number Placeholder 5">
            <a:extLst>
              <a:ext uri="{FF2B5EF4-FFF2-40B4-BE49-F238E27FC236}">
                <a16:creationId xmlns:a16="http://schemas.microsoft.com/office/drawing/2014/main" id="{18F4829A-FDC3-9C1D-D5D8-EB7B71CA7B46}"/>
              </a:ext>
            </a:extLst>
          </p:cNvPr>
          <p:cNvSpPr>
            <a:spLocks noGrp="1"/>
          </p:cNvSpPr>
          <p:nvPr>
            <p:ph type="sldNum" sz="quarter" idx="4"/>
          </p:nvPr>
        </p:nvSpPr>
        <p:spPr>
          <a:xfrm>
            <a:off x="9105901" y="6348151"/>
            <a:ext cx="2743200" cy="365125"/>
          </a:xfrm>
          <a:prstGeom prst="rect">
            <a:avLst/>
          </a:prstGeom>
        </p:spPr>
        <p:txBody>
          <a:bodyPr vert="horz" lIns="0" tIns="0" rIns="0" bIns="0" rtlCol="0" anchor="ctr"/>
          <a:lstStyle>
            <a:lvl1pPr algn="r">
              <a:defRPr sz="1000">
                <a:solidFill>
                  <a:schemeClr val="tx1">
                    <a:tint val="75000"/>
                  </a:schemeClr>
                </a:solidFill>
              </a:defRPr>
            </a:lvl1pPr>
          </a:lstStyle>
          <a:p>
            <a:fld id="{DC503246-BBCE-4F0A-BCDC-08FC4C52637D}" type="slidenum">
              <a:rPr lang="en-US" smtClean="0"/>
              <a:pPr/>
              <a:t>‹#›</a:t>
            </a:fld>
            <a:endParaRPr lang="en-US"/>
          </a:p>
        </p:txBody>
      </p:sp>
      <p:sp>
        <p:nvSpPr>
          <p:cNvPr id="14" name="Title 1">
            <a:extLst>
              <a:ext uri="{FF2B5EF4-FFF2-40B4-BE49-F238E27FC236}">
                <a16:creationId xmlns:a16="http://schemas.microsoft.com/office/drawing/2014/main" id="{80A5EF2A-6B19-91E3-D4AC-C09B90F39C31}"/>
              </a:ext>
            </a:extLst>
          </p:cNvPr>
          <p:cNvSpPr>
            <a:spLocks noGrp="1"/>
          </p:cNvSpPr>
          <p:nvPr>
            <p:ph type="title" hasCustomPrompt="1"/>
          </p:nvPr>
        </p:nvSpPr>
        <p:spPr>
          <a:xfrm>
            <a:off x="426562" y="342900"/>
            <a:ext cx="11422538" cy="649159"/>
          </a:xfrm>
        </p:spPr>
        <p:txBody>
          <a:bodyPr/>
          <a:lstStyle>
            <a:lvl1pPr>
              <a:defRPr/>
            </a:lvl1pPr>
          </a:lstStyle>
          <a:p>
            <a:r>
              <a:rPr lang="en-US" dirty="0"/>
              <a:t>Title, content, image layout</a:t>
            </a:r>
          </a:p>
        </p:txBody>
      </p:sp>
    </p:spTree>
    <p:extLst>
      <p:ext uri="{BB962C8B-B14F-4D97-AF65-F5344CB8AC3E}">
        <p14:creationId xmlns:p14="http://schemas.microsoft.com/office/powerpoint/2010/main" val="2929501140"/>
      </p:ext>
    </p:extLst>
  </p:cSld>
  <p:clrMapOvr>
    <a:masterClrMapping/>
  </p:clrMapOvr>
  <p:transition>
    <p:fade/>
  </p:transition>
  <p:extLst>
    <p:ext uri="{DCECCB84-F9BA-43D5-87BE-67443E8EF086}">
      <p15:sldGuideLst xmlns:p15="http://schemas.microsoft.com/office/powerpoint/2012/main">
        <p15:guide id="1" pos="3744">
          <p15:clr>
            <a:srgbClr val="FBAE40"/>
          </p15:clr>
        </p15:guide>
        <p15:guide id="2" pos="393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content, image_2">
    <p:bg>
      <p:bgPr>
        <a:solidFill>
          <a:schemeClr val="bg1"/>
        </a:solidFill>
        <a:effectLst/>
      </p:bgPr>
    </p:bg>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8C8D795-EFA6-CAB2-DC1A-984AF693B336}"/>
              </a:ext>
            </a:extLst>
          </p:cNvPr>
          <p:cNvSpPr>
            <a:spLocks noGrp="1"/>
          </p:cNvSpPr>
          <p:nvPr>
            <p:ph idx="1" hasCustomPrompt="1"/>
          </p:nvPr>
        </p:nvSpPr>
        <p:spPr>
          <a:xfrm>
            <a:off x="425038" y="1910358"/>
            <a:ext cx="5791199" cy="4299942"/>
          </a:xfrm>
        </p:spPr>
        <p:txBody>
          <a:bodyPr/>
          <a:lstStyle>
            <a:lvl1pPr marL="0" indent="0">
              <a:buNone/>
              <a:defRPr/>
            </a:lvl1pPr>
            <a:lvl2pPr marL="228600" indent="0">
              <a:buNone/>
              <a:defRPr/>
            </a:lvl2pPr>
            <a:lvl3pPr marL="457200" indent="0">
              <a:buNone/>
              <a:defRPr/>
            </a:lvl3pPr>
            <a:lvl4pPr marL="685800" indent="0">
              <a:buNone/>
              <a:defRPr/>
            </a:lvl4pPr>
            <a:lvl5pPr marL="685800" indent="0">
              <a:buNone/>
              <a:defRPr/>
            </a:lvl5pPr>
          </a:lstStyle>
          <a:p>
            <a:pPr lvl="0"/>
            <a:r>
              <a:rPr lang="en-US"/>
              <a:t>Enter slide content</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0525A43C-8C64-597B-E877-1EB0CC9DE6A2}"/>
              </a:ext>
            </a:extLst>
          </p:cNvPr>
          <p:cNvSpPr>
            <a:spLocks noGrp="1"/>
          </p:cNvSpPr>
          <p:nvPr>
            <p:ph type="sldNum" sz="quarter" idx="4"/>
          </p:nvPr>
        </p:nvSpPr>
        <p:spPr>
          <a:xfrm>
            <a:off x="9105901" y="6348151"/>
            <a:ext cx="2743200" cy="365125"/>
          </a:xfrm>
          <a:prstGeom prst="rect">
            <a:avLst/>
          </a:prstGeom>
        </p:spPr>
        <p:txBody>
          <a:bodyPr vert="horz" lIns="0" tIns="0" rIns="0" bIns="0" rtlCol="0" anchor="ctr"/>
          <a:lstStyle>
            <a:lvl1pPr algn="r">
              <a:defRPr sz="1000">
                <a:solidFill>
                  <a:schemeClr val="tx1">
                    <a:tint val="75000"/>
                  </a:schemeClr>
                </a:solidFill>
              </a:defRPr>
            </a:lvl1pPr>
          </a:lstStyle>
          <a:p>
            <a:fld id="{DC503246-BBCE-4F0A-BCDC-08FC4C52637D}" type="slidenum">
              <a:rPr lang="en-US" smtClean="0"/>
              <a:pPr/>
              <a:t>‹#›</a:t>
            </a:fld>
            <a:endParaRPr lang="en-US"/>
          </a:p>
        </p:txBody>
      </p:sp>
      <p:sp>
        <p:nvSpPr>
          <p:cNvPr id="8" name="Title 1">
            <a:extLst>
              <a:ext uri="{FF2B5EF4-FFF2-40B4-BE49-F238E27FC236}">
                <a16:creationId xmlns:a16="http://schemas.microsoft.com/office/drawing/2014/main" id="{DE1E7C15-5FCB-D508-6617-48FD9D1E2380}"/>
              </a:ext>
            </a:extLst>
          </p:cNvPr>
          <p:cNvSpPr>
            <a:spLocks noGrp="1"/>
          </p:cNvSpPr>
          <p:nvPr>
            <p:ph type="title" hasCustomPrompt="1"/>
          </p:nvPr>
        </p:nvSpPr>
        <p:spPr>
          <a:xfrm>
            <a:off x="426562" y="342900"/>
            <a:ext cx="11422538" cy="649159"/>
          </a:xfrm>
        </p:spPr>
        <p:txBody>
          <a:bodyPr/>
          <a:lstStyle>
            <a:lvl1pPr>
              <a:defRPr/>
            </a:lvl1pPr>
          </a:lstStyle>
          <a:p>
            <a:r>
              <a:rPr lang="en-US" dirty="0"/>
              <a:t>Title and subtitle layout</a:t>
            </a:r>
          </a:p>
        </p:txBody>
      </p:sp>
      <p:sp>
        <p:nvSpPr>
          <p:cNvPr id="10" name="Text Placeholder 3">
            <a:extLst>
              <a:ext uri="{FF2B5EF4-FFF2-40B4-BE49-F238E27FC236}">
                <a16:creationId xmlns:a16="http://schemas.microsoft.com/office/drawing/2014/main" id="{B6D9906B-00A8-E965-4668-9C14C1AD8D70}"/>
              </a:ext>
            </a:extLst>
          </p:cNvPr>
          <p:cNvSpPr>
            <a:spLocks noGrp="1"/>
          </p:cNvSpPr>
          <p:nvPr>
            <p:ph type="body" sz="quarter" idx="11" hasCustomPrompt="1"/>
          </p:nvPr>
        </p:nvSpPr>
        <p:spPr>
          <a:xfrm>
            <a:off x="425038" y="1097280"/>
            <a:ext cx="11424062" cy="276999"/>
          </a:xfrm>
        </p:spPr>
        <p:txBody>
          <a:bodyPr/>
          <a:lstStyle>
            <a:lvl1pPr marL="0" indent="0">
              <a:lnSpc>
                <a:spcPct val="100000"/>
              </a:lnSpc>
              <a:spcAft>
                <a:spcPts val="1200"/>
              </a:spcAft>
              <a:buNone/>
              <a:defRPr sz="1200" b="1" cap="all" spc="300" baseline="0">
                <a:solidFill>
                  <a:schemeClr val="accent1">
                    <a:lumMod val="40000"/>
                    <a:lumOff val="60000"/>
                  </a:schemeClr>
                </a:solidFill>
                <a:latin typeface="Amazon Ember Mono" panose="020B0509020204020204" pitchFamily="49" charset="0"/>
                <a:ea typeface="Amazon Ember Mono" panose="020B0509020204020204" pitchFamily="49" charset="0"/>
                <a:cs typeface="Amazon Ember Mono" panose="020B0509020204020204" pitchFamily="49" charset="0"/>
              </a:defRPr>
            </a:lvl1pPr>
          </a:lstStyle>
          <a:p>
            <a:pPr lvl="0"/>
            <a:r>
              <a:rPr lang="en-US" dirty="0"/>
              <a:t>Enter subtitle</a:t>
            </a:r>
          </a:p>
        </p:txBody>
      </p:sp>
      <p:sp>
        <p:nvSpPr>
          <p:cNvPr id="11" name="Picture Placeholder 6">
            <a:extLst>
              <a:ext uri="{FF2B5EF4-FFF2-40B4-BE49-F238E27FC236}">
                <a16:creationId xmlns:a16="http://schemas.microsoft.com/office/drawing/2014/main" id="{894C800D-263A-84AE-09B0-A12E69D8A1C2}"/>
              </a:ext>
            </a:extLst>
          </p:cNvPr>
          <p:cNvSpPr>
            <a:spLocks noGrp="1"/>
          </p:cNvSpPr>
          <p:nvPr>
            <p:ph type="pic" sz="quarter" idx="13" hasCustomPrompt="1"/>
          </p:nvPr>
        </p:nvSpPr>
        <p:spPr>
          <a:xfrm>
            <a:off x="6686566" y="342900"/>
            <a:ext cx="5162534" cy="5867400"/>
          </a:xfrm>
          <a:prstGeom prst="roundRect">
            <a:avLst>
              <a:gd name="adj" fmla="val 5034"/>
            </a:avLst>
          </a:prstGeom>
          <a:effectLst/>
        </p:spPr>
        <p:txBody>
          <a:bodyPr anchor="ctr"/>
          <a:lstStyle>
            <a:lvl1pPr marL="0" indent="0" algn="ctr">
              <a:buNone/>
              <a:defRPr/>
            </a:lvl1pPr>
          </a:lstStyle>
          <a:p>
            <a:r>
              <a:rPr lang="en-US" dirty="0"/>
              <a:t>Click icon to add image</a:t>
            </a:r>
            <a:br>
              <a:rPr lang="en-US" dirty="0"/>
            </a:br>
            <a:br>
              <a:rPr lang="en-US" dirty="0"/>
            </a:br>
            <a:endParaRPr lang="en-US" dirty="0"/>
          </a:p>
        </p:txBody>
      </p:sp>
    </p:spTree>
    <p:extLst>
      <p:ext uri="{BB962C8B-B14F-4D97-AF65-F5344CB8AC3E}">
        <p14:creationId xmlns:p14="http://schemas.microsoft.com/office/powerpoint/2010/main" val="403936844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plit content and image">
    <p:bg>
      <p:bgPr>
        <a:solidFill>
          <a:schemeClr val="bg1"/>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84BC813-713A-BD5B-19B4-6B972BA861F7}"/>
              </a:ext>
            </a:extLst>
          </p:cNvPr>
          <p:cNvSpPr>
            <a:spLocks noGrp="1"/>
          </p:cNvSpPr>
          <p:nvPr>
            <p:ph type="sldNum" sz="quarter" idx="16"/>
          </p:nvPr>
        </p:nvSpPr>
        <p:spPr/>
        <p:txBody>
          <a:bodyPr/>
          <a:lstStyle/>
          <a:p>
            <a:fld id="{DC503246-BBCE-4F0A-BCDC-08FC4C52637D}" type="slidenum">
              <a:rPr lang="en-US" smtClean="0"/>
              <a:pPr/>
              <a:t>‹#›</a:t>
            </a:fld>
            <a:endParaRPr lang="en-US"/>
          </a:p>
        </p:txBody>
      </p:sp>
      <p:sp>
        <p:nvSpPr>
          <p:cNvPr id="6" name="Title 1">
            <a:extLst>
              <a:ext uri="{FF2B5EF4-FFF2-40B4-BE49-F238E27FC236}">
                <a16:creationId xmlns:a16="http://schemas.microsoft.com/office/drawing/2014/main" id="{B3EEB897-1F38-A6C0-79B2-7BB835013E5A}"/>
              </a:ext>
            </a:extLst>
          </p:cNvPr>
          <p:cNvSpPr>
            <a:spLocks noGrp="1"/>
          </p:cNvSpPr>
          <p:nvPr>
            <p:ph type="title" hasCustomPrompt="1"/>
          </p:nvPr>
        </p:nvSpPr>
        <p:spPr>
          <a:xfrm>
            <a:off x="419099" y="2963192"/>
            <a:ext cx="5086337" cy="646331"/>
          </a:xfrm>
        </p:spPr>
        <p:txBody>
          <a:bodyPr wrap="square" anchor="b">
            <a:spAutoFit/>
          </a:bodyPr>
          <a:lstStyle>
            <a:lvl1pPr algn="l">
              <a:defRPr spc="0"/>
            </a:lvl1pPr>
          </a:lstStyle>
          <a:p>
            <a:r>
              <a:rPr lang="en-US"/>
              <a:t>Title and image</a:t>
            </a:r>
          </a:p>
        </p:txBody>
      </p:sp>
      <p:sp>
        <p:nvSpPr>
          <p:cNvPr id="7" name="Text Placeholder 12">
            <a:extLst>
              <a:ext uri="{FF2B5EF4-FFF2-40B4-BE49-F238E27FC236}">
                <a16:creationId xmlns:a16="http://schemas.microsoft.com/office/drawing/2014/main" id="{F38D9B8F-E367-70E5-265B-F36338D77A17}"/>
              </a:ext>
            </a:extLst>
          </p:cNvPr>
          <p:cNvSpPr>
            <a:spLocks noGrp="1"/>
          </p:cNvSpPr>
          <p:nvPr>
            <p:ph type="body" sz="quarter" idx="12"/>
          </p:nvPr>
        </p:nvSpPr>
        <p:spPr>
          <a:xfrm>
            <a:off x="419099" y="3793440"/>
            <a:ext cx="5086337" cy="430887"/>
          </a:xfrm>
        </p:spPr>
        <p:txBody>
          <a:bodyPr anchor="t"/>
          <a:lstStyle>
            <a:lvl1pPr marL="0" indent="0" algn="l">
              <a:lnSpc>
                <a:spcPct val="100000"/>
              </a:lnSpc>
              <a:buNone/>
              <a:defRPr lang="en-US" sz="22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dirty="0"/>
          </a:p>
        </p:txBody>
      </p:sp>
      <p:sp>
        <p:nvSpPr>
          <p:cNvPr id="8" name="Text Placeholder 12">
            <a:extLst>
              <a:ext uri="{FF2B5EF4-FFF2-40B4-BE49-F238E27FC236}">
                <a16:creationId xmlns:a16="http://schemas.microsoft.com/office/drawing/2014/main" id="{28D5277C-F6BF-6C18-A0FC-748B0408C647}"/>
              </a:ext>
            </a:extLst>
          </p:cNvPr>
          <p:cNvSpPr>
            <a:spLocks noGrp="1"/>
          </p:cNvSpPr>
          <p:nvPr>
            <p:ph type="body" sz="quarter" idx="17" hasCustomPrompt="1"/>
          </p:nvPr>
        </p:nvSpPr>
        <p:spPr>
          <a:xfrm>
            <a:off x="419099" y="585446"/>
            <a:ext cx="2096652" cy="296037"/>
          </a:xfrm>
          <a:prstGeom prst="roundRect">
            <a:avLst>
              <a:gd name="adj" fmla="val 22040"/>
            </a:avLst>
          </a:prstGeom>
          <a:solidFill>
            <a:schemeClr val="accent1"/>
          </a:solidFill>
        </p:spPr>
        <p:txBody>
          <a:bodyPr anchor="ctr"/>
          <a:lstStyle>
            <a:lvl1pPr marL="0" indent="0" algn="ctr">
              <a:buNone/>
              <a:defRPr lang="en-US" sz="1200" b="1" i="0" kern="1200" spc="300">
                <a:solidFill>
                  <a:schemeClr val="tx1"/>
                </a:solidFill>
                <a:latin typeface="Amazon Ember Mono" panose="020B0509020204020204" pitchFamily="49" charset="0"/>
                <a:ea typeface="Amazon Ember Mono" panose="020B0509020204020204" pitchFamily="49" charset="0"/>
                <a:cs typeface="Amazon Ember Mono" panose="020B0509020204020204" pitchFamily="49" charset="0"/>
              </a:defRPr>
            </a:lvl1pPr>
            <a:lvl2pPr marL="228600" indent="0">
              <a:buNone/>
              <a:defRPr/>
            </a:lvl2pPr>
            <a:lvl3pPr marL="457200" indent="0">
              <a:buNone/>
              <a:defRPr/>
            </a:lvl3pPr>
            <a:lvl4pPr marL="685800" indent="0">
              <a:buNone/>
              <a:defRPr/>
            </a:lvl4pPr>
            <a:lvl5pPr marL="685800" indent="0">
              <a:buNone/>
              <a:defRPr/>
            </a:lvl5pPr>
          </a:lstStyle>
          <a:p>
            <a:pPr marL="0" lvl="0" indent="0" algn="ctr" defTabSz="914400" rtl="0" eaLnBrk="1" latinLnBrk="0" hangingPunct="1">
              <a:lnSpc>
                <a:spcPct val="90000"/>
              </a:lnSpc>
              <a:spcBef>
                <a:spcPts val="0"/>
              </a:spcBef>
              <a:spcAft>
                <a:spcPts val="1200"/>
              </a:spcAft>
              <a:buClr>
                <a:schemeClr val="tx1"/>
              </a:buClr>
              <a:buSzPct val="90000"/>
              <a:buFont typeface="Amazon Ember Display" panose="020F0603020204020204" pitchFamily="34" charset="0"/>
              <a:buNone/>
              <a:tabLst/>
            </a:pPr>
            <a:r>
              <a:rPr lang="en-US" dirty="0"/>
              <a:t>SECTION TITLE</a:t>
            </a:r>
          </a:p>
        </p:txBody>
      </p:sp>
      <p:sp>
        <p:nvSpPr>
          <p:cNvPr id="2" name="Picture Placeholder 6">
            <a:extLst>
              <a:ext uri="{FF2B5EF4-FFF2-40B4-BE49-F238E27FC236}">
                <a16:creationId xmlns:a16="http://schemas.microsoft.com/office/drawing/2014/main" id="{81FD4E8D-C603-AF0D-B82A-F39C3614C3A9}"/>
              </a:ext>
            </a:extLst>
          </p:cNvPr>
          <p:cNvSpPr>
            <a:spLocks noGrp="1"/>
          </p:cNvSpPr>
          <p:nvPr>
            <p:ph type="pic" sz="quarter" idx="13" hasCustomPrompt="1"/>
          </p:nvPr>
        </p:nvSpPr>
        <p:spPr>
          <a:xfrm>
            <a:off x="6686566" y="342900"/>
            <a:ext cx="5162534" cy="5867400"/>
          </a:xfrm>
          <a:prstGeom prst="roundRect">
            <a:avLst>
              <a:gd name="adj" fmla="val 5034"/>
            </a:avLst>
          </a:prstGeom>
          <a:effectLst/>
        </p:spPr>
        <p:txBody>
          <a:bodyPr anchor="ctr"/>
          <a:lstStyle>
            <a:lvl1pPr marL="0" indent="0" algn="ctr">
              <a:buNone/>
              <a:defRPr/>
            </a:lvl1pPr>
          </a:lstStyle>
          <a:p>
            <a:r>
              <a:rPr lang="en-US" dirty="0"/>
              <a:t>Click icon to add image</a:t>
            </a:r>
            <a:br>
              <a:rPr lang="en-US" dirty="0"/>
            </a:br>
            <a:br>
              <a:rPr lang="en-US" dirty="0"/>
            </a:br>
            <a:endParaRPr lang="en-US" dirty="0"/>
          </a:p>
        </p:txBody>
      </p:sp>
    </p:spTree>
    <p:extLst>
      <p:ext uri="{BB962C8B-B14F-4D97-AF65-F5344CB8AC3E}">
        <p14:creationId xmlns:p14="http://schemas.microsoft.com/office/powerpoint/2010/main" val="150920603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plit content and image_2">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5B8371-C0A6-DD92-BFA4-AB389B3D1BE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8352" t="4160" r="44467" b="41474"/>
          <a:stretch/>
        </p:blipFill>
        <p:spPr>
          <a:xfrm>
            <a:off x="6096000" y="0"/>
            <a:ext cx="6096000" cy="6858000"/>
          </a:xfrm>
          <a:prstGeom prst="rect">
            <a:avLst/>
          </a:prstGeom>
        </p:spPr>
      </p:pic>
      <p:sp>
        <p:nvSpPr>
          <p:cNvPr id="2" name="Title 1">
            <a:extLst>
              <a:ext uri="{FF2B5EF4-FFF2-40B4-BE49-F238E27FC236}">
                <a16:creationId xmlns:a16="http://schemas.microsoft.com/office/drawing/2014/main" id="{52517D87-D3C3-4EBC-8F18-A1178903C794}"/>
              </a:ext>
            </a:extLst>
          </p:cNvPr>
          <p:cNvSpPr>
            <a:spLocks noGrp="1"/>
          </p:cNvSpPr>
          <p:nvPr>
            <p:ph type="title" hasCustomPrompt="1"/>
          </p:nvPr>
        </p:nvSpPr>
        <p:spPr>
          <a:xfrm>
            <a:off x="419099" y="2963192"/>
            <a:ext cx="5086337" cy="646331"/>
          </a:xfrm>
        </p:spPr>
        <p:txBody>
          <a:bodyPr wrap="square" anchor="b">
            <a:spAutoFit/>
          </a:bodyPr>
          <a:lstStyle>
            <a:lvl1pPr algn="l">
              <a:defRPr spc="0"/>
            </a:lvl1pPr>
          </a:lstStyle>
          <a:p>
            <a:r>
              <a:rPr lang="en-US"/>
              <a:t>Title and image</a:t>
            </a:r>
          </a:p>
        </p:txBody>
      </p:sp>
      <p:sp>
        <p:nvSpPr>
          <p:cNvPr id="15" name="Text Placeholder 12">
            <a:extLst>
              <a:ext uri="{FF2B5EF4-FFF2-40B4-BE49-F238E27FC236}">
                <a16:creationId xmlns:a16="http://schemas.microsoft.com/office/drawing/2014/main" id="{75E3AFC5-1F1E-90B5-A413-ABEF7C5EFE60}"/>
              </a:ext>
            </a:extLst>
          </p:cNvPr>
          <p:cNvSpPr>
            <a:spLocks noGrp="1"/>
          </p:cNvSpPr>
          <p:nvPr>
            <p:ph type="body" sz="quarter" idx="12"/>
          </p:nvPr>
        </p:nvSpPr>
        <p:spPr>
          <a:xfrm>
            <a:off x="419099" y="3793440"/>
            <a:ext cx="5086337" cy="430887"/>
          </a:xfrm>
        </p:spPr>
        <p:txBody>
          <a:bodyPr anchor="t"/>
          <a:lstStyle>
            <a:lvl1pPr marL="0" indent="0" algn="l">
              <a:lnSpc>
                <a:spcPct val="100000"/>
              </a:lnSpc>
              <a:buNone/>
              <a:defRPr lang="en-US" sz="22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dirty="0"/>
          </a:p>
        </p:txBody>
      </p:sp>
      <p:sp>
        <p:nvSpPr>
          <p:cNvPr id="3" name="Text Placeholder 12">
            <a:extLst>
              <a:ext uri="{FF2B5EF4-FFF2-40B4-BE49-F238E27FC236}">
                <a16:creationId xmlns:a16="http://schemas.microsoft.com/office/drawing/2014/main" id="{27E11ED1-3B80-E821-55D3-994B6956A37D}"/>
              </a:ext>
            </a:extLst>
          </p:cNvPr>
          <p:cNvSpPr>
            <a:spLocks noGrp="1"/>
          </p:cNvSpPr>
          <p:nvPr>
            <p:ph type="body" sz="quarter" idx="14" hasCustomPrompt="1"/>
          </p:nvPr>
        </p:nvSpPr>
        <p:spPr>
          <a:xfrm>
            <a:off x="419099" y="585446"/>
            <a:ext cx="2096652" cy="296037"/>
          </a:xfrm>
          <a:prstGeom prst="roundRect">
            <a:avLst>
              <a:gd name="adj" fmla="val 22040"/>
            </a:avLst>
          </a:prstGeom>
          <a:solidFill>
            <a:schemeClr val="accent1"/>
          </a:solidFill>
        </p:spPr>
        <p:txBody>
          <a:bodyPr anchor="ctr"/>
          <a:lstStyle>
            <a:lvl1pPr marL="0" indent="0" algn="ctr">
              <a:buNone/>
              <a:defRPr lang="en-US" sz="1200" b="1" i="0" kern="1200" spc="300">
                <a:solidFill>
                  <a:schemeClr val="tx1"/>
                </a:solidFill>
                <a:latin typeface="Amazon Ember Mono" panose="020B0509020204020204" pitchFamily="49" charset="0"/>
                <a:ea typeface="Amazon Ember Mono" panose="020B0509020204020204" pitchFamily="49" charset="0"/>
                <a:cs typeface="Amazon Ember Mono" panose="020B0509020204020204" pitchFamily="49" charset="0"/>
              </a:defRPr>
            </a:lvl1pPr>
            <a:lvl2pPr marL="228600" indent="0">
              <a:buNone/>
              <a:defRPr/>
            </a:lvl2pPr>
            <a:lvl3pPr marL="457200" indent="0">
              <a:buNone/>
              <a:defRPr/>
            </a:lvl3pPr>
            <a:lvl4pPr marL="685800" indent="0">
              <a:buNone/>
              <a:defRPr/>
            </a:lvl4pPr>
            <a:lvl5pPr marL="685800" indent="0">
              <a:buNone/>
              <a:defRPr/>
            </a:lvl5pPr>
          </a:lstStyle>
          <a:p>
            <a:pPr marL="0" lvl="0" indent="0" algn="ctr" defTabSz="914400" rtl="0" eaLnBrk="1" latinLnBrk="0" hangingPunct="1">
              <a:lnSpc>
                <a:spcPct val="90000"/>
              </a:lnSpc>
              <a:spcBef>
                <a:spcPts val="0"/>
              </a:spcBef>
              <a:spcAft>
                <a:spcPts val="1200"/>
              </a:spcAft>
              <a:buClr>
                <a:schemeClr val="tx1"/>
              </a:buClr>
              <a:buSzPct val="90000"/>
              <a:buFont typeface="Amazon Ember Display" panose="020F0603020204020204" pitchFamily="34" charset="0"/>
              <a:buNone/>
              <a:tabLst/>
            </a:pPr>
            <a:r>
              <a:rPr lang="en-US" dirty="0"/>
              <a:t>SECTION TITLE</a:t>
            </a:r>
          </a:p>
        </p:txBody>
      </p:sp>
      <p:sp>
        <p:nvSpPr>
          <p:cNvPr id="7" name="Slide Number Placeholder 6">
            <a:extLst>
              <a:ext uri="{FF2B5EF4-FFF2-40B4-BE49-F238E27FC236}">
                <a16:creationId xmlns:a16="http://schemas.microsoft.com/office/drawing/2014/main" id="{EB957175-408B-3090-4F51-C5CD113DE9F9}"/>
              </a:ext>
            </a:extLst>
          </p:cNvPr>
          <p:cNvSpPr>
            <a:spLocks noGrp="1"/>
          </p:cNvSpPr>
          <p:nvPr>
            <p:ph type="sldNum" sz="quarter" idx="17"/>
          </p:nvPr>
        </p:nvSpPr>
        <p:spPr/>
        <p:txBody>
          <a:bodyPr/>
          <a:lstStyle/>
          <a:p>
            <a:fld id="{DC503246-BBCE-4F0A-BCDC-08FC4C52637D}" type="slidenum">
              <a:rPr lang="en-US" smtClean="0"/>
              <a:pPr/>
              <a:t>‹#›</a:t>
            </a:fld>
            <a:endParaRPr lang="en-US"/>
          </a:p>
        </p:txBody>
      </p:sp>
      <p:sp>
        <p:nvSpPr>
          <p:cNvPr id="5" name="Picture Placeholder 6">
            <a:extLst>
              <a:ext uri="{FF2B5EF4-FFF2-40B4-BE49-F238E27FC236}">
                <a16:creationId xmlns:a16="http://schemas.microsoft.com/office/drawing/2014/main" id="{DBFA43C5-E5DD-507E-5FED-72A5B09A6C2B}"/>
              </a:ext>
            </a:extLst>
          </p:cNvPr>
          <p:cNvSpPr>
            <a:spLocks noGrp="1"/>
          </p:cNvSpPr>
          <p:nvPr>
            <p:ph type="pic" sz="quarter" idx="13" hasCustomPrompt="1"/>
          </p:nvPr>
        </p:nvSpPr>
        <p:spPr>
          <a:xfrm>
            <a:off x="6686566" y="342900"/>
            <a:ext cx="5162534" cy="5867400"/>
          </a:xfrm>
          <a:prstGeom prst="roundRect">
            <a:avLst>
              <a:gd name="adj" fmla="val 5034"/>
            </a:avLst>
          </a:prstGeom>
          <a:effectLst/>
        </p:spPr>
        <p:txBody>
          <a:bodyPr anchor="ctr"/>
          <a:lstStyle>
            <a:lvl1pPr marL="0" indent="0" algn="ctr">
              <a:buNone/>
              <a:defRPr/>
            </a:lvl1pPr>
          </a:lstStyle>
          <a:p>
            <a:r>
              <a:rPr lang="en-US" dirty="0"/>
              <a:t>Click icon to add image</a:t>
            </a:r>
            <a:br>
              <a:rPr lang="en-US" dirty="0"/>
            </a:br>
            <a:br>
              <a:rPr lang="en-US" dirty="0"/>
            </a:br>
            <a:endParaRPr lang="en-US" dirty="0"/>
          </a:p>
        </p:txBody>
      </p:sp>
    </p:spTree>
    <p:extLst>
      <p:ext uri="{BB962C8B-B14F-4D97-AF65-F5344CB8AC3E}">
        <p14:creationId xmlns:p14="http://schemas.microsoft.com/office/powerpoint/2010/main" val="203855705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mage, callout box">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E12852A8-90D0-6D87-0F6A-8E688E4E417C}"/>
              </a:ext>
            </a:extLst>
          </p:cNvPr>
          <p:cNvSpPr>
            <a:spLocks noGrp="1"/>
          </p:cNvSpPr>
          <p:nvPr>
            <p:ph type="pic" sz="quarter" idx="10" hasCustomPrompt="1"/>
          </p:nvPr>
        </p:nvSpPr>
        <p:spPr>
          <a:xfrm>
            <a:off x="6342744" y="0"/>
            <a:ext cx="5849256" cy="6858000"/>
          </a:xfrm>
        </p:spPr>
        <p:txBody>
          <a:bodyPr anchor="ctr"/>
          <a:lstStyle>
            <a:lvl1pPr marL="0" indent="0" algn="ctr">
              <a:buNone/>
              <a:defRPr/>
            </a:lvl1pPr>
          </a:lstStyle>
          <a:p>
            <a:r>
              <a:rPr lang="en-US" dirty="0"/>
              <a:t>Click icon to add image</a:t>
            </a:r>
            <a:br>
              <a:rPr lang="en-US" dirty="0"/>
            </a:br>
            <a:br>
              <a:rPr lang="en-US" dirty="0"/>
            </a:br>
            <a:endParaRPr lang="en-US" dirty="0"/>
          </a:p>
        </p:txBody>
      </p:sp>
      <p:sp>
        <p:nvSpPr>
          <p:cNvPr id="23" name="Text Placeholder 12">
            <a:extLst>
              <a:ext uri="{FF2B5EF4-FFF2-40B4-BE49-F238E27FC236}">
                <a16:creationId xmlns:a16="http://schemas.microsoft.com/office/drawing/2014/main" id="{E443CEB2-8374-F260-B87D-FC866EC90FE0}"/>
              </a:ext>
            </a:extLst>
          </p:cNvPr>
          <p:cNvSpPr>
            <a:spLocks noGrp="1"/>
          </p:cNvSpPr>
          <p:nvPr>
            <p:ph type="body" sz="quarter" idx="16" hasCustomPrompt="1"/>
          </p:nvPr>
        </p:nvSpPr>
        <p:spPr>
          <a:xfrm>
            <a:off x="419100" y="4688232"/>
            <a:ext cx="6340332" cy="1522068"/>
          </a:xfrm>
          <a:prstGeom prst="roundRect">
            <a:avLst>
              <a:gd name="adj" fmla="val 13066"/>
            </a:avLst>
          </a:prstGeom>
          <a:solidFill>
            <a:schemeClr val="accent1"/>
          </a:solidFill>
        </p:spPr>
        <p:txBody>
          <a:bodyPr lIns="1920240" tIns="228600" rIns="457200" bIns="228600" anchor="ctr"/>
          <a:lstStyle>
            <a:lvl1pPr marL="0" indent="0" algn="l">
              <a:lnSpc>
                <a:spcPct val="100000"/>
              </a:lnSpc>
              <a:buNone/>
              <a:defRPr lang="en-US" sz="18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r>
              <a:rPr lang="en-US"/>
              <a:t>Section title</a:t>
            </a:r>
          </a:p>
        </p:txBody>
      </p:sp>
      <p:sp>
        <p:nvSpPr>
          <p:cNvPr id="14" name="Title 1">
            <a:extLst>
              <a:ext uri="{FF2B5EF4-FFF2-40B4-BE49-F238E27FC236}">
                <a16:creationId xmlns:a16="http://schemas.microsoft.com/office/drawing/2014/main" id="{700664E9-343F-D88D-014A-7D3AFE06C8EA}"/>
              </a:ext>
            </a:extLst>
          </p:cNvPr>
          <p:cNvSpPr>
            <a:spLocks noGrp="1"/>
          </p:cNvSpPr>
          <p:nvPr>
            <p:ph type="title" hasCustomPrompt="1"/>
          </p:nvPr>
        </p:nvSpPr>
        <p:spPr>
          <a:xfrm>
            <a:off x="425038" y="1378308"/>
            <a:ext cx="5430157" cy="1200329"/>
          </a:xfrm>
        </p:spPr>
        <p:txBody>
          <a:bodyPr wrap="square" anchor="b">
            <a:spAutoFit/>
          </a:bodyPr>
          <a:lstStyle>
            <a:lvl1pPr algn="l">
              <a:defRPr spc="0"/>
            </a:lvl1pPr>
          </a:lstStyle>
          <a:p>
            <a:r>
              <a:rPr lang="en-US" dirty="0"/>
              <a:t>Title and image with callout box</a:t>
            </a:r>
          </a:p>
        </p:txBody>
      </p:sp>
      <p:sp>
        <p:nvSpPr>
          <p:cNvPr id="17" name="Text Placeholder 12">
            <a:extLst>
              <a:ext uri="{FF2B5EF4-FFF2-40B4-BE49-F238E27FC236}">
                <a16:creationId xmlns:a16="http://schemas.microsoft.com/office/drawing/2014/main" id="{3A82A614-DD13-3818-9411-799477AC15EB}"/>
              </a:ext>
            </a:extLst>
          </p:cNvPr>
          <p:cNvSpPr>
            <a:spLocks noGrp="1"/>
          </p:cNvSpPr>
          <p:nvPr>
            <p:ph type="body" sz="quarter" idx="12" hasCustomPrompt="1"/>
          </p:nvPr>
        </p:nvSpPr>
        <p:spPr>
          <a:xfrm>
            <a:off x="425038" y="2762554"/>
            <a:ext cx="5430157" cy="430887"/>
          </a:xfrm>
        </p:spPr>
        <p:txBody>
          <a:bodyPr anchor="t"/>
          <a:lstStyle>
            <a:lvl1pPr marL="0" indent="0" algn="l">
              <a:lnSpc>
                <a:spcPct val="100000"/>
              </a:lnSpc>
              <a:buNone/>
              <a:defRPr lang="en-US" sz="22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r>
              <a:rPr lang="en-US"/>
              <a:t>Click to add text</a:t>
            </a:r>
          </a:p>
        </p:txBody>
      </p:sp>
      <p:sp>
        <p:nvSpPr>
          <p:cNvPr id="22" name="Picture Placeholder 12">
            <a:extLst>
              <a:ext uri="{FF2B5EF4-FFF2-40B4-BE49-F238E27FC236}">
                <a16:creationId xmlns:a16="http://schemas.microsoft.com/office/drawing/2014/main" id="{9CD4326E-A8E9-1E22-CE0F-1B63E5913E3D}"/>
              </a:ext>
            </a:extLst>
          </p:cNvPr>
          <p:cNvSpPr>
            <a:spLocks noGrp="1"/>
          </p:cNvSpPr>
          <p:nvPr>
            <p:ph type="pic" sz="quarter" idx="15" hasCustomPrompt="1"/>
          </p:nvPr>
        </p:nvSpPr>
        <p:spPr>
          <a:xfrm>
            <a:off x="786647" y="4901861"/>
            <a:ext cx="1159212" cy="1094811"/>
          </a:xfrm>
        </p:spPr>
        <p:txBody>
          <a:bodyPr>
            <a:noAutofit/>
          </a:bodyPr>
          <a:lstStyle>
            <a:lvl1pPr marL="0" indent="0">
              <a:buNone/>
              <a:defRPr sz="1800"/>
            </a:lvl1pPr>
          </a:lstStyle>
          <a:p>
            <a:r>
              <a:rPr lang="en-US"/>
              <a:t>Click icon to add image</a:t>
            </a:r>
          </a:p>
        </p:txBody>
      </p:sp>
      <p:sp>
        <p:nvSpPr>
          <p:cNvPr id="4" name="Slide Number Placeholder 3">
            <a:extLst>
              <a:ext uri="{FF2B5EF4-FFF2-40B4-BE49-F238E27FC236}">
                <a16:creationId xmlns:a16="http://schemas.microsoft.com/office/drawing/2014/main" id="{A3705290-DECD-0642-0A19-841EDAE1C490}"/>
              </a:ext>
            </a:extLst>
          </p:cNvPr>
          <p:cNvSpPr>
            <a:spLocks noGrp="1"/>
          </p:cNvSpPr>
          <p:nvPr>
            <p:ph type="sldNum" sz="quarter" idx="19"/>
          </p:nvPr>
        </p:nvSpPr>
        <p:spPr/>
        <p:txBody>
          <a:bodyPr/>
          <a:lstStyle/>
          <a:p>
            <a:fld id="{DC503246-BBCE-4F0A-BCDC-08FC4C52637D}" type="slidenum">
              <a:rPr lang="en-US" smtClean="0"/>
              <a:pPr/>
              <a:t>‹#›</a:t>
            </a:fld>
            <a:endParaRPr lang="en-US"/>
          </a:p>
        </p:txBody>
      </p:sp>
    </p:spTree>
    <p:extLst>
      <p:ext uri="{BB962C8B-B14F-4D97-AF65-F5344CB8AC3E}">
        <p14:creationId xmlns:p14="http://schemas.microsoft.com/office/powerpoint/2010/main" val="413428272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photo">
    <p:bg>
      <p:bgPr>
        <a:solidFill>
          <a:schemeClr val="bg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C0FBAC3-DE1C-A165-12D1-A8AC06706DCD}"/>
              </a:ext>
            </a:extLst>
          </p:cNvPr>
          <p:cNvSpPr>
            <a:spLocks noGrp="1"/>
          </p:cNvSpPr>
          <p:nvPr>
            <p:ph type="pic" sz="quarter" idx="12" hasCustomPrompt="1"/>
          </p:nvPr>
        </p:nvSpPr>
        <p:spPr>
          <a:xfrm>
            <a:off x="1893477" y="1485898"/>
            <a:ext cx="8405047" cy="4724402"/>
          </a:xfrm>
          <a:prstGeom prst="roundRect">
            <a:avLst>
              <a:gd name="adj" fmla="val 3930"/>
            </a:avLst>
          </a:prstGeom>
          <a:effectLst/>
        </p:spPr>
        <p:txBody>
          <a:bodyPr anchor="ctr"/>
          <a:lstStyle>
            <a:lvl1pPr marL="0" indent="0" algn="ctr">
              <a:buNone/>
              <a:defRPr/>
            </a:lvl1pPr>
          </a:lstStyle>
          <a:p>
            <a:r>
              <a:rPr lang="en-US" dirty="0"/>
              <a:t>Click icon to add image</a:t>
            </a:r>
            <a:br>
              <a:rPr lang="en-US" dirty="0"/>
            </a:br>
            <a:br>
              <a:rPr lang="en-US" dirty="0"/>
            </a:br>
            <a:endParaRPr lang="en-US" dirty="0"/>
          </a:p>
        </p:txBody>
      </p:sp>
      <p:sp>
        <p:nvSpPr>
          <p:cNvPr id="6" name="Slide Number Placeholder 5">
            <a:extLst>
              <a:ext uri="{FF2B5EF4-FFF2-40B4-BE49-F238E27FC236}">
                <a16:creationId xmlns:a16="http://schemas.microsoft.com/office/drawing/2014/main" id="{BCC5BBA1-6FC2-80CD-A252-B6145A8122BD}"/>
              </a:ext>
            </a:extLst>
          </p:cNvPr>
          <p:cNvSpPr>
            <a:spLocks noGrp="1"/>
          </p:cNvSpPr>
          <p:nvPr>
            <p:ph type="sldNum" sz="quarter" idx="15"/>
          </p:nvPr>
        </p:nvSpPr>
        <p:spPr/>
        <p:txBody>
          <a:bodyPr/>
          <a:lstStyle/>
          <a:p>
            <a:fld id="{DC503246-BBCE-4F0A-BCDC-08FC4C52637D}" type="slidenum">
              <a:rPr lang="en-US" smtClean="0"/>
              <a:pPr/>
              <a:t>‹#›</a:t>
            </a:fld>
            <a:endParaRPr lang="en-US"/>
          </a:p>
        </p:txBody>
      </p:sp>
      <p:sp>
        <p:nvSpPr>
          <p:cNvPr id="8" name="Text Placeholder 3">
            <a:extLst>
              <a:ext uri="{FF2B5EF4-FFF2-40B4-BE49-F238E27FC236}">
                <a16:creationId xmlns:a16="http://schemas.microsoft.com/office/drawing/2014/main" id="{FCCAD4ED-2188-B627-6CDA-9539CE07D9A5}"/>
              </a:ext>
            </a:extLst>
          </p:cNvPr>
          <p:cNvSpPr>
            <a:spLocks noGrp="1"/>
          </p:cNvSpPr>
          <p:nvPr>
            <p:ph type="body" sz="quarter" idx="10" hasCustomPrompt="1"/>
          </p:nvPr>
        </p:nvSpPr>
        <p:spPr>
          <a:xfrm>
            <a:off x="432651" y="1087476"/>
            <a:ext cx="11424061" cy="276999"/>
          </a:xfrm>
        </p:spPr>
        <p:txBody>
          <a:bodyPr/>
          <a:lstStyle>
            <a:lvl1pPr marL="0" indent="0">
              <a:lnSpc>
                <a:spcPct val="100000"/>
              </a:lnSpc>
              <a:spcAft>
                <a:spcPts val="1200"/>
              </a:spcAft>
              <a:buNone/>
              <a:defRPr sz="1200" b="1" cap="all" spc="300" baseline="0">
                <a:solidFill>
                  <a:schemeClr val="accent1">
                    <a:lumMod val="40000"/>
                    <a:lumOff val="60000"/>
                  </a:schemeClr>
                </a:solidFill>
                <a:latin typeface="Amazon Ember Mono" panose="020B0509020204020204" pitchFamily="49" charset="0"/>
                <a:ea typeface="Amazon Ember Mono" panose="020B0509020204020204" pitchFamily="49" charset="0"/>
                <a:cs typeface="Amazon Ember Mono" panose="020B0509020204020204" pitchFamily="49" charset="0"/>
              </a:defRPr>
            </a:lvl1pPr>
          </a:lstStyle>
          <a:p>
            <a:pPr lvl="0"/>
            <a:r>
              <a:rPr lang="en-US" dirty="0"/>
              <a:t>Enter subtitle</a:t>
            </a:r>
          </a:p>
        </p:txBody>
      </p:sp>
      <p:sp>
        <p:nvSpPr>
          <p:cNvPr id="9" name="Title 1">
            <a:extLst>
              <a:ext uri="{FF2B5EF4-FFF2-40B4-BE49-F238E27FC236}">
                <a16:creationId xmlns:a16="http://schemas.microsoft.com/office/drawing/2014/main" id="{D47BD224-F150-DFCA-ABDE-7F725FB4BD3C}"/>
              </a:ext>
            </a:extLst>
          </p:cNvPr>
          <p:cNvSpPr>
            <a:spLocks noGrp="1"/>
          </p:cNvSpPr>
          <p:nvPr>
            <p:ph type="title" hasCustomPrompt="1"/>
          </p:nvPr>
        </p:nvSpPr>
        <p:spPr>
          <a:xfrm>
            <a:off x="425038" y="355015"/>
            <a:ext cx="11424061" cy="638175"/>
          </a:xfrm>
        </p:spPr>
        <p:txBody>
          <a:bodyPr/>
          <a:lstStyle>
            <a:lvl1pPr>
              <a:defRPr/>
            </a:lvl1pPr>
          </a:lstStyle>
          <a:p>
            <a:r>
              <a:rPr lang="en-US" dirty="0"/>
              <a:t>Image with subtitle layout</a:t>
            </a:r>
          </a:p>
        </p:txBody>
      </p:sp>
    </p:spTree>
    <p:extLst>
      <p:ext uri="{BB962C8B-B14F-4D97-AF65-F5344CB8AC3E}">
        <p14:creationId xmlns:p14="http://schemas.microsoft.com/office/powerpoint/2010/main" val="2027013751"/>
      </p:ext>
    </p:extLst>
  </p:cSld>
  <p:clrMapOvr>
    <a:masterClrMapping/>
  </p:clrMapOvr>
  <p:transition>
    <p:fade/>
  </p:transition>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Full bleed photo">
    <p:bg>
      <p:bgPr>
        <a:solidFill>
          <a:schemeClr val="bg1"/>
        </a:solidFill>
        <a:effectLst/>
      </p:bgPr>
    </p:bg>
    <p:spTree>
      <p:nvGrpSpPr>
        <p:cNvPr id="1" name=""/>
        <p:cNvGrpSpPr/>
        <p:nvPr/>
      </p:nvGrpSpPr>
      <p:grpSpPr>
        <a:xfrm>
          <a:off x="0" y="0"/>
          <a:ext cx="0" cy="0"/>
          <a:chOff x="0" y="0"/>
          <a:chExt cx="0" cy="0"/>
        </a:xfrm>
      </p:grpSpPr>
      <p:sp>
        <p:nvSpPr>
          <p:cNvPr id="20" name="Picture Placeholder 6">
            <a:extLst>
              <a:ext uri="{FF2B5EF4-FFF2-40B4-BE49-F238E27FC236}">
                <a16:creationId xmlns:a16="http://schemas.microsoft.com/office/drawing/2014/main" id="{1871E6A6-6341-B294-5F63-CF5C2BA37727}"/>
              </a:ext>
            </a:extLst>
          </p:cNvPr>
          <p:cNvSpPr>
            <a:spLocks noGrp="1"/>
          </p:cNvSpPr>
          <p:nvPr>
            <p:ph type="pic" sz="quarter" idx="13" hasCustomPrompt="1"/>
          </p:nvPr>
        </p:nvSpPr>
        <p:spPr>
          <a:xfrm>
            <a:off x="0" y="0"/>
            <a:ext cx="12192000" cy="6857999"/>
          </a:xfrm>
          <a:prstGeom prst="rect">
            <a:avLst/>
          </a:prstGeom>
          <a:effectLst/>
        </p:spPr>
        <p:txBody>
          <a:bodyPr anchor="ctr"/>
          <a:lstStyle>
            <a:lvl1pPr marL="0" indent="0" algn="ctr">
              <a:buNone/>
              <a:defRPr/>
            </a:lvl1pPr>
          </a:lstStyle>
          <a:p>
            <a:r>
              <a:rPr lang="en-US" dirty="0"/>
              <a:t>Click icon to add image</a:t>
            </a:r>
            <a:br>
              <a:rPr lang="en-US" dirty="0"/>
            </a:br>
            <a:br>
              <a:rPr lang="en-US" dirty="0"/>
            </a:br>
            <a:endParaRPr lang="en-US" dirty="0"/>
          </a:p>
        </p:txBody>
      </p:sp>
      <p:sp>
        <p:nvSpPr>
          <p:cNvPr id="23" name="Title 1">
            <a:extLst>
              <a:ext uri="{FF2B5EF4-FFF2-40B4-BE49-F238E27FC236}">
                <a16:creationId xmlns:a16="http://schemas.microsoft.com/office/drawing/2014/main" id="{3ED53455-8BA8-DF23-E4E1-636B40D3B2F0}"/>
              </a:ext>
            </a:extLst>
          </p:cNvPr>
          <p:cNvSpPr>
            <a:spLocks noGrp="1"/>
          </p:cNvSpPr>
          <p:nvPr>
            <p:ph type="title" hasCustomPrompt="1"/>
          </p:nvPr>
        </p:nvSpPr>
        <p:spPr>
          <a:xfrm>
            <a:off x="419100" y="2414953"/>
            <a:ext cx="5638800" cy="638175"/>
          </a:xfrm>
        </p:spPr>
        <p:txBody>
          <a:bodyPr anchor="b"/>
          <a:lstStyle>
            <a:lvl1pPr>
              <a:defRPr>
                <a:solidFill>
                  <a:schemeClr val="tx1"/>
                </a:solidFill>
              </a:defRPr>
            </a:lvl1pPr>
          </a:lstStyle>
          <a:p>
            <a:r>
              <a:rPr lang="en-US" dirty="0"/>
              <a:t>Title, content, image</a:t>
            </a:r>
          </a:p>
        </p:txBody>
      </p:sp>
      <p:sp>
        <p:nvSpPr>
          <p:cNvPr id="24" name="Content Placeholder 10">
            <a:extLst>
              <a:ext uri="{FF2B5EF4-FFF2-40B4-BE49-F238E27FC236}">
                <a16:creationId xmlns:a16="http://schemas.microsoft.com/office/drawing/2014/main" id="{5089E6D9-5497-C520-A875-76DB5C71436E}"/>
              </a:ext>
            </a:extLst>
          </p:cNvPr>
          <p:cNvSpPr>
            <a:spLocks noGrp="1"/>
          </p:cNvSpPr>
          <p:nvPr>
            <p:ph sz="quarter" idx="15" hasCustomPrompt="1"/>
          </p:nvPr>
        </p:nvSpPr>
        <p:spPr>
          <a:xfrm>
            <a:off x="419100" y="3298213"/>
            <a:ext cx="5638800" cy="1172894"/>
          </a:xfrm>
        </p:spPr>
        <p:txBody>
          <a:bodyPr>
            <a:noAutofit/>
          </a:bodyPr>
          <a:lstStyle>
            <a:lvl1pPr marL="0" indent="0">
              <a:buNone/>
              <a:defRPr>
                <a:solidFill>
                  <a:schemeClr val="tx1"/>
                </a:solidFill>
              </a:defRPr>
            </a:lvl1pPr>
          </a:lstStyle>
          <a:p>
            <a:pPr lvl="0"/>
            <a:r>
              <a:rPr lang="en-US"/>
              <a:t>Enter slide content</a:t>
            </a:r>
          </a:p>
        </p:txBody>
      </p:sp>
      <p:sp>
        <p:nvSpPr>
          <p:cNvPr id="21" name="Slide Number Placeholder 24">
            <a:extLst>
              <a:ext uri="{FF2B5EF4-FFF2-40B4-BE49-F238E27FC236}">
                <a16:creationId xmlns:a16="http://schemas.microsoft.com/office/drawing/2014/main" id="{2D342FEB-5ABB-D6F6-9D76-C16AE6388620}"/>
              </a:ext>
            </a:extLst>
          </p:cNvPr>
          <p:cNvSpPr>
            <a:spLocks noGrp="1"/>
          </p:cNvSpPr>
          <p:nvPr>
            <p:ph type="sldNum" sz="quarter" idx="18"/>
          </p:nvPr>
        </p:nvSpPr>
        <p:spPr>
          <a:xfrm>
            <a:off x="9105901" y="6348151"/>
            <a:ext cx="2743200" cy="365125"/>
          </a:xfrm>
        </p:spPr>
        <p:txBody>
          <a:bodyPr/>
          <a:lstStyle/>
          <a:p>
            <a:fld id="{DC503246-BBCE-4F0A-BCDC-08FC4C52637D}" type="slidenum">
              <a:rPr lang="en-US" smtClean="0"/>
              <a:pPr/>
              <a:t>‹#›</a:t>
            </a:fld>
            <a:endParaRPr lang="en-US"/>
          </a:p>
        </p:txBody>
      </p:sp>
      <p:sp>
        <p:nvSpPr>
          <p:cNvPr id="25" name="TextBox 3">
            <a:extLst>
              <a:ext uri="{FF2B5EF4-FFF2-40B4-BE49-F238E27FC236}">
                <a16:creationId xmlns:a16="http://schemas.microsoft.com/office/drawing/2014/main" id="{37AF9C0F-78D6-C8FA-F021-585739AA488C}"/>
              </a:ext>
            </a:extLst>
          </p:cNvPr>
          <p:cNvSpPr txBox="1">
            <a:spLocks noChangeArrowheads="1"/>
          </p:cNvSpPr>
          <p:nvPr userDrawn="1"/>
        </p:nvSpPr>
        <p:spPr bwMode="white">
          <a:xfrm>
            <a:off x="1215838" y="6476853"/>
            <a:ext cx="4570840" cy="107722"/>
          </a:xfrm>
          <a:prstGeom prst="rect">
            <a:avLst/>
          </a:prstGeom>
          <a:noFill/>
          <a:ln>
            <a:noFill/>
          </a:ln>
        </p:spPr>
        <p:txBody>
          <a:bodyPr wrap="square" lIns="0" tIns="0" rIns="0" bIns="0">
            <a:spAutoFit/>
          </a:bodyPr>
          <a:lstStyle>
            <a:lvl1pPr>
              <a:defRPr>
                <a:solidFill>
                  <a:schemeClr val="tx1"/>
                </a:solidFill>
                <a:latin typeface="+mn-lt"/>
              </a:defRPr>
            </a:lvl1pPr>
            <a:lvl2pPr marL="742950" indent="-285750">
              <a:defRPr>
                <a:solidFill>
                  <a:schemeClr val="tx1"/>
                </a:solidFill>
                <a:latin typeface="+mn-lt"/>
              </a:defRPr>
            </a:lvl2pPr>
            <a:lvl3pPr marL="1143000" indent="-228600">
              <a:defRPr>
                <a:solidFill>
                  <a:schemeClr val="tx1"/>
                </a:solidFill>
                <a:latin typeface="+mn-lt"/>
              </a:defRPr>
            </a:lvl3pPr>
            <a:lvl4pPr marL="1600200" indent="-228600">
              <a:defRPr>
                <a:solidFill>
                  <a:schemeClr val="tx1"/>
                </a:solidFill>
                <a:latin typeface="+mn-lt"/>
              </a:defRPr>
            </a:lvl4pPr>
            <a:lvl5pPr marL="2057400" indent="-228600">
              <a:defRPr>
                <a:solidFill>
                  <a:schemeClr val="tx1"/>
                </a:solidFill>
                <a:latin typeface="+mn-lt"/>
              </a:defRPr>
            </a:lvl5pPr>
            <a:lvl6pPr marL="2514600" indent="-228600" defTabSz="457200" fontAlgn="base">
              <a:spcBef>
                <a:spcPct val="0"/>
              </a:spcBef>
              <a:spcAft>
                <a:spcPct val="0"/>
              </a:spcAft>
              <a:defRPr>
                <a:solidFill>
                  <a:schemeClr val="tx1"/>
                </a:solidFill>
                <a:latin typeface="+mn-lt"/>
              </a:defRPr>
            </a:lvl6pPr>
            <a:lvl7pPr marL="2971800" indent="-228600" defTabSz="457200" fontAlgn="base">
              <a:spcBef>
                <a:spcPct val="0"/>
              </a:spcBef>
              <a:spcAft>
                <a:spcPct val="0"/>
              </a:spcAft>
              <a:defRPr>
                <a:solidFill>
                  <a:schemeClr val="tx1"/>
                </a:solidFill>
                <a:latin typeface="+mn-lt"/>
              </a:defRPr>
            </a:lvl7pPr>
            <a:lvl8pPr marL="3429000" indent="-228600" defTabSz="457200" fontAlgn="base">
              <a:spcBef>
                <a:spcPct val="0"/>
              </a:spcBef>
              <a:spcAft>
                <a:spcPct val="0"/>
              </a:spcAft>
              <a:defRPr>
                <a:solidFill>
                  <a:schemeClr val="tx1"/>
                </a:solidFill>
                <a:latin typeface="+mn-lt"/>
              </a:defRPr>
            </a:lvl8pPr>
            <a:lvl9pPr marL="3886200" indent="-228600" defTabSz="457200" fontAlgn="base">
              <a:spcBef>
                <a:spcPct val="0"/>
              </a:spcBef>
              <a:spcAft>
                <a:spcPct val="0"/>
              </a:spcAft>
              <a:defRPr>
                <a:solidFill>
                  <a:schemeClr val="tx1"/>
                </a:solidFill>
                <a:latin typeface="+mn-lt"/>
              </a:defRPr>
            </a:lvl9pPr>
          </a:lstStyle>
          <a:p>
            <a:pPr algn="l" defTabSz="1097212" eaLnBrk="1" fontAlgn="auto" hangingPunct="1">
              <a:spcBef>
                <a:spcPts val="0"/>
              </a:spcBef>
              <a:spcAft>
                <a:spcPts val="0"/>
              </a:spcAft>
              <a:defRPr/>
            </a:pPr>
            <a:r>
              <a:rPr lang="en-US" altLang="x-none" sz="700" b="0" i="0" dirty="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rPr>
              <a:t>© 2024, Amazon Web Services, Inc. or its affiliates. All rights reserved.</a:t>
            </a:r>
          </a:p>
        </p:txBody>
      </p:sp>
      <p:pic>
        <p:nvPicPr>
          <p:cNvPr id="26" name="Graphic 25">
            <a:extLst>
              <a:ext uri="{FF2B5EF4-FFF2-40B4-BE49-F238E27FC236}">
                <a16:creationId xmlns:a16="http://schemas.microsoft.com/office/drawing/2014/main" id="{5F0596F6-67F4-A538-E79D-9B2D05719A5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100" y="6428661"/>
            <a:ext cx="388818" cy="232516"/>
          </a:xfrm>
          <a:prstGeom prst="rect">
            <a:avLst/>
          </a:prstGeom>
        </p:spPr>
      </p:pic>
    </p:spTree>
    <p:extLst>
      <p:ext uri="{BB962C8B-B14F-4D97-AF65-F5344CB8AC3E}">
        <p14:creationId xmlns:p14="http://schemas.microsoft.com/office/powerpoint/2010/main" val="336494598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1_Full bleed photo">
    <p:spTree>
      <p:nvGrpSpPr>
        <p:cNvPr id="1" name=""/>
        <p:cNvGrpSpPr/>
        <p:nvPr/>
      </p:nvGrpSpPr>
      <p:grpSpPr>
        <a:xfrm>
          <a:off x="0" y="0"/>
          <a:ext cx="0" cy="0"/>
          <a:chOff x="0" y="0"/>
          <a:chExt cx="0" cy="0"/>
        </a:xfrm>
      </p:grpSpPr>
      <p:sp>
        <p:nvSpPr>
          <p:cNvPr id="16" name="Picture Placeholder 6">
            <a:extLst>
              <a:ext uri="{FF2B5EF4-FFF2-40B4-BE49-F238E27FC236}">
                <a16:creationId xmlns:a16="http://schemas.microsoft.com/office/drawing/2014/main" id="{A27BB3CF-1205-0027-049B-BD3567B2E330}"/>
              </a:ext>
            </a:extLst>
          </p:cNvPr>
          <p:cNvSpPr>
            <a:spLocks noGrp="1"/>
          </p:cNvSpPr>
          <p:nvPr>
            <p:ph type="pic" sz="quarter" idx="13" hasCustomPrompt="1"/>
          </p:nvPr>
        </p:nvSpPr>
        <p:spPr>
          <a:xfrm>
            <a:off x="0" y="0"/>
            <a:ext cx="12192000" cy="6858000"/>
          </a:xfrm>
          <a:prstGeom prst="rect">
            <a:avLst/>
          </a:prstGeom>
          <a:effectLst/>
        </p:spPr>
        <p:txBody>
          <a:bodyPr anchor="ctr"/>
          <a:lstStyle>
            <a:lvl1pPr marL="0" indent="0" algn="ctr">
              <a:buNone/>
              <a:defRPr/>
            </a:lvl1pPr>
          </a:lstStyle>
          <a:p>
            <a:r>
              <a:rPr lang="en-US" dirty="0"/>
              <a:t>Click icon to add image</a:t>
            </a:r>
            <a:br>
              <a:rPr lang="en-US" dirty="0"/>
            </a:br>
            <a:br>
              <a:rPr lang="en-US" dirty="0"/>
            </a:br>
            <a:endParaRPr lang="en-US" dirty="0"/>
          </a:p>
        </p:txBody>
      </p:sp>
      <p:sp>
        <p:nvSpPr>
          <p:cNvPr id="25" name="Slide Number Placeholder 24">
            <a:extLst>
              <a:ext uri="{FF2B5EF4-FFF2-40B4-BE49-F238E27FC236}">
                <a16:creationId xmlns:a16="http://schemas.microsoft.com/office/drawing/2014/main" id="{13840F62-9717-90C6-6842-D1AA2CF349E3}"/>
              </a:ext>
            </a:extLst>
          </p:cNvPr>
          <p:cNvSpPr>
            <a:spLocks noGrp="1"/>
          </p:cNvSpPr>
          <p:nvPr>
            <p:ph type="sldNum" sz="quarter" idx="18"/>
          </p:nvPr>
        </p:nvSpPr>
        <p:spPr/>
        <p:txBody>
          <a:bodyPr/>
          <a:lstStyle/>
          <a:p>
            <a:fld id="{DC503246-BBCE-4F0A-BCDC-08FC4C52637D}" type="slidenum">
              <a:rPr lang="en-US" smtClean="0"/>
              <a:pPr/>
              <a:t>‹#›</a:t>
            </a:fld>
            <a:endParaRPr lang="en-US"/>
          </a:p>
        </p:txBody>
      </p:sp>
      <p:sp>
        <p:nvSpPr>
          <p:cNvPr id="20" name="Title 2">
            <a:extLst>
              <a:ext uri="{FF2B5EF4-FFF2-40B4-BE49-F238E27FC236}">
                <a16:creationId xmlns:a16="http://schemas.microsoft.com/office/drawing/2014/main" id="{8478C7A9-D31C-969E-487C-F31C96AF24FE}"/>
              </a:ext>
            </a:extLst>
          </p:cNvPr>
          <p:cNvSpPr>
            <a:spLocks noGrp="1"/>
          </p:cNvSpPr>
          <p:nvPr>
            <p:ph type="title" hasCustomPrompt="1"/>
          </p:nvPr>
        </p:nvSpPr>
        <p:spPr>
          <a:xfrm>
            <a:off x="0" y="-796413"/>
            <a:ext cx="12192000" cy="786888"/>
          </a:xfrm>
        </p:spPr>
        <p:txBody>
          <a:bodyPr/>
          <a:lstStyle>
            <a:lvl1pPr>
              <a:defRPr sz="2400">
                <a:solidFill>
                  <a:schemeClr val="bg1">
                    <a:lumMod val="65000"/>
                    <a:lumOff val="35000"/>
                  </a:schemeClr>
                </a:solidFill>
              </a:defRPr>
            </a:lvl1pPr>
          </a:lstStyle>
          <a:p>
            <a:r>
              <a:rPr lang="en-US" dirty="0"/>
              <a:t>Full-screen image layout (enter descriptive title here for accessibility)</a:t>
            </a:r>
          </a:p>
        </p:txBody>
      </p:sp>
      <p:sp>
        <p:nvSpPr>
          <p:cNvPr id="2" name="TextBox 3">
            <a:extLst>
              <a:ext uri="{FF2B5EF4-FFF2-40B4-BE49-F238E27FC236}">
                <a16:creationId xmlns:a16="http://schemas.microsoft.com/office/drawing/2014/main" id="{975790CC-B351-3482-49CC-15C1664D3AA2}"/>
              </a:ext>
            </a:extLst>
          </p:cNvPr>
          <p:cNvSpPr txBox="1">
            <a:spLocks noChangeArrowheads="1"/>
          </p:cNvSpPr>
          <p:nvPr userDrawn="1"/>
        </p:nvSpPr>
        <p:spPr bwMode="white">
          <a:xfrm>
            <a:off x="1215838" y="6476853"/>
            <a:ext cx="4570840" cy="107722"/>
          </a:xfrm>
          <a:prstGeom prst="rect">
            <a:avLst/>
          </a:prstGeom>
          <a:noFill/>
          <a:ln>
            <a:noFill/>
          </a:ln>
        </p:spPr>
        <p:txBody>
          <a:bodyPr wrap="square" lIns="0" tIns="0" rIns="0" bIns="0">
            <a:spAutoFit/>
          </a:bodyPr>
          <a:lstStyle>
            <a:lvl1pPr>
              <a:defRPr>
                <a:solidFill>
                  <a:schemeClr val="tx1"/>
                </a:solidFill>
                <a:latin typeface="+mn-lt"/>
              </a:defRPr>
            </a:lvl1pPr>
            <a:lvl2pPr marL="742950" indent="-285750">
              <a:defRPr>
                <a:solidFill>
                  <a:schemeClr val="tx1"/>
                </a:solidFill>
                <a:latin typeface="+mn-lt"/>
              </a:defRPr>
            </a:lvl2pPr>
            <a:lvl3pPr marL="1143000" indent="-228600">
              <a:defRPr>
                <a:solidFill>
                  <a:schemeClr val="tx1"/>
                </a:solidFill>
                <a:latin typeface="+mn-lt"/>
              </a:defRPr>
            </a:lvl3pPr>
            <a:lvl4pPr marL="1600200" indent="-228600">
              <a:defRPr>
                <a:solidFill>
                  <a:schemeClr val="tx1"/>
                </a:solidFill>
                <a:latin typeface="+mn-lt"/>
              </a:defRPr>
            </a:lvl4pPr>
            <a:lvl5pPr marL="2057400" indent="-228600">
              <a:defRPr>
                <a:solidFill>
                  <a:schemeClr val="tx1"/>
                </a:solidFill>
                <a:latin typeface="+mn-lt"/>
              </a:defRPr>
            </a:lvl5pPr>
            <a:lvl6pPr marL="2514600" indent="-228600" defTabSz="457200" fontAlgn="base">
              <a:spcBef>
                <a:spcPct val="0"/>
              </a:spcBef>
              <a:spcAft>
                <a:spcPct val="0"/>
              </a:spcAft>
              <a:defRPr>
                <a:solidFill>
                  <a:schemeClr val="tx1"/>
                </a:solidFill>
                <a:latin typeface="+mn-lt"/>
              </a:defRPr>
            </a:lvl6pPr>
            <a:lvl7pPr marL="2971800" indent="-228600" defTabSz="457200" fontAlgn="base">
              <a:spcBef>
                <a:spcPct val="0"/>
              </a:spcBef>
              <a:spcAft>
                <a:spcPct val="0"/>
              </a:spcAft>
              <a:defRPr>
                <a:solidFill>
                  <a:schemeClr val="tx1"/>
                </a:solidFill>
                <a:latin typeface="+mn-lt"/>
              </a:defRPr>
            </a:lvl7pPr>
            <a:lvl8pPr marL="3429000" indent="-228600" defTabSz="457200" fontAlgn="base">
              <a:spcBef>
                <a:spcPct val="0"/>
              </a:spcBef>
              <a:spcAft>
                <a:spcPct val="0"/>
              </a:spcAft>
              <a:defRPr>
                <a:solidFill>
                  <a:schemeClr val="tx1"/>
                </a:solidFill>
                <a:latin typeface="+mn-lt"/>
              </a:defRPr>
            </a:lvl8pPr>
            <a:lvl9pPr marL="3886200" indent="-228600" defTabSz="457200" fontAlgn="base">
              <a:spcBef>
                <a:spcPct val="0"/>
              </a:spcBef>
              <a:spcAft>
                <a:spcPct val="0"/>
              </a:spcAft>
              <a:defRPr>
                <a:solidFill>
                  <a:schemeClr val="tx1"/>
                </a:solidFill>
                <a:latin typeface="+mn-lt"/>
              </a:defRPr>
            </a:lvl9pPr>
          </a:lstStyle>
          <a:p>
            <a:pPr algn="l" defTabSz="1097212" eaLnBrk="1" fontAlgn="auto" hangingPunct="1">
              <a:spcBef>
                <a:spcPts val="0"/>
              </a:spcBef>
              <a:spcAft>
                <a:spcPts val="0"/>
              </a:spcAft>
              <a:defRPr/>
            </a:pPr>
            <a:r>
              <a:rPr lang="en-US" altLang="x-none" sz="700" b="0" i="0" dirty="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rPr>
              <a:t>© 2024, Amazon Web Services, Inc. or its affiliates. All rights reserved.</a:t>
            </a:r>
          </a:p>
        </p:txBody>
      </p:sp>
      <p:pic>
        <p:nvPicPr>
          <p:cNvPr id="3" name="Graphic 2">
            <a:extLst>
              <a:ext uri="{FF2B5EF4-FFF2-40B4-BE49-F238E27FC236}">
                <a16:creationId xmlns:a16="http://schemas.microsoft.com/office/drawing/2014/main" id="{F2CE0EEE-C37B-EBB9-2A0D-0076CDE5D41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100" y="6428661"/>
            <a:ext cx="388818" cy="232516"/>
          </a:xfrm>
          <a:prstGeom prst="rect">
            <a:avLst/>
          </a:prstGeom>
        </p:spPr>
      </p:pic>
    </p:spTree>
    <p:extLst>
      <p:ext uri="{BB962C8B-B14F-4D97-AF65-F5344CB8AC3E}">
        <p14:creationId xmlns:p14="http://schemas.microsoft.com/office/powerpoint/2010/main" val="168642917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7282940-4CB7-443C-9F56-FCA13ED56924}"/>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50000"/>
                    </a14:imgEffect>
                  </a14:imgLayer>
                </a14:imgProps>
              </a:ext>
            </a:extLst>
          </a:blip>
          <a:stretch>
            <a:fillRect/>
          </a:stretch>
        </p:blipFill>
        <p:spPr>
          <a:xfrm>
            <a:off x="4994672" y="2327672"/>
            <a:ext cx="2202656" cy="2202656"/>
          </a:xfrm>
          <a:prstGeom prst="rect">
            <a:avLst/>
          </a:prstGeom>
        </p:spPr>
      </p:pic>
      <p:sp>
        <p:nvSpPr>
          <p:cNvPr id="7" name="Media Placeholder 6">
            <a:extLst>
              <a:ext uri="{FF2B5EF4-FFF2-40B4-BE49-F238E27FC236}">
                <a16:creationId xmlns:a16="http://schemas.microsoft.com/office/drawing/2014/main" id="{02268E66-E2A6-42E7-9D25-CF980511A875}"/>
              </a:ext>
            </a:extLst>
          </p:cNvPr>
          <p:cNvSpPr>
            <a:spLocks noGrp="1"/>
          </p:cNvSpPr>
          <p:nvPr>
            <p:ph type="media" sz="quarter" idx="10" hasCustomPrompt="1"/>
          </p:nvPr>
        </p:nvSpPr>
        <p:spPr>
          <a:xfrm>
            <a:off x="0" y="0"/>
            <a:ext cx="12192000" cy="6858000"/>
          </a:xfrm>
        </p:spPr>
        <p:txBody>
          <a:bodyPr anchor="ctr">
            <a:noAutofit/>
          </a:bodyPr>
          <a:lstStyle>
            <a:lvl1pPr marL="800100" indent="0">
              <a:buNone/>
              <a:defRPr/>
            </a:lvl1pPr>
          </a:lstStyle>
          <a:p>
            <a:r>
              <a:rPr lang="en-US"/>
              <a:t>Click icon to add video</a:t>
            </a:r>
          </a:p>
        </p:txBody>
      </p:sp>
      <p:sp>
        <p:nvSpPr>
          <p:cNvPr id="3" name="Title 2">
            <a:extLst>
              <a:ext uri="{FF2B5EF4-FFF2-40B4-BE49-F238E27FC236}">
                <a16:creationId xmlns:a16="http://schemas.microsoft.com/office/drawing/2014/main" id="{33CFD226-D826-41A8-94B2-5E84F7FD8BFB}"/>
              </a:ext>
            </a:extLst>
          </p:cNvPr>
          <p:cNvSpPr>
            <a:spLocks noGrp="1"/>
          </p:cNvSpPr>
          <p:nvPr>
            <p:ph type="title" hasCustomPrompt="1"/>
          </p:nvPr>
        </p:nvSpPr>
        <p:spPr>
          <a:xfrm>
            <a:off x="0" y="-647700"/>
            <a:ext cx="12578080" cy="638175"/>
          </a:xfrm>
        </p:spPr>
        <p:txBody>
          <a:bodyPr/>
          <a:lstStyle>
            <a:lvl1pPr>
              <a:defRPr sz="2400">
                <a:solidFill>
                  <a:schemeClr val="bg1">
                    <a:lumMod val="65000"/>
                    <a:lumOff val="35000"/>
                  </a:schemeClr>
                </a:solidFill>
              </a:defRPr>
            </a:lvl1pPr>
          </a:lstStyle>
          <a:p>
            <a:r>
              <a:rPr lang="en-US" dirty="0"/>
              <a:t>Video layout (enter descriptive title here for accessibility)</a:t>
            </a:r>
          </a:p>
        </p:txBody>
      </p:sp>
      <p:sp>
        <p:nvSpPr>
          <p:cNvPr id="2" name="Rectangle 1">
            <a:extLst>
              <a:ext uri="{FF2B5EF4-FFF2-40B4-BE49-F238E27FC236}">
                <a16:creationId xmlns:a16="http://schemas.microsoft.com/office/drawing/2014/main" id="{A853F2CA-DBDA-7C9C-7425-2211FA522263}"/>
              </a:ext>
            </a:extLst>
          </p:cNvPr>
          <p:cNvSpPr/>
          <p:nvPr userDrawn="1"/>
        </p:nvSpPr>
        <p:spPr>
          <a:xfrm>
            <a:off x="0" y="0"/>
            <a:ext cx="80304" cy="6858000"/>
          </a:xfrm>
          <a:prstGeom prst="rect">
            <a:avLst/>
          </a:prstGeom>
          <a:gradFill flip="none" rotWithShape="1">
            <a:gsLst>
              <a:gs pos="0">
                <a:schemeClr val="accent6"/>
              </a:gs>
              <a:gs pos="40000">
                <a:schemeClr val="accent1"/>
              </a:gs>
              <a:gs pos="100000">
                <a:schemeClr val="accent3"/>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a:extLst>
              <a:ext uri="{FF2B5EF4-FFF2-40B4-BE49-F238E27FC236}">
                <a16:creationId xmlns:a16="http://schemas.microsoft.com/office/drawing/2014/main" id="{91A54A77-5BB6-7F8B-8C57-EEED32062115}"/>
              </a:ext>
            </a:extLst>
          </p:cNvPr>
          <p:cNvSpPr>
            <a:spLocks noGrp="1"/>
          </p:cNvSpPr>
          <p:nvPr>
            <p:ph type="sldNum" sz="quarter" idx="13"/>
          </p:nvPr>
        </p:nvSpPr>
        <p:spPr/>
        <p:txBody>
          <a:bodyPr/>
          <a:lstStyle/>
          <a:p>
            <a:fld id="{DC503246-BBCE-4F0A-BCDC-08FC4C52637D}" type="slidenum">
              <a:rPr lang="en-US" smtClean="0"/>
              <a:pPr/>
              <a:t>‹#›</a:t>
            </a:fld>
            <a:endParaRPr lang="en-US"/>
          </a:p>
        </p:txBody>
      </p:sp>
    </p:spTree>
    <p:extLst>
      <p:ext uri="{BB962C8B-B14F-4D97-AF65-F5344CB8AC3E}">
        <p14:creationId xmlns:p14="http://schemas.microsoft.com/office/powerpoint/2010/main" val="126393982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with Bullet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7FE80-980F-4BC9-94C9-A90DD04139E5}"/>
              </a:ext>
            </a:extLst>
          </p:cNvPr>
          <p:cNvSpPr>
            <a:spLocks noGrp="1"/>
          </p:cNvSpPr>
          <p:nvPr>
            <p:ph type="title" hasCustomPrompt="1"/>
          </p:nvPr>
        </p:nvSpPr>
        <p:spPr/>
        <p:txBody>
          <a:bodyPr/>
          <a:lstStyle>
            <a:lvl1pPr>
              <a:defRPr/>
            </a:lvl1pPr>
          </a:lstStyle>
          <a:p>
            <a:r>
              <a:rPr lang="en-US" dirty="0"/>
              <a:t>Two-column with bullets layout</a:t>
            </a:r>
          </a:p>
        </p:txBody>
      </p:sp>
      <p:sp>
        <p:nvSpPr>
          <p:cNvPr id="3" name="Content Placeholder 2">
            <a:extLst>
              <a:ext uri="{FF2B5EF4-FFF2-40B4-BE49-F238E27FC236}">
                <a16:creationId xmlns:a16="http://schemas.microsoft.com/office/drawing/2014/main" id="{A62328A3-F00F-4DC0-B02A-392A2AB97F8A}"/>
              </a:ext>
            </a:extLst>
          </p:cNvPr>
          <p:cNvSpPr>
            <a:spLocks noGrp="1"/>
          </p:cNvSpPr>
          <p:nvPr>
            <p:ph sz="half" idx="1" hasCustomPrompt="1"/>
          </p:nvPr>
        </p:nvSpPr>
        <p:spPr>
          <a:xfrm>
            <a:off x="425038" y="1485900"/>
            <a:ext cx="5562600" cy="215443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Enter slide content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E00FB0-23B9-4CB2-8C87-2533F333654B}"/>
              </a:ext>
            </a:extLst>
          </p:cNvPr>
          <p:cNvSpPr>
            <a:spLocks noGrp="1"/>
          </p:cNvSpPr>
          <p:nvPr>
            <p:ph sz="half" idx="2" hasCustomPrompt="1"/>
          </p:nvPr>
        </p:nvSpPr>
        <p:spPr>
          <a:xfrm>
            <a:off x="6216240" y="1485900"/>
            <a:ext cx="5638799" cy="215443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Enter slide content</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F58F972C-BC06-47DF-30E0-A830095B32CE}"/>
              </a:ext>
            </a:extLst>
          </p:cNvPr>
          <p:cNvSpPr>
            <a:spLocks noGrp="1"/>
          </p:cNvSpPr>
          <p:nvPr>
            <p:ph type="sldNum" sz="quarter" idx="12"/>
          </p:nvPr>
        </p:nvSpPr>
        <p:spPr/>
        <p:txBody>
          <a:bodyPr/>
          <a:lstStyle/>
          <a:p>
            <a:fld id="{DC503246-BBCE-4F0A-BCDC-08FC4C52637D}" type="slidenum">
              <a:rPr lang="en-US" smtClean="0"/>
              <a:pPr/>
              <a:t>‹#›</a:t>
            </a:fld>
            <a:endParaRPr lang="en-US"/>
          </a:p>
        </p:txBody>
      </p:sp>
    </p:spTree>
    <p:extLst>
      <p:ext uri="{BB962C8B-B14F-4D97-AF65-F5344CB8AC3E}">
        <p14:creationId xmlns:p14="http://schemas.microsoft.com/office/powerpoint/2010/main" val="2621195475"/>
      </p:ext>
    </p:extLst>
  </p:cSld>
  <p:clrMapOvr>
    <a:masterClrMapping/>
  </p:clrMapOvr>
  <p:transition>
    <p:fade/>
  </p:transition>
  <p:extLst>
    <p:ext uri="{DCECCB84-F9BA-43D5-87BE-67443E8EF086}">
      <p15:sldGuideLst xmlns:p15="http://schemas.microsoft.com/office/powerpoint/2012/main">
        <p15:guide id="1" pos="3768">
          <p15:clr>
            <a:srgbClr val="FBAE40"/>
          </p15:clr>
        </p15:guide>
        <p15:guide id="2" pos="391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0BC6-BA5D-2703-AD86-327C091FBF4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F5DA9DB-C07B-100A-784B-EAF16961E5D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345F9E3-AD0A-CDBE-A30C-AD6A8CA8350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9A6D9D7-A0C4-1AE3-6A8A-3D2C93D59D56}"/>
              </a:ext>
            </a:extLst>
          </p:cNvPr>
          <p:cNvSpPr>
            <a:spLocks noGrp="1"/>
          </p:cNvSpPr>
          <p:nvPr>
            <p:ph type="dt" sz="half" idx="10"/>
          </p:nvPr>
        </p:nvSpPr>
        <p:spPr/>
        <p:txBody>
          <a:bodyPr/>
          <a:lstStyle/>
          <a:p>
            <a:fld id="{679EAF2C-9EE1-164D-A4DB-07B56D70249A}" type="datetimeFigureOut">
              <a:rPr lang="en-US" smtClean="0"/>
              <a:t>10/28/24</a:t>
            </a:fld>
            <a:endParaRPr lang="en-US"/>
          </a:p>
        </p:txBody>
      </p:sp>
      <p:sp>
        <p:nvSpPr>
          <p:cNvPr id="6" name="Footer Placeholder 5">
            <a:extLst>
              <a:ext uri="{FF2B5EF4-FFF2-40B4-BE49-F238E27FC236}">
                <a16:creationId xmlns:a16="http://schemas.microsoft.com/office/drawing/2014/main" id="{D6EBEF25-5694-E647-7144-76919AFE8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886530-F9ED-C1E4-75F0-2B2C490CE399}"/>
              </a:ext>
            </a:extLst>
          </p:cNvPr>
          <p:cNvSpPr>
            <a:spLocks noGrp="1"/>
          </p:cNvSpPr>
          <p:nvPr>
            <p:ph type="sldNum" sz="quarter" idx="12"/>
          </p:nvPr>
        </p:nvSpPr>
        <p:spPr/>
        <p:txBody>
          <a:bodyPr/>
          <a:lstStyle/>
          <a:p>
            <a:fld id="{FEEA0E39-E829-FA4D-8371-6B91B89C5C2C}" type="slidenum">
              <a:rPr lang="en-US" smtClean="0"/>
              <a:t>‹#›</a:t>
            </a:fld>
            <a:endParaRPr lang="en-US"/>
          </a:p>
        </p:txBody>
      </p:sp>
    </p:spTree>
    <p:extLst>
      <p:ext uri="{BB962C8B-B14F-4D97-AF65-F5344CB8AC3E}">
        <p14:creationId xmlns:p14="http://schemas.microsoft.com/office/powerpoint/2010/main" val="23911519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447F764-8D3D-4D65-9DEE-EB4D76A91939}"/>
              </a:ext>
            </a:extLst>
          </p:cNvPr>
          <p:cNvSpPr>
            <a:spLocks noGrp="1"/>
          </p:cNvSpPr>
          <p:nvPr>
            <p:ph type="body" idx="1" hasCustomPrompt="1"/>
          </p:nvPr>
        </p:nvSpPr>
        <p:spPr>
          <a:xfrm>
            <a:off x="419100" y="1371600"/>
            <a:ext cx="5562597" cy="480131"/>
          </a:xfrm>
        </p:spPr>
        <p:txBody>
          <a:bodyPr anchor="b"/>
          <a:lstStyle>
            <a:lvl1pPr marL="0" indent="0">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a:t>
            </a:r>
          </a:p>
        </p:txBody>
      </p:sp>
      <p:sp>
        <p:nvSpPr>
          <p:cNvPr id="4" name="Content Placeholder 3">
            <a:extLst>
              <a:ext uri="{FF2B5EF4-FFF2-40B4-BE49-F238E27FC236}">
                <a16:creationId xmlns:a16="http://schemas.microsoft.com/office/drawing/2014/main" id="{1FFD69C2-FBB8-4670-938B-F05693537C12}"/>
              </a:ext>
            </a:extLst>
          </p:cNvPr>
          <p:cNvSpPr>
            <a:spLocks noGrp="1"/>
          </p:cNvSpPr>
          <p:nvPr>
            <p:ph sz="half" idx="2" hasCustomPrompt="1"/>
          </p:nvPr>
        </p:nvSpPr>
        <p:spPr>
          <a:xfrm>
            <a:off x="419100" y="2041412"/>
            <a:ext cx="5562597" cy="2000548"/>
          </a:xfrm>
        </p:spPr>
        <p:txBody>
          <a:bodyPr/>
          <a:lstStyle>
            <a:lvl1pPr marL="342900" indent="-342900">
              <a:lnSpc>
                <a:spcPct val="100000"/>
              </a:lnSpc>
              <a:buFont typeface="Arial" panose="020B0604020202020204" pitchFamily="34" charset="0"/>
              <a:buChar char="•"/>
              <a:defRPr sz="2400"/>
            </a:lvl1pPr>
            <a:lvl2pPr marL="571500" indent="-342900">
              <a:lnSpc>
                <a:spcPct val="100000"/>
              </a:lnSpc>
              <a:buFont typeface="Arial" panose="020B0604020202020204" pitchFamily="34" charset="0"/>
              <a:buChar char="•"/>
              <a:defRPr sz="2000"/>
            </a:lvl2pPr>
            <a:lvl3pPr marL="742950" indent="-285750">
              <a:lnSpc>
                <a:spcPct val="100000"/>
              </a:lnSpc>
              <a:buFont typeface="Arial" panose="020B0604020202020204" pitchFamily="34" charset="0"/>
              <a:buChar char="•"/>
              <a:defRPr sz="1800"/>
            </a:lvl3pPr>
            <a:lvl4pPr marL="971550" indent="-285750">
              <a:lnSpc>
                <a:spcPct val="100000"/>
              </a:lnSpc>
              <a:buFont typeface="Arial" panose="020B0604020202020204" pitchFamily="34" charset="0"/>
              <a:buChar char="•"/>
              <a:defRPr sz="1600"/>
            </a:lvl4pPr>
            <a:lvl5pPr marL="971550" indent="-285750">
              <a:lnSpc>
                <a:spcPct val="100000"/>
              </a:lnSpc>
              <a:buFont typeface="Arial" panose="020B0604020202020204" pitchFamily="34" charset="0"/>
              <a:buChar char="•"/>
              <a:defRPr sz="1600"/>
            </a:lvl5pPr>
          </a:lstStyle>
          <a:p>
            <a:pPr lvl="0"/>
            <a:r>
              <a:rPr lang="en-US"/>
              <a:t>Enter slide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122A0D-CA84-4D80-B7CB-26EC3C0607BA}"/>
              </a:ext>
            </a:extLst>
          </p:cNvPr>
          <p:cNvSpPr>
            <a:spLocks noGrp="1"/>
          </p:cNvSpPr>
          <p:nvPr>
            <p:ph type="body" sz="quarter" idx="3" hasCustomPrompt="1"/>
          </p:nvPr>
        </p:nvSpPr>
        <p:spPr>
          <a:xfrm>
            <a:off x="6210304" y="1371600"/>
            <a:ext cx="5638798" cy="480131"/>
          </a:xfrm>
        </p:spPr>
        <p:txBody>
          <a:bodyPr anchor="b"/>
          <a:lstStyle>
            <a:lvl1pPr marL="0" indent="0">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a:t>
            </a:r>
          </a:p>
        </p:txBody>
      </p:sp>
      <p:sp>
        <p:nvSpPr>
          <p:cNvPr id="6" name="Content Placeholder 5">
            <a:extLst>
              <a:ext uri="{FF2B5EF4-FFF2-40B4-BE49-F238E27FC236}">
                <a16:creationId xmlns:a16="http://schemas.microsoft.com/office/drawing/2014/main" id="{7521A746-02E0-4C53-AAE0-D0AE61EBDA6B}"/>
              </a:ext>
            </a:extLst>
          </p:cNvPr>
          <p:cNvSpPr>
            <a:spLocks noGrp="1"/>
          </p:cNvSpPr>
          <p:nvPr>
            <p:ph sz="quarter" idx="4" hasCustomPrompt="1"/>
          </p:nvPr>
        </p:nvSpPr>
        <p:spPr>
          <a:xfrm>
            <a:off x="6210303" y="2041412"/>
            <a:ext cx="5638797" cy="2000548"/>
          </a:xfrm>
        </p:spPr>
        <p:txBody>
          <a:bodyPr/>
          <a:lstStyle>
            <a:lvl1pPr marL="342900" indent="-342900">
              <a:lnSpc>
                <a:spcPct val="100000"/>
              </a:lnSpc>
              <a:buFont typeface="Arial" panose="020B0604020202020204" pitchFamily="34" charset="0"/>
              <a:buChar char="•"/>
              <a:defRPr sz="2400"/>
            </a:lvl1pPr>
            <a:lvl2pPr marL="571500" indent="-342900">
              <a:lnSpc>
                <a:spcPct val="100000"/>
              </a:lnSpc>
              <a:buFont typeface="Arial" panose="020B0604020202020204" pitchFamily="34" charset="0"/>
              <a:buChar char="•"/>
              <a:defRPr sz="2000"/>
            </a:lvl2pPr>
            <a:lvl3pPr marL="742950" indent="-285750">
              <a:lnSpc>
                <a:spcPct val="100000"/>
              </a:lnSpc>
              <a:buFont typeface="Arial" panose="020B0604020202020204" pitchFamily="34" charset="0"/>
              <a:buChar char="•"/>
              <a:defRPr sz="1800"/>
            </a:lvl3pPr>
            <a:lvl4pPr marL="971550" indent="-285750">
              <a:lnSpc>
                <a:spcPct val="100000"/>
              </a:lnSpc>
              <a:buFont typeface="Arial" panose="020B0604020202020204" pitchFamily="34" charset="0"/>
              <a:buChar char="•"/>
              <a:defRPr sz="1600"/>
            </a:lvl4pPr>
            <a:lvl5pPr marL="971550" indent="-285750">
              <a:lnSpc>
                <a:spcPct val="100000"/>
              </a:lnSpc>
              <a:buFont typeface="Arial" panose="020B0604020202020204" pitchFamily="34" charset="0"/>
              <a:buChar char="•"/>
              <a:defRPr sz="1600"/>
            </a:lvl5pPr>
          </a:lstStyle>
          <a:p>
            <a:pPr lvl="0"/>
            <a:r>
              <a:rPr lang="en-US"/>
              <a:t>Enter slide content</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8969BC07-3935-2013-6259-7B3410B30B59}"/>
              </a:ext>
            </a:extLst>
          </p:cNvPr>
          <p:cNvSpPr>
            <a:spLocks noGrp="1"/>
          </p:cNvSpPr>
          <p:nvPr>
            <p:ph type="sldNum" sz="quarter" idx="12"/>
          </p:nvPr>
        </p:nvSpPr>
        <p:spPr/>
        <p:txBody>
          <a:bodyPr/>
          <a:lstStyle/>
          <a:p>
            <a:fld id="{DC503246-BBCE-4F0A-BCDC-08FC4C52637D}" type="slidenum">
              <a:rPr lang="en-US" smtClean="0"/>
              <a:pPr/>
              <a:t>‹#›</a:t>
            </a:fld>
            <a:endParaRPr lang="en-US"/>
          </a:p>
        </p:txBody>
      </p:sp>
      <p:sp>
        <p:nvSpPr>
          <p:cNvPr id="10" name="Title 1">
            <a:extLst>
              <a:ext uri="{FF2B5EF4-FFF2-40B4-BE49-F238E27FC236}">
                <a16:creationId xmlns:a16="http://schemas.microsoft.com/office/drawing/2014/main" id="{E28D7165-8EDA-CC8C-3250-C5B8025510A5}"/>
              </a:ext>
            </a:extLst>
          </p:cNvPr>
          <p:cNvSpPr>
            <a:spLocks noGrp="1"/>
          </p:cNvSpPr>
          <p:nvPr>
            <p:ph type="title" hasCustomPrompt="1"/>
          </p:nvPr>
        </p:nvSpPr>
        <p:spPr>
          <a:xfrm>
            <a:off x="425038" y="355015"/>
            <a:ext cx="11430001" cy="638175"/>
          </a:xfrm>
        </p:spPr>
        <p:txBody>
          <a:bodyPr/>
          <a:lstStyle>
            <a:lvl1pPr>
              <a:defRPr/>
            </a:lvl1pPr>
          </a:lstStyle>
          <a:p>
            <a:r>
              <a:rPr lang="en-US" dirty="0"/>
              <a:t>Comparison layout</a:t>
            </a:r>
          </a:p>
        </p:txBody>
      </p:sp>
    </p:spTree>
    <p:extLst>
      <p:ext uri="{BB962C8B-B14F-4D97-AF65-F5344CB8AC3E}">
        <p14:creationId xmlns:p14="http://schemas.microsoft.com/office/powerpoint/2010/main" val="4092606453"/>
      </p:ext>
    </p:extLst>
  </p:cSld>
  <p:clrMapOvr>
    <a:masterClrMapping/>
  </p:clrMapOvr>
  <p:transition>
    <p:fade/>
  </p:transition>
  <p:extLst>
    <p:ext uri="{DCECCB84-F9BA-43D5-87BE-67443E8EF086}">
      <p15:sldGuideLst xmlns:p15="http://schemas.microsoft.com/office/powerpoint/2012/main">
        <p15:guide id="1" pos="3768">
          <p15:clr>
            <a:srgbClr val="FBAE40"/>
          </p15:clr>
        </p15:guide>
        <p15:guide id="2" pos="3912">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plit content with header">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4FFD8E-0DC3-4B8E-8C49-6A0F23E3D239}"/>
              </a:ext>
            </a:extLst>
          </p:cNvPr>
          <p:cNvSpPr>
            <a:spLocks noGrp="1"/>
          </p:cNvSpPr>
          <p:nvPr>
            <p:ph idx="1" hasCustomPrompt="1"/>
          </p:nvPr>
        </p:nvSpPr>
        <p:spPr>
          <a:xfrm>
            <a:off x="425039" y="1379022"/>
            <a:ext cx="11429999" cy="1231106"/>
          </a:xfrm>
        </p:spPr>
        <p:txBody>
          <a:bodyPr/>
          <a:lstStyle>
            <a:lvl1pPr marL="0" indent="0">
              <a:lnSpc>
                <a:spcPct val="100000"/>
              </a:lnSpc>
              <a:buNone/>
              <a:defRPr sz="2000"/>
            </a:lvl1pPr>
            <a:lvl2pPr marL="228600" indent="0">
              <a:lnSpc>
                <a:spcPct val="100000"/>
              </a:lnSpc>
              <a:buNone/>
              <a:defRPr sz="1800"/>
            </a:lvl2pPr>
            <a:lvl3pPr marL="457200" indent="0">
              <a:lnSpc>
                <a:spcPct val="100000"/>
              </a:lnSpc>
              <a:buNone/>
              <a:defRPr sz="1600"/>
            </a:lvl3pPr>
            <a:lvl4pPr marL="685800" indent="0">
              <a:buNone/>
              <a:defRPr sz="1400"/>
            </a:lvl4pPr>
            <a:lvl5pPr marL="685800" indent="0">
              <a:buNone/>
              <a:defRPr sz="1400"/>
            </a:lvl5pPr>
          </a:lstStyle>
          <a:p>
            <a:pPr lvl="0"/>
            <a:r>
              <a:rPr lang="en-US" dirty="0"/>
              <a:t>Enter slide content</a:t>
            </a:r>
          </a:p>
          <a:p>
            <a:pPr lvl="1"/>
            <a:r>
              <a:rPr lang="en-US" dirty="0"/>
              <a:t>Second level</a:t>
            </a:r>
          </a:p>
          <a:p>
            <a:pPr lvl="2"/>
            <a:r>
              <a:rPr lang="en-US" dirty="0"/>
              <a:t>Third level</a:t>
            </a:r>
          </a:p>
        </p:txBody>
      </p:sp>
      <p:sp>
        <p:nvSpPr>
          <p:cNvPr id="5" name="Content Placeholder 2">
            <a:extLst>
              <a:ext uri="{FF2B5EF4-FFF2-40B4-BE49-F238E27FC236}">
                <a16:creationId xmlns:a16="http://schemas.microsoft.com/office/drawing/2014/main" id="{F6AACF00-959A-2B82-CD02-0DA478B13B18}"/>
              </a:ext>
            </a:extLst>
          </p:cNvPr>
          <p:cNvSpPr>
            <a:spLocks noGrp="1"/>
          </p:cNvSpPr>
          <p:nvPr>
            <p:ph sz="half" idx="10" hasCustomPrompt="1"/>
          </p:nvPr>
        </p:nvSpPr>
        <p:spPr>
          <a:xfrm>
            <a:off x="425038" y="2984229"/>
            <a:ext cx="5448300" cy="1815882"/>
          </a:xfrm>
        </p:spPr>
        <p:txBody>
          <a:bodyPr/>
          <a:lstStyle>
            <a:lvl1pPr>
              <a:lnSpc>
                <a:spcPct val="100000"/>
              </a:lnSpc>
              <a:defRPr sz="2000"/>
            </a:lvl1pPr>
            <a:lvl2pPr>
              <a:lnSpc>
                <a:spcPct val="100000"/>
              </a:lnSpc>
              <a:defRPr sz="1800"/>
            </a:lvl2pPr>
            <a:lvl3pPr>
              <a:lnSpc>
                <a:spcPct val="100000"/>
              </a:lnSpc>
              <a:defRPr sz="1600"/>
            </a:lvl3pPr>
            <a:lvl4pPr>
              <a:lnSpc>
                <a:spcPct val="100000"/>
              </a:lnSpc>
              <a:defRPr sz="1400"/>
            </a:lvl4pPr>
            <a:lvl5pPr>
              <a:lnSpc>
                <a:spcPct val="100000"/>
              </a:lnSpc>
              <a:defRPr sz="1400"/>
            </a:lvl5pPr>
          </a:lstStyle>
          <a:p>
            <a:pPr lvl="0"/>
            <a:r>
              <a:rPr lang="en-US"/>
              <a:t>Enter slide content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74962A34-26C7-E1E9-09A4-2844AB099321}"/>
              </a:ext>
            </a:extLst>
          </p:cNvPr>
          <p:cNvSpPr>
            <a:spLocks noGrp="1"/>
          </p:cNvSpPr>
          <p:nvPr>
            <p:ph sz="half" idx="2" hasCustomPrompt="1"/>
          </p:nvPr>
        </p:nvSpPr>
        <p:spPr>
          <a:xfrm>
            <a:off x="6292438" y="2984229"/>
            <a:ext cx="5562600" cy="1815882"/>
          </a:xfrm>
        </p:spPr>
        <p:txBody>
          <a:bodyPr/>
          <a:lstStyle>
            <a:lvl1pPr>
              <a:lnSpc>
                <a:spcPct val="100000"/>
              </a:lnSpc>
              <a:defRPr sz="2000"/>
            </a:lvl1pPr>
            <a:lvl2pPr>
              <a:lnSpc>
                <a:spcPct val="100000"/>
              </a:lnSpc>
              <a:defRPr sz="1800"/>
            </a:lvl2pPr>
            <a:lvl3pPr>
              <a:lnSpc>
                <a:spcPct val="100000"/>
              </a:lnSpc>
              <a:defRPr sz="1600"/>
            </a:lvl3pPr>
            <a:lvl4pPr>
              <a:lnSpc>
                <a:spcPct val="100000"/>
              </a:lnSpc>
              <a:defRPr sz="1400"/>
            </a:lvl4pPr>
            <a:lvl5pPr>
              <a:lnSpc>
                <a:spcPct val="100000"/>
              </a:lnSpc>
              <a:defRPr sz="1400"/>
            </a:lvl5pPr>
          </a:lstStyle>
          <a:p>
            <a:pPr lvl="0"/>
            <a:r>
              <a:rPr lang="en-US"/>
              <a:t>Enter slide content</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a:extLst>
              <a:ext uri="{FF2B5EF4-FFF2-40B4-BE49-F238E27FC236}">
                <a16:creationId xmlns:a16="http://schemas.microsoft.com/office/drawing/2014/main" id="{70AB8E86-AED5-C3BE-7AD3-F6DCA34E8A58}"/>
              </a:ext>
            </a:extLst>
          </p:cNvPr>
          <p:cNvSpPr>
            <a:spLocks noGrp="1"/>
          </p:cNvSpPr>
          <p:nvPr>
            <p:ph type="sldNum" sz="quarter" idx="13"/>
          </p:nvPr>
        </p:nvSpPr>
        <p:spPr/>
        <p:txBody>
          <a:bodyPr/>
          <a:lstStyle/>
          <a:p>
            <a:fld id="{DC503246-BBCE-4F0A-BCDC-08FC4C52637D}" type="slidenum">
              <a:rPr lang="en-US" smtClean="0"/>
              <a:pPr/>
              <a:t>‹#›</a:t>
            </a:fld>
            <a:endParaRPr lang="en-US"/>
          </a:p>
        </p:txBody>
      </p:sp>
      <p:sp>
        <p:nvSpPr>
          <p:cNvPr id="9" name="Title 1">
            <a:extLst>
              <a:ext uri="{FF2B5EF4-FFF2-40B4-BE49-F238E27FC236}">
                <a16:creationId xmlns:a16="http://schemas.microsoft.com/office/drawing/2014/main" id="{1AA73074-962E-13D2-2EF9-82F3F36E515A}"/>
              </a:ext>
            </a:extLst>
          </p:cNvPr>
          <p:cNvSpPr>
            <a:spLocks noGrp="1"/>
          </p:cNvSpPr>
          <p:nvPr>
            <p:ph type="title" hasCustomPrompt="1"/>
          </p:nvPr>
        </p:nvSpPr>
        <p:spPr>
          <a:xfrm>
            <a:off x="425038" y="355015"/>
            <a:ext cx="11430001" cy="638175"/>
          </a:xfrm>
        </p:spPr>
        <p:txBody>
          <a:bodyPr/>
          <a:lstStyle>
            <a:lvl1pPr>
              <a:defRPr/>
            </a:lvl1pPr>
          </a:lstStyle>
          <a:p>
            <a:r>
              <a:rPr lang="en-US" dirty="0"/>
              <a:t>Title and content layout</a:t>
            </a:r>
          </a:p>
        </p:txBody>
      </p:sp>
    </p:spTree>
    <p:extLst>
      <p:ext uri="{BB962C8B-B14F-4D97-AF65-F5344CB8AC3E}">
        <p14:creationId xmlns:p14="http://schemas.microsoft.com/office/powerpoint/2010/main" val="150100575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ntent with Subtitle">
    <p:bg>
      <p:bgPr>
        <a:solidFill>
          <a:schemeClr val="bg1"/>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434AC24-E85E-407F-973E-699BC706DC81}"/>
              </a:ext>
            </a:extLst>
          </p:cNvPr>
          <p:cNvSpPr>
            <a:spLocks noGrp="1"/>
          </p:cNvSpPr>
          <p:nvPr>
            <p:ph sz="quarter" idx="11" hasCustomPrompt="1"/>
          </p:nvPr>
        </p:nvSpPr>
        <p:spPr>
          <a:xfrm>
            <a:off x="420624" y="1714500"/>
            <a:ext cx="5561076" cy="2154436"/>
          </a:xfrm>
        </p:spPr>
        <p:txBody>
          <a:bodyPr/>
          <a:lstStyle>
            <a:lvl1pPr marL="0" indent="0">
              <a:lnSpc>
                <a:spcPct val="100000"/>
              </a:lnSpc>
              <a:buNone/>
              <a:defRPr/>
            </a:lvl1pPr>
            <a:lvl2pPr marL="228600" indent="0">
              <a:lnSpc>
                <a:spcPct val="100000"/>
              </a:lnSpc>
              <a:buNone/>
              <a:defRPr/>
            </a:lvl2pPr>
            <a:lvl3pPr marL="457200" indent="0">
              <a:lnSpc>
                <a:spcPct val="100000"/>
              </a:lnSpc>
              <a:buNone/>
              <a:defRPr/>
            </a:lvl3pPr>
            <a:lvl4pPr marL="685800" indent="0">
              <a:lnSpc>
                <a:spcPct val="100000"/>
              </a:lnSpc>
              <a:buNone/>
              <a:defRPr/>
            </a:lvl4pPr>
            <a:lvl5pPr marL="685800" indent="0">
              <a:lnSpc>
                <a:spcPct val="100000"/>
              </a:lnSpc>
              <a:buNone/>
              <a:defRPr/>
            </a:lvl5pPr>
          </a:lstStyle>
          <a:p>
            <a:pPr lvl="0"/>
            <a:r>
              <a:rPr lang="en-US"/>
              <a:t>Enter slide content</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004959F6-41EE-4D17-B71F-BB0F4BB3DB42}"/>
              </a:ext>
            </a:extLst>
          </p:cNvPr>
          <p:cNvSpPr>
            <a:spLocks noGrp="1"/>
          </p:cNvSpPr>
          <p:nvPr>
            <p:ph sz="quarter" idx="12" hasCustomPrompt="1"/>
          </p:nvPr>
        </p:nvSpPr>
        <p:spPr>
          <a:xfrm>
            <a:off x="6210300" y="1714500"/>
            <a:ext cx="5638800" cy="2154436"/>
          </a:xfrm>
        </p:spPr>
        <p:txBody>
          <a:bodyPr/>
          <a:lstStyle>
            <a:lvl1pPr marL="0" indent="0">
              <a:lnSpc>
                <a:spcPct val="100000"/>
              </a:lnSpc>
              <a:buNone/>
              <a:defRPr/>
            </a:lvl1pPr>
            <a:lvl2pPr marL="228600" indent="0">
              <a:lnSpc>
                <a:spcPct val="100000"/>
              </a:lnSpc>
              <a:buNone/>
              <a:defRPr/>
            </a:lvl2pPr>
            <a:lvl3pPr marL="457200" indent="0">
              <a:lnSpc>
                <a:spcPct val="100000"/>
              </a:lnSpc>
              <a:buNone/>
              <a:defRPr/>
            </a:lvl3pPr>
            <a:lvl4pPr marL="685800" indent="0">
              <a:lnSpc>
                <a:spcPct val="100000"/>
              </a:lnSpc>
              <a:buNone/>
              <a:defRPr/>
            </a:lvl4pPr>
            <a:lvl5pPr marL="685800" indent="0">
              <a:lnSpc>
                <a:spcPct val="100000"/>
              </a:lnSpc>
              <a:buNone/>
              <a:defRPr/>
            </a:lvl5pPr>
          </a:lstStyle>
          <a:p>
            <a:pPr lvl="0"/>
            <a:r>
              <a:rPr lang="en-US"/>
              <a:t>Enter slide content</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a:extLst>
              <a:ext uri="{FF2B5EF4-FFF2-40B4-BE49-F238E27FC236}">
                <a16:creationId xmlns:a16="http://schemas.microsoft.com/office/drawing/2014/main" id="{0AF73073-4B40-0F12-6C67-94486BFE7236}"/>
              </a:ext>
            </a:extLst>
          </p:cNvPr>
          <p:cNvSpPr>
            <a:spLocks noGrp="1"/>
          </p:cNvSpPr>
          <p:nvPr>
            <p:ph type="sldNum" sz="quarter" idx="15"/>
          </p:nvPr>
        </p:nvSpPr>
        <p:spPr/>
        <p:txBody>
          <a:bodyPr/>
          <a:lstStyle/>
          <a:p>
            <a:fld id="{DC503246-BBCE-4F0A-BCDC-08FC4C52637D}" type="slidenum">
              <a:rPr lang="en-US" smtClean="0"/>
              <a:pPr/>
              <a:t>‹#›</a:t>
            </a:fld>
            <a:endParaRPr lang="en-US"/>
          </a:p>
        </p:txBody>
      </p:sp>
      <p:sp>
        <p:nvSpPr>
          <p:cNvPr id="9" name="Text Placeholder 3">
            <a:extLst>
              <a:ext uri="{FF2B5EF4-FFF2-40B4-BE49-F238E27FC236}">
                <a16:creationId xmlns:a16="http://schemas.microsoft.com/office/drawing/2014/main" id="{746169A4-A79D-A352-C55C-454B12379E4F}"/>
              </a:ext>
            </a:extLst>
          </p:cNvPr>
          <p:cNvSpPr>
            <a:spLocks noGrp="1"/>
          </p:cNvSpPr>
          <p:nvPr>
            <p:ph type="body" sz="quarter" idx="10" hasCustomPrompt="1"/>
          </p:nvPr>
        </p:nvSpPr>
        <p:spPr>
          <a:xfrm>
            <a:off x="432651" y="1087476"/>
            <a:ext cx="11416448" cy="276999"/>
          </a:xfrm>
        </p:spPr>
        <p:txBody>
          <a:bodyPr/>
          <a:lstStyle>
            <a:lvl1pPr marL="0" indent="0">
              <a:lnSpc>
                <a:spcPct val="100000"/>
              </a:lnSpc>
              <a:spcAft>
                <a:spcPts val="1200"/>
              </a:spcAft>
              <a:buNone/>
              <a:defRPr sz="1200" b="1" cap="all" spc="300" baseline="0">
                <a:solidFill>
                  <a:schemeClr val="accent1">
                    <a:lumMod val="40000"/>
                    <a:lumOff val="60000"/>
                  </a:schemeClr>
                </a:solidFill>
                <a:latin typeface="Amazon Ember Mono" panose="020B0509020204020204" pitchFamily="49" charset="0"/>
                <a:ea typeface="Amazon Ember Mono" panose="020B0509020204020204" pitchFamily="49" charset="0"/>
                <a:cs typeface="Amazon Ember Mono" panose="020B0509020204020204" pitchFamily="49" charset="0"/>
              </a:defRPr>
            </a:lvl1pPr>
          </a:lstStyle>
          <a:p>
            <a:pPr lvl="0"/>
            <a:r>
              <a:rPr lang="en-US" dirty="0"/>
              <a:t>Enter subtitle</a:t>
            </a:r>
          </a:p>
        </p:txBody>
      </p:sp>
      <p:sp>
        <p:nvSpPr>
          <p:cNvPr id="10" name="Title 1">
            <a:extLst>
              <a:ext uri="{FF2B5EF4-FFF2-40B4-BE49-F238E27FC236}">
                <a16:creationId xmlns:a16="http://schemas.microsoft.com/office/drawing/2014/main" id="{0777CA96-CA32-986F-575E-A03423534F03}"/>
              </a:ext>
            </a:extLst>
          </p:cNvPr>
          <p:cNvSpPr>
            <a:spLocks noGrp="1"/>
          </p:cNvSpPr>
          <p:nvPr>
            <p:ph type="title" hasCustomPrompt="1"/>
          </p:nvPr>
        </p:nvSpPr>
        <p:spPr>
          <a:xfrm>
            <a:off x="425038" y="355015"/>
            <a:ext cx="11424061" cy="638175"/>
          </a:xfrm>
        </p:spPr>
        <p:txBody>
          <a:bodyPr/>
          <a:lstStyle>
            <a:lvl1pPr>
              <a:defRPr/>
            </a:lvl1pPr>
          </a:lstStyle>
          <a:p>
            <a:r>
              <a:rPr lang="en-US" dirty="0"/>
              <a:t>Two-column with subtitle layout</a:t>
            </a:r>
          </a:p>
        </p:txBody>
      </p:sp>
    </p:spTree>
    <p:extLst>
      <p:ext uri="{BB962C8B-B14F-4D97-AF65-F5344CB8AC3E}">
        <p14:creationId xmlns:p14="http://schemas.microsoft.com/office/powerpoint/2010/main" val="2763179256"/>
      </p:ext>
    </p:extLst>
  </p:cSld>
  <p:clrMapOvr>
    <a:masterClrMapping/>
  </p:clrMapOvr>
  <p:transition>
    <p:fade/>
  </p:transition>
  <p:extLst>
    <p:ext uri="{DCECCB84-F9BA-43D5-87BE-67443E8EF086}">
      <p15:sldGuideLst xmlns:p15="http://schemas.microsoft.com/office/powerpoint/2012/main">
        <p15:guide id="5" pos="3768">
          <p15:clr>
            <a:srgbClr val="FBAE40"/>
          </p15:clr>
        </p15:guide>
        <p15:guide id="6" pos="3912">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ntent, Subtitle, and Bullets">
    <p:bg>
      <p:bgPr>
        <a:solidFill>
          <a:schemeClr val="bg1"/>
        </a:solidFill>
        <a:effectLst/>
      </p:bgPr>
    </p:bg>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3117784-3939-47DC-817E-56BA8ACDF9B6}"/>
              </a:ext>
            </a:extLst>
          </p:cNvPr>
          <p:cNvSpPr>
            <a:spLocks noGrp="1"/>
          </p:cNvSpPr>
          <p:nvPr>
            <p:ph sz="quarter" idx="11" hasCustomPrompt="1"/>
          </p:nvPr>
        </p:nvSpPr>
        <p:spPr>
          <a:xfrm>
            <a:off x="420624" y="1714500"/>
            <a:ext cx="5561076" cy="215443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Enter slide content</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3DD8E906-2D5C-440E-979E-D7FE653CDD23}"/>
              </a:ext>
            </a:extLst>
          </p:cNvPr>
          <p:cNvSpPr>
            <a:spLocks noGrp="1"/>
          </p:cNvSpPr>
          <p:nvPr>
            <p:ph sz="quarter" idx="12" hasCustomPrompt="1"/>
          </p:nvPr>
        </p:nvSpPr>
        <p:spPr>
          <a:xfrm>
            <a:off x="6210300" y="1714500"/>
            <a:ext cx="5638800" cy="215443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Enter slide content</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A73020A-D56C-DEFB-65AE-EA9611FAEE62}"/>
              </a:ext>
            </a:extLst>
          </p:cNvPr>
          <p:cNvSpPr>
            <a:spLocks noGrp="1"/>
          </p:cNvSpPr>
          <p:nvPr>
            <p:ph type="sldNum" sz="quarter" idx="15"/>
          </p:nvPr>
        </p:nvSpPr>
        <p:spPr/>
        <p:txBody>
          <a:bodyPr/>
          <a:lstStyle/>
          <a:p>
            <a:fld id="{DC503246-BBCE-4F0A-BCDC-08FC4C52637D}" type="slidenum">
              <a:rPr lang="en-US" smtClean="0"/>
              <a:pPr/>
              <a:t>‹#›</a:t>
            </a:fld>
            <a:endParaRPr lang="en-US"/>
          </a:p>
        </p:txBody>
      </p:sp>
      <p:sp>
        <p:nvSpPr>
          <p:cNvPr id="8" name="Text Placeholder 3">
            <a:extLst>
              <a:ext uri="{FF2B5EF4-FFF2-40B4-BE49-F238E27FC236}">
                <a16:creationId xmlns:a16="http://schemas.microsoft.com/office/drawing/2014/main" id="{FA801EF7-628F-A649-5DFF-3BD0E55F813E}"/>
              </a:ext>
            </a:extLst>
          </p:cNvPr>
          <p:cNvSpPr>
            <a:spLocks noGrp="1"/>
          </p:cNvSpPr>
          <p:nvPr>
            <p:ph type="body" sz="quarter" idx="10" hasCustomPrompt="1"/>
          </p:nvPr>
        </p:nvSpPr>
        <p:spPr>
          <a:xfrm>
            <a:off x="432651" y="1087476"/>
            <a:ext cx="11416448" cy="276999"/>
          </a:xfrm>
        </p:spPr>
        <p:txBody>
          <a:bodyPr/>
          <a:lstStyle>
            <a:lvl1pPr marL="0" indent="0">
              <a:lnSpc>
                <a:spcPct val="100000"/>
              </a:lnSpc>
              <a:spcAft>
                <a:spcPts val="1200"/>
              </a:spcAft>
              <a:buNone/>
              <a:defRPr sz="1200" b="1" cap="all" spc="300" baseline="0">
                <a:solidFill>
                  <a:schemeClr val="accent1">
                    <a:lumMod val="40000"/>
                    <a:lumOff val="60000"/>
                  </a:schemeClr>
                </a:solidFill>
                <a:latin typeface="Amazon Ember Mono" panose="020B0509020204020204" pitchFamily="49" charset="0"/>
                <a:ea typeface="Amazon Ember Mono" panose="020B0509020204020204" pitchFamily="49" charset="0"/>
                <a:cs typeface="Amazon Ember Mono" panose="020B0509020204020204" pitchFamily="49" charset="0"/>
              </a:defRPr>
            </a:lvl1pPr>
          </a:lstStyle>
          <a:p>
            <a:pPr lvl="0"/>
            <a:r>
              <a:rPr lang="en-US" dirty="0"/>
              <a:t>Enter subtitle</a:t>
            </a:r>
          </a:p>
        </p:txBody>
      </p:sp>
      <p:sp>
        <p:nvSpPr>
          <p:cNvPr id="10" name="Title 1">
            <a:extLst>
              <a:ext uri="{FF2B5EF4-FFF2-40B4-BE49-F238E27FC236}">
                <a16:creationId xmlns:a16="http://schemas.microsoft.com/office/drawing/2014/main" id="{049251E6-BE95-4702-8DE8-B00B145CAFA6}"/>
              </a:ext>
            </a:extLst>
          </p:cNvPr>
          <p:cNvSpPr>
            <a:spLocks noGrp="1"/>
          </p:cNvSpPr>
          <p:nvPr>
            <p:ph type="title" hasCustomPrompt="1"/>
          </p:nvPr>
        </p:nvSpPr>
        <p:spPr>
          <a:xfrm>
            <a:off x="425038" y="355015"/>
            <a:ext cx="11424061" cy="638175"/>
          </a:xfrm>
        </p:spPr>
        <p:txBody>
          <a:bodyPr/>
          <a:lstStyle>
            <a:lvl1pPr>
              <a:defRPr/>
            </a:lvl1pPr>
          </a:lstStyle>
          <a:p>
            <a:r>
              <a:rPr lang="en-US" dirty="0"/>
              <a:t>Two-column with subtitle layout</a:t>
            </a:r>
          </a:p>
        </p:txBody>
      </p:sp>
    </p:spTree>
    <p:extLst>
      <p:ext uri="{BB962C8B-B14F-4D97-AF65-F5344CB8AC3E}">
        <p14:creationId xmlns:p14="http://schemas.microsoft.com/office/powerpoint/2010/main" val="1167298264"/>
      </p:ext>
    </p:extLst>
  </p:cSld>
  <p:clrMapOvr>
    <a:masterClrMapping/>
  </p:clrMapOvr>
  <p:transition>
    <p:fade/>
  </p:transition>
  <p:extLst>
    <p:ext uri="{DCECCB84-F9BA-43D5-87BE-67443E8EF086}">
      <p15:sldGuideLst xmlns:p15="http://schemas.microsoft.com/office/powerpoint/2012/main">
        <p15:guide id="5" pos="3768">
          <p15:clr>
            <a:srgbClr val="FBAE40"/>
          </p15:clr>
        </p15:guide>
        <p15:guide id="6" pos="3912">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with images">
    <p:bg>
      <p:bgPr>
        <a:solidFill>
          <a:schemeClr val="bg1"/>
        </a:solidFill>
        <a:effectLst/>
      </p:bgPr>
    </p:bg>
    <p:spTree>
      <p:nvGrpSpPr>
        <p:cNvPr id="1" name=""/>
        <p:cNvGrpSpPr/>
        <p:nvPr/>
      </p:nvGrpSpPr>
      <p:grpSpPr>
        <a:xfrm>
          <a:off x="0" y="0"/>
          <a:ext cx="0" cy="0"/>
          <a:chOff x="0" y="0"/>
          <a:chExt cx="0" cy="0"/>
        </a:xfrm>
      </p:grpSpPr>
      <p:sp>
        <p:nvSpPr>
          <p:cNvPr id="20" name="Rectangle: Rounded Corners 8">
            <a:extLst>
              <a:ext uri="{FF2B5EF4-FFF2-40B4-BE49-F238E27FC236}">
                <a16:creationId xmlns:a16="http://schemas.microsoft.com/office/drawing/2014/main" id="{52A9D721-E861-5726-ED15-D85B27E33079}"/>
              </a:ext>
            </a:extLst>
          </p:cNvPr>
          <p:cNvSpPr/>
          <p:nvPr userDrawn="1"/>
        </p:nvSpPr>
        <p:spPr>
          <a:xfrm>
            <a:off x="419100" y="1371600"/>
            <a:ext cx="5531138" cy="4724400"/>
          </a:xfrm>
          <a:prstGeom prst="roundRect">
            <a:avLst>
              <a:gd name="adj" fmla="val 2975"/>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1" name="Rectangle: Rounded Corners 9">
            <a:extLst>
              <a:ext uri="{FF2B5EF4-FFF2-40B4-BE49-F238E27FC236}">
                <a16:creationId xmlns:a16="http://schemas.microsoft.com/office/drawing/2014/main" id="{EAD1E70E-986D-7358-8938-DF58B1437DC4}"/>
              </a:ext>
            </a:extLst>
          </p:cNvPr>
          <p:cNvSpPr/>
          <p:nvPr userDrawn="1"/>
        </p:nvSpPr>
        <p:spPr>
          <a:xfrm>
            <a:off x="6317962" y="1371600"/>
            <a:ext cx="5531138" cy="4724400"/>
          </a:xfrm>
          <a:prstGeom prst="roundRect">
            <a:avLst>
              <a:gd name="adj" fmla="val 2815"/>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2" name="Content Placeholder 2">
            <a:extLst>
              <a:ext uri="{FF2B5EF4-FFF2-40B4-BE49-F238E27FC236}">
                <a16:creationId xmlns:a16="http://schemas.microsoft.com/office/drawing/2014/main" id="{1528BA9E-5164-0A8B-BB33-4098B73E9960}"/>
              </a:ext>
            </a:extLst>
          </p:cNvPr>
          <p:cNvSpPr>
            <a:spLocks noGrp="1"/>
          </p:cNvSpPr>
          <p:nvPr>
            <p:ph sz="half" idx="1" hasCustomPrompt="1"/>
          </p:nvPr>
        </p:nvSpPr>
        <p:spPr>
          <a:xfrm>
            <a:off x="562841" y="4227283"/>
            <a:ext cx="5160818" cy="1687641"/>
          </a:xfrm>
        </p:spPr>
        <p:txBody>
          <a:bodyPr/>
          <a:lstStyle>
            <a:lvl1pPr marL="0" indent="0">
              <a:lnSpc>
                <a:spcPct val="100000"/>
              </a:lnSpc>
              <a:spcAft>
                <a:spcPts val="800"/>
              </a:spcAft>
              <a:buNone/>
              <a:defRPr sz="2000"/>
            </a:lvl1pPr>
            <a:lvl2pPr marL="228600" indent="0">
              <a:lnSpc>
                <a:spcPct val="100000"/>
              </a:lnSpc>
              <a:spcAft>
                <a:spcPts val="600"/>
              </a:spcAft>
              <a:buNone/>
              <a:defRPr sz="1800"/>
            </a:lvl2pPr>
            <a:lvl3pPr marL="457200" indent="0">
              <a:lnSpc>
                <a:spcPct val="100000"/>
              </a:lnSpc>
              <a:buNone/>
              <a:defRPr sz="1600"/>
            </a:lvl3pPr>
            <a:lvl4pPr marL="685800" indent="0">
              <a:lnSpc>
                <a:spcPct val="100000"/>
              </a:lnSpc>
              <a:buNone/>
              <a:defRPr sz="1400"/>
            </a:lvl4pPr>
            <a:lvl5pPr marL="685800" indent="0">
              <a:lnSpc>
                <a:spcPct val="100000"/>
              </a:lnSpc>
              <a:buNone/>
              <a:defRPr sz="1400"/>
            </a:lvl5pPr>
          </a:lstStyle>
          <a:p>
            <a:pPr lvl="0"/>
            <a:r>
              <a:rPr lang="en-US"/>
              <a:t>Enter slide content</a:t>
            </a:r>
          </a:p>
          <a:p>
            <a:pPr lvl="1"/>
            <a:r>
              <a:rPr lang="en-US"/>
              <a:t>Second level</a:t>
            </a:r>
          </a:p>
          <a:p>
            <a:pPr lvl="2"/>
            <a:r>
              <a:rPr lang="en-US"/>
              <a:t>Third level</a:t>
            </a:r>
          </a:p>
          <a:p>
            <a:pPr lvl="3"/>
            <a:r>
              <a:rPr lang="en-US"/>
              <a:t>Fourth level</a:t>
            </a:r>
          </a:p>
          <a:p>
            <a:pPr lvl="4"/>
            <a:r>
              <a:rPr lang="en-US"/>
              <a:t>Fifth level</a:t>
            </a:r>
          </a:p>
        </p:txBody>
      </p:sp>
      <p:sp>
        <p:nvSpPr>
          <p:cNvPr id="23" name="Content Placeholder 3">
            <a:extLst>
              <a:ext uri="{FF2B5EF4-FFF2-40B4-BE49-F238E27FC236}">
                <a16:creationId xmlns:a16="http://schemas.microsoft.com/office/drawing/2014/main" id="{B3602169-7114-BC70-13CF-6B0B928430A8}"/>
              </a:ext>
            </a:extLst>
          </p:cNvPr>
          <p:cNvSpPr>
            <a:spLocks noGrp="1"/>
          </p:cNvSpPr>
          <p:nvPr>
            <p:ph sz="half" idx="2" hasCustomPrompt="1"/>
          </p:nvPr>
        </p:nvSpPr>
        <p:spPr>
          <a:xfrm>
            <a:off x="6468341" y="4227283"/>
            <a:ext cx="5160818" cy="1687641"/>
          </a:xfrm>
        </p:spPr>
        <p:txBody>
          <a:bodyPr/>
          <a:lstStyle>
            <a:lvl1pPr marL="0" indent="0">
              <a:lnSpc>
                <a:spcPct val="100000"/>
              </a:lnSpc>
              <a:spcAft>
                <a:spcPts val="800"/>
              </a:spcAft>
              <a:buNone/>
              <a:defRPr sz="2000"/>
            </a:lvl1pPr>
            <a:lvl2pPr marL="228600" indent="0">
              <a:lnSpc>
                <a:spcPct val="100000"/>
              </a:lnSpc>
              <a:spcAft>
                <a:spcPts val="600"/>
              </a:spcAft>
              <a:buNone/>
              <a:defRPr sz="1800"/>
            </a:lvl2pPr>
            <a:lvl3pPr marL="457200" indent="0">
              <a:lnSpc>
                <a:spcPct val="100000"/>
              </a:lnSpc>
              <a:buNone/>
              <a:defRPr sz="1600"/>
            </a:lvl3pPr>
            <a:lvl4pPr marL="685800" indent="0">
              <a:lnSpc>
                <a:spcPct val="100000"/>
              </a:lnSpc>
              <a:buNone/>
              <a:defRPr sz="1400"/>
            </a:lvl4pPr>
            <a:lvl5pPr marL="685800" indent="0">
              <a:lnSpc>
                <a:spcPct val="100000"/>
              </a:lnSpc>
              <a:buNone/>
              <a:defRPr sz="1400"/>
            </a:lvl5pPr>
          </a:lstStyle>
          <a:p>
            <a:pPr lvl="0"/>
            <a:r>
              <a:rPr lang="en-US"/>
              <a:t>Enter slide content</a:t>
            </a:r>
          </a:p>
          <a:p>
            <a:pPr lvl="1"/>
            <a:r>
              <a:rPr lang="en-US"/>
              <a:t>Second level</a:t>
            </a:r>
          </a:p>
          <a:p>
            <a:pPr lvl="2"/>
            <a:r>
              <a:rPr lang="en-US"/>
              <a:t>Third level</a:t>
            </a:r>
          </a:p>
          <a:p>
            <a:pPr lvl="3"/>
            <a:r>
              <a:rPr lang="en-US"/>
              <a:t>Fourth level</a:t>
            </a:r>
          </a:p>
          <a:p>
            <a:pPr lvl="4"/>
            <a:r>
              <a:rPr lang="en-US"/>
              <a:t>Fifth level</a:t>
            </a:r>
          </a:p>
        </p:txBody>
      </p:sp>
      <p:sp>
        <p:nvSpPr>
          <p:cNvPr id="24" name="Picture Placeholder 6">
            <a:extLst>
              <a:ext uri="{FF2B5EF4-FFF2-40B4-BE49-F238E27FC236}">
                <a16:creationId xmlns:a16="http://schemas.microsoft.com/office/drawing/2014/main" id="{057719C2-D02D-5139-3712-7EAE10AD07BC}"/>
              </a:ext>
            </a:extLst>
          </p:cNvPr>
          <p:cNvSpPr>
            <a:spLocks noGrp="1"/>
          </p:cNvSpPr>
          <p:nvPr>
            <p:ph type="pic" sz="quarter" idx="10" hasCustomPrompt="1"/>
          </p:nvPr>
        </p:nvSpPr>
        <p:spPr>
          <a:xfrm>
            <a:off x="419100" y="1371600"/>
            <a:ext cx="5528604" cy="2748116"/>
          </a:xfrm>
          <a:prstGeom prst="roundRect">
            <a:avLst>
              <a:gd name="adj" fmla="val 5983"/>
            </a:avLst>
          </a:prstGeom>
          <a:effectLst/>
        </p:spPr>
        <p:txBody>
          <a:bodyPr anchor="ctr"/>
          <a:lstStyle>
            <a:lvl1pPr marL="0" indent="0" algn="ctr">
              <a:buNone/>
              <a:defRPr/>
            </a:lvl1pPr>
          </a:lstStyle>
          <a:p>
            <a:r>
              <a:rPr lang="en-US" dirty="0"/>
              <a:t>Click icon to add image</a:t>
            </a:r>
            <a:br>
              <a:rPr lang="en-US" dirty="0"/>
            </a:br>
            <a:br>
              <a:rPr lang="en-US" dirty="0"/>
            </a:br>
            <a:endParaRPr lang="en-US" dirty="0"/>
          </a:p>
        </p:txBody>
      </p:sp>
      <p:sp>
        <p:nvSpPr>
          <p:cNvPr id="25" name="Picture Placeholder 6">
            <a:extLst>
              <a:ext uri="{FF2B5EF4-FFF2-40B4-BE49-F238E27FC236}">
                <a16:creationId xmlns:a16="http://schemas.microsoft.com/office/drawing/2014/main" id="{B43301AC-6A90-E344-31FF-1B62EF56090B}"/>
              </a:ext>
            </a:extLst>
          </p:cNvPr>
          <p:cNvSpPr>
            <a:spLocks noGrp="1"/>
          </p:cNvSpPr>
          <p:nvPr>
            <p:ph type="pic" sz="quarter" idx="11" hasCustomPrompt="1"/>
          </p:nvPr>
        </p:nvSpPr>
        <p:spPr>
          <a:xfrm>
            <a:off x="6320496" y="1371600"/>
            <a:ext cx="5528604" cy="2748116"/>
          </a:xfrm>
          <a:prstGeom prst="roundRect">
            <a:avLst>
              <a:gd name="adj" fmla="val 5034"/>
            </a:avLst>
          </a:prstGeom>
          <a:effectLst/>
        </p:spPr>
        <p:txBody>
          <a:bodyPr anchor="ctr"/>
          <a:lstStyle>
            <a:lvl1pPr marL="0" indent="0" algn="ctr">
              <a:buNone/>
              <a:defRPr/>
            </a:lvl1pPr>
          </a:lstStyle>
          <a:p>
            <a:r>
              <a:rPr lang="en-US" dirty="0"/>
              <a:t>Click icon to add image</a:t>
            </a:r>
            <a:br>
              <a:rPr lang="en-US" dirty="0"/>
            </a:br>
            <a:br>
              <a:rPr lang="en-US" dirty="0"/>
            </a:br>
            <a:endParaRPr lang="en-US" dirty="0"/>
          </a:p>
        </p:txBody>
      </p:sp>
      <p:sp>
        <p:nvSpPr>
          <p:cNvPr id="26" name="Slide Number Placeholder 5">
            <a:extLst>
              <a:ext uri="{FF2B5EF4-FFF2-40B4-BE49-F238E27FC236}">
                <a16:creationId xmlns:a16="http://schemas.microsoft.com/office/drawing/2014/main" id="{44334738-D4D1-BBD3-73FF-B18823214338}"/>
              </a:ext>
            </a:extLst>
          </p:cNvPr>
          <p:cNvSpPr>
            <a:spLocks noGrp="1"/>
          </p:cNvSpPr>
          <p:nvPr>
            <p:ph type="sldNum" sz="quarter" idx="4"/>
          </p:nvPr>
        </p:nvSpPr>
        <p:spPr>
          <a:xfrm>
            <a:off x="9105901" y="6348151"/>
            <a:ext cx="2743200" cy="365125"/>
          </a:xfrm>
          <a:prstGeom prst="rect">
            <a:avLst/>
          </a:prstGeom>
        </p:spPr>
        <p:txBody>
          <a:bodyPr vert="horz" lIns="0" tIns="0" rIns="0" bIns="0" rtlCol="0" anchor="ctr"/>
          <a:lstStyle>
            <a:lvl1pPr algn="r">
              <a:defRPr sz="1000">
                <a:solidFill>
                  <a:schemeClr val="tx1">
                    <a:tint val="75000"/>
                  </a:schemeClr>
                </a:solidFill>
              </a:defRPr>
            </a:lvl1pPr>
          </a:lstStyle>
          <a:p>
            <a:fld id="{DC503246-BBCE-4F0A-BCDC-08FC4C52637D}" type="slidenum">
              <a:rPr lang="en-US" smtClean="0"/>
              <a:pPr/>
              <a:t>‹#›</a:t>
            </a:fld>
            <a:endParaRPr lang="en-US"/>
          </a:p>
        </p:txBody>
      </p:sp>
      <p:sp>
        <p:nvSpPr>
          <p:cNvPr id="27" name="Title 1">
            <a:extLst>
              <a:ext uri="{FF2B5EF4-FFF2-40B4-BE49-F238E27FC236}">
                <a16:creationId xmlns:a16="http://schemas.microsoft.com/office/drawing/2014/main" id="{02B09DC9-F71B-505C-799E-74C56AC7767B}"/>
              </a:ext>
            </a:extLst>
          </p:cNvPr>
          <p:cNvSpPr>
            <a:spLocks noGrp="1"/>
          </p:cNvSpPr>
          <p:nvPr>
            <p:ph type="title" hasCustomPrompt="1"/>
          </p:nvPr>
        </p:nvSpPr>
        <p:spPr>
          <a:xfrm>
            <a:off x="426562" y="342900"/>
            <a:ext cx="11422538" cy="649159"/>
          </a:xfrm>
        </p:spPr>
        <p:txBody>
          <a:bodyPr/>
          <a:lstStyle>
            <a:lvl1pPr>
              <a:defRPr/>
            </a:lvl1pPr>
          </a:lstStyle>
          <a:p>
            <a:r>
              <a:rPr lang="en-US" dirty="0"/>
              <a:t>Two-column layout</a:t>
            </a:r>
          </a:p>
        </p:txBody>
      </p:sp>
    </p:spTree>
    <p:extLst>
      <p:ext uri="{BB962C8B-B14F-4D97-AF65-F5344CB8AC3E}">
        <p14:creationId xmlns:p14="http://schemas.microsoft.com/office/powerpoint/2010/main" val="2163173763"/>
      </p:ext>
    </p:extLst>
  </p:cSld>
  <p:clrMapOvr>
    <a:masterClrMapping/>
  </p:clrMapOvr>
  <p:transition>
    <p:fade/>
  </p:transition>
  <p:extLst>
    <p:ext uri="{DCECCB84-F9BA-43D5-87BE-67443E8EF086}">
      <p15:sldGuideLst xmlns:p15="http://schemas.microsoft.com/office/powerpoint/2012/main">
        <p15:guide id="1" pos="3768">
          <p15:clr>
            <a:srgbClr val="FBAE40"/>
          </p15:clr>
        </p15:guide>
        <p15:guide id="2" pos="3912">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images split">
    <p:bg>
      <p:bgPr>
        <a:solidFill>
          <a:schemeClr val="bg1"/>
        </a:solidFill>
        <a:effectLst/>
      </p:bgPr>
    </p:bg>
    <p:spTree>
      <p:nvGrpSpPr>
        <p:cNvPr id="1" name=""/>
        <p:cNvGrpSpPr/>
        <p:nvPr/>
      </p:nvGrpSpPr>
      <p:grpSpPr>
        <a:xfrm>
          <a:off x="0" y="0"/>
          <a:ext cx="0" cy="0"/>
          <a:chOff x="0" y="0"/>
          <a:chExt cx="0" cy="0"/>
        </a:xfrm>
      </p:grpSpPr>
      <p:sp>
        <p:nvSpPr>
          <p:cNvPr id="12" name="Rectangle: Rounded Corners 8">
            <a:extLst>
              <a:ext uri="{FF2B5EF4-FFF2-40B4-BE49-F238E27FC236}">
                <a16:creationId xmlns:a16="http://schemas.microsoft.com/office/drawing/2014/main" id="{1E2270C4-C33E-1E7D-CD57-F6F5C9565DE6}"/>
              </a:ext>
            </a:extLst>
          </p:cNvPr>
          <p:cNvSpPr/>
          <p:nvPr userDrawn="1"/>
        </p:nvSpPr>
        <p:spPr>
          <a:xfrm>
            <a:off x="411042" y="1371600"/>
            <a:ext cx="11438059" cy="2057400"/>
          </a:xfrm>
          <a:prstGeom prst="roundRect">
            <a:avLst>
              <a:gd name="adj" fmla="val 4735"/>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3" name="Title 1">
            <a:extLst>
              <a:ext uri="{FF2B5EF4-FFF2-40B4-BE49-F238E27FC236}">
                <a16:creationId xmlns:a16="http://schemas.microsoft.com/office/drawing/2014/main" id="{3EF7DF84-B876-2E67-626C-7A3C9B4BEB1D}"/>
              </a:ext>
            </a:extLst>
          </p:cNvPr>
          <p:cNvSpPr>
            <a:spLocks noGrp="1"/>
          </p:cNvSpPr>
          <p:nvPr>
            <p:ph type="title" hasCustomPrompt="1"/>
          </p:nvPr>
        </p:nvSpPr>
        <p:spPr>
          <a:xfrm>
            <a:off x="419100" y="342901"/>
            <a:ext cx="11429999" cy="647176"/>
          </a:xfrm>
        </p:spPr>
        <p:txBody>
          <a:bodyPr/>
          <a:lstStyle>
            <a:lvl1pPr>
              <a:defRPr/>
            </a:lvl1pPr>
          </a:lstStyle>
          <a:p>
            <a:r>
              <a:rPr lang="en-US" dirty="0"/>
              <a:t>Two-row layout</a:t>
            </a:r>
          </a:p>
        </p:txBody>
      </p:sp>
      <p:sp>
        <p:nvSpPr>
          <p:cNvPr id="14" name="Content Placeholder 2">
            <a:extLst>
              <a:ext uri="{FF2B5EF4-FFF2-40B4-BE49-F238E27FC236}">
                <a16:creationId xmlns:a16="http://schemas.microsoft.com/office/drawing/2014/main" id="{2E03A313-10D1-62E5-3C71-19884C97BE07}"/>
              </a:ext>
            </a:extLst>
          </p:cNvPr>
          <p:cNvSpPr>
            <a:spLocks noGrp="1"/>
          </p:cNvSpPr>
          <p:nvPr>
            <p:ph sz="half" idx="1" hasCustomPrompt="1"/>
          </p:nvPr>
        </p:nvSpPr>
        <p:spPr>
          <a:xfrm>
            <a:off x="4425949" y="1593925"/>
            <a:ext cx="7086600" cy="1612749"/>
          </a:xfrm>
        </p:spPr>
        <p:txBody>
          <a:bodyPr anchor="ctr" anchorCtr="0">
            <a:normAutofit/>
          </a:bodyPr>
          <a:lstStyle>
            <a:lvl1pPr marL="0" indent="0">
              <a:lnSpc>
                <a:spcPct val="100000"/>
              </a:lnSpc>
              <a:spcAft>
                <a:spcPts val="800"/>
              </a:spcAft>
              <a:buNone/>
              <a:defRPr sz="2000"/>
            </a:lvl1pPr>
            <a:lvl2pPr marL="228600" indent="0">
              <a:lnSpc>
                <a:spcPct val="100000"/>
              </a:lnSpc>
              <a:spcAft>
                <a:spcPts val="600"/>
              </a:spcAft>
              <a:buNone/>
              <a:defRPr sz="1800"/>
            </a:lvl2pPr>
            <a:lvl3pPr marL="457200" indent="0">
              <a:lnSpc>
                <a:spcPct val="100000"/>
              </a:lnSpc>
              <a:buNone/>
              <a:defRPr sz="1600"/>
            </a:lvl3pPr>
            <a:lvl4pPr marL="685800" indent="0">
              <a:lnSpc>
                <a:spcPct val="100000"/>
              </a:lnSpc>
              <a:buNone/>
              <a:defRPr sz="1400"/>
            </a:lvl4pPr>
            <a:lvl5pPr marL="685800" indent="0">
              <a:lnSpc>
                <a:spcPct val="100000"/>
              </a:lnSpc>
              <a:buNone/>
              <a:defRPr sz="1400"/>
            </a:lvl5pPr>
          </a:lstStyle>
          <a:p>
            <a:pPr lvl="0"/>
            <a:r>
              <a:rPr lang="en-US"/>
              <a:t>Enter slide content</a:t>
            </a:r>
          </a:p>
          <a:p>
            <a:pPr lvl="1"/>
            <a:r>
              <a:rPr lang="en-US"/>
              <a:t>Second level</a:t>
            </a:r>
          </a:p>
          <a:p>
            <a:pPr lvl="2"/>
            <a:r>
              <a:rPr lang="en-US"/>
              <a:t>Third level</a:t>
            </a:r>
          </a:p>
          <a:p>
            <a:pPr lvl="3"/>
            <a:r>
              <a:rPr lang="en-US"/>
              <a:t>Fourth level</a:t>
            </a:r>
          </a:p>
          <a:p>
            <a:pPr lvl="4"/>
            <a:r>
              <a:rPr lang="en-US"/>
              <a:t>Fifth level</a:t>
            </a:r>
          </a:p>
        </p:txBody>
      </p:sp>
      <p:sp>
        <p:nvSpPr>
          <p:cNvPr id="15" name="Picture Placeholder 6">
            <a:extLst>
              <a:ext uri="{FF2B5EF4-FFF2-40B4-BE49-F238E27FC236}">
                <a16:creationId xmlns:a16="http://schemas.microsoft.com/office/drawing/2014/main" id="{A66E6441-C4C4-1249-71FD-25B0A089D4A7}"/>
              </a:ext>
            </a:extLst>
          </p:cNvPr>
          <p:cNvSpPr>
            <a:spLocks noGrp="1"/>
          </p:cNvSpPr>
          <p:nvPr>
            <p:ph type="pic" sz="quarter" idx="10" hasCustomPrompt="1"/>
          </p:nvPr>
        </p:nvSpPr>
        <p:spPr>
          <a:xfrm>
            <a:off x="419100" y="1371600"/>
            <a:ext cx="3543300" cy="2040194"/>
          </a:xfrm>
          <a:prstGeom prst="roundRect">
            <a:avLst>
              <a:gd name="adj" fmla="val 5983"/>
            </a:avLst>
          </a:prstGeom>
          <a:effectLst/>
        </p:spPr>
        <p:txBody>
          <a:bodyPr anchor="ctr"/>
          <a:lstStyle>
            <a:lvl1pPr marL="0" indent="0" algn="ctr">
              <a:buNone/>
              <a:defRPr/>
            </a:lvl1pPr>
          </a:lstStyle>
          <a:p>
            <a:r>
              <a:rPr lang="en-US" dirty="0"/>
              <a:t>Click icon to add image</a:t>
            </a:r>
            <a:br>
              <a:rPr lang="en-US" dirty="0"/>
            </a:br>
            <a:br>
              <a:rPr lang="en-US" dirty="0"/>
            </a:br>
            <a:endParaRPr lang="en-US" dirty="0"/>
          </a:p>
        </p:txBody>
      </p:sp>
      <p:sp>
        <p:nvSpPr>
          <p:cNvPr id="16" name="Slide Number Placeholder 5">
            <a:extLst>
              <a:ext uri="{FF2B5EF4-FFF2-40B4-BE49-F238E27FC236}">
                <a16:creationId xmlns:a16="http://schemas.microsoft.com/office/drawing/2014/main" id="{C151D799-1A7C-9BA1-0F99-5C19041AA5E9}"/>
              </a:ext>
            </a:extLst>
          </p:cNvPr>
          <p:cNvSpPr>
            <a:spLocks noGrp="1"/>
          </p:cNvSpPr>
          <p:nvPr>
            <p:ph type="sldNum" sz="quarter" idx="4"/>
          </p:nvPr>
        </p:nvSpPr>
        <p:spPr>
          <a:xfrm>
            <a:off x="9105901" y="6348151"/>
            <a:ext cx="2743200" cy="365125"/>
          </a:xfrm>
          <a:prstGeom prst="rect">
            <a:avLst/>
          </a:prstGeom>
        </p:spPr>
        <p:txBody>
          <a:bodyPr vert="horz" lIns="0" tIns="0" rIns="0" bIns="0" rtlCol="0" anchor="ctr"/>
          <a:lstStyle>
            <a:lvl1pPr algn="r">
              <a:defRPr sz="1000">
                <a:solidFill>
                  <a:schemeClr val="tx1">
                    <a:tint val="75000"/>
                  </a:schemeClr>
                </a:solidFill>
              </a:defRPr>
            </a:lvl1pPr>
          </a:lstStyle>
          <a:p>
            <a:fld id="{DC503246-BBCE-4F0A-BCDC-08FC4C52637D}" type="slidenum">
              <a:rPr lang="en-US" smtClean="0"/>
              <a:pPr/>
              <a:t>‹#›</a:t>
            </a:fld>
            <a:endParaRPr lang="en-US"/>
          </a:p>
        </p:txBody>
      </p:sp>
      <p:sp>
        <p:nvSpPr>
          <p:cNvPr id="17" name="Rectangle: Rounded Corners 8">
            <a:extLst>
              <a:ext uri="{FF2B5EF4-FFF2-40B4-BE49-F238E27FC236}">
                <a16:creationId xmlns:a16="http://schemas.microsoft.com/office/drawing/2014/main" id="{F3F76BC6-823E-9CC3-7246-B2C206464005}"/>
              </a:ext>
            </a:extLst>
          </p:cNvPr>
          <p:cNvSpPr/>
          <p:nvPr userDrawn="1"/>
        </p:nvSpPr>
        <p:spPr>
          <a:xfrm>
            <a:off x="411042" y="3810000"/>
            <a:ext cx="11438059" cy="2057400"/>
          </a:xfrm>
          <a:prstGeom prst="roundRect">
            <a:avLst>
              <a:gd name="adj" fmla="val 4735"/>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8" name="Content Placeholder 2">
            <a:extLst>
              <a:ext uri="{FF2B5EF4-FFF2-40B4-BE49-F238E27FC236}">
                <a16:creationId xmlns:a16="http://schemas.microsoft.com/office/drawing/2014/main" id="{9E62E40E-E95B-6738-E419-7ED7C1080292}"/>
              </a:ext>
            </a:extLst>
          </p:cNvPr>
          <p:cNvSpPr>
            <a:spLocks noGrp="1"/>
          </p:cNvSpPr>
          <p:nvPr>
            <p:ph sz="half" idx="11" hasCustomPrompt="1"/>
          </p:nvPr>
        </p:nvSpPr>
        <p:spPr>
          <a:xfrm>
            <a:off x="679859" y="4032325"/>
            <a:ext cx="7086600" cy="1612749"/>
          </a:xfrm>
        </p:spPr>
        <p:txBody>
          <a:bodyPr anchor="ctr" anchorCtr="0">
            <a:normAutofit/>
          </a:bodyPr>
          <a:lstStyle>
            <a:lvl1pPr marL="0" indent="0">
              <a:lnSpc>
                <a:spcPct val="100000"/>
              </a:lnSpc>
              <a:spcAft>
                <a:spcPts val="800"/>
              </a:spcAft>
              <a:buNone/>
              <a:defRPr sz="2000"/>
            </a:lvl1pPr>
            <a:lvl2pPr marL="228600" indent="0">
              <a:lnSpc>
                <a:spcPct val="100000"/>
              </a:lnSpc>
              <a:spcAft>
                <a:spcPts val="600"/>
              </a:spcAft>
              <a:buNone/>
              <a:defRPr sz="1800"/>
            </a:lvl2pPr>
            <a:lvl3pPr marL="457200" indent="0">
              <a:lnSpc>
                <a:spcPct val="100000"/>
              </a:lnSpc>
              <a:buNone/>
              <a:defRPr sz="1600"/>
            </a:lvl3pPr>
            <a:lvl4pPr marL="685800" indent="0">
              <a:lnSpc>
                <a:spcPct val="100000"/>
              </a:lnSpc>
              <a:buNone/>
              <a:defRPr sz="1400"/>
            </a:lvl4pPr>
            <a:lvl5pPr marL="685800" indent="0">
              <a:lnSpc>
                <a:spcPct val="100000"/>
              </a:lnSpc>
              <a:buNone/>
              <a:defRPr sz="1400"/>
            </a:lvl5pPr>
          </a:lstStyle>
          <a:p>
            <a:pPr lvl="0"/>
            <a:r>
              <a:rPr lang="en-US"/>
              <a:t>Enter slide content</a:t>
            </a:r>
          </a:p>
          <a:p>
            <a:pPr lvl="1"/>
            <a:r>
              <a:rPr lang="en-US"/>
              <a:t>Second level</a:t>
            </a:r>
          </a:p>
          <a:p>
            <a:pPr lvl="2"/>
            <a:r>
              <a:rPr lang="en-US"/>
              <a:t>Third level</a:t>
            </a:r>
          </a:p>
          <a:p>
            <a:pPr lvl="3"/>
            <a:r>
              <a:rPr lang="en-US"/>
              <a:t>Fourth level</a:t>
            </a:r>
          </a:p>
          <a:p>
            <a:pPr lvl="4"/>
            <a:r>
              <a:rPr lang="en-US"/>
              <a:t>Fifth level</a:t>
            </a:r>
          </a:p>
        </p:txBody>
      </p:sp>
      <p:sp>
        <p:nvSpPr>
          <p:cNvPr id="19" name="Picture Placeholder 6">
            <a:extLst>
              <a:ext uri="{FF2B5EF4-FFF2-40B4-BE49-F238E27FC236}">
                <a16:creationId xmlns:a16="http://schemas.microsoft.com/office/drawing/2014/main" id="{E1C64382-C500-09BE-522A-7DFF8894CAD8}"/>
              </a:ext>
            </a:extLst>
          </p:cNvPr>
          <p:cNvSpPr>
            <a:spLocks noGrp="1"/>
          </p:cNvSpPr>
          <p:nvPr>
            <p:ph type="pic" sz="quarter" idx="12" hasCustomPrompt="1"/>
          </p:nvPr>
        </p:nvSpPr>
        <p:spPr>
          <a:xfrm>
            <a:off x="8305800" y="3810000"/>
            <a:ext cx="3543300" cy="2040194"/>
          </a:xfrm>
          <a:prstGeom prst="roundRect">
            <a:avLst>
              <a:gd name="adj" fmla="val 5983"/>
            </a:avLst>
          </a:prstGeom>
          <a:effectLst/>
        </p:spPr>
        <p:txBody>
          <a:bodyPr anchor="ctr"/>
          <a:lstStyle>
            <a:lvl1pPr marL="0" indent="0" algn="ctr">
              <a:buNone/>
              <a:defRPr/>
            </a:lvl1pPr>
          </a:lstStyle>
          <a:p>
            <a:r>
              <a:rPr lang="en-US" dirty="0"/>
              <a:t>Click icon to add image</a:t>
            </a:r>
            <a:br>
              <a:rPr lang="en-US" dirty="0"/>
            </a:br>
            <a:br>
              <a:rPr lang="en-US" dirty="0"/>
            </a:br>
            <a:endParaRPr lang="en-US" dirty="0"/>
          </a:p>
        </p:txBody>
      </p:sp>
    </p:spTree>
    <p:extLst>
      <p:ext uri="{BB962C8B-B14F-4D97-AF65-F5344CB8AC3E}">
        <p14:creationId xmlns:p14="http://schemas.microsoft.com/office/powerpoint/2010/main" val="4138165104"/>
      </p:ext>
    </p:extLst>
  </p:cSld>
  <p:clrMapOvr>
    <a:masterClrMapping/>
  </p:clrMapOvr>
  <p:transition>
    <p:fade/>
  </p:transition>
  <p:extLst>
    <p:ext uri="{DCECCB84-F9BA-43D5-87BE-67443E8EF086}">
      <p15:sldGuideLst xmlns:p15="http://schemas.microsoft.com/office/powerpoint/2012/main">
        <p15:guide id="1" pos="3768">
          <p15:clr>
            <a:srgbClr val="FBAE40"/>
          </p15:clr>
        </p15:guide>
        <p15:guide id="2" pos="3912">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ree pillars_1">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BDB79-7DA4-A7DA-FFAA-D970F473BC02}"/>
              </a:ext>
            </a:extLst>
          </p:cNvPr>
          <p:cNvSpPr>
            <a:spLocks noGrp="1"/>
          </p:cNvSpPr>
          <p:nvPr>
            <p:ph type="title"/>
          </p:nvPr>
        </p:nvSpPr>
        <p:spPr/>
        <p:txBody>
          <a:bodyPr/>
          <a:lstStyle/>
          <a:p>
            <a:r>
              <a:rPr lang="en-US"/>
              <a:t>Click to edit Master title style</a:t>
            </a:r>
          </a:p>
        </p:txBody>
      </p:sp>
      <p:sp>
        <p:nvSpPr>
          <p:cNvPr id="6" name="Text Placeholder 2">
            <a:extLst>
              <a:ext uri="{FF2B5EF4-FFF2-40B4-BE49-F238E27FC236}">
                <a16:creationId xmlns:a16="http://schemas.microsoft.com/office/drawing/2014/main" id="{10BFD12E-90CE-C652-D318-19A128794C78}"/>
              </a:ext>
            </a:extLst>
          </p:cNvPr>
          <p:cNvSpPr>
            <a:spLocks noGrp="1"/>
          </p:cNvSpPr>
          <p:nvPr>
            <p:ph type="body" idx="1" hasCustomPrompt="1"/>
          </p:nvPr>
        </p:nvSpPr>
        <p:spPr>
          <a:xfrm>
            <a:off x="419101" y="3429129"/>
            <a:ext cx="3483864" cy="369332"/>
          </a:xfrm>
        </p:spPr>
        <p:txBody>
          <a:bodyPr anchor="t"/>
          <a:lstStyle>
            <a:lvl1pPr marL="0" indent="0" algn="ctr">
              <a:buNone/>
              <a:defRPr sz="2000" b="1">
                <a:solidFill>
                  <a:srgbClr val="42B4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7" name="Content Placeholder 3">
            <a:extLst>
              <a:ext uri="{FF2B5EF4-FFF2-40B4-BE49-F238E27FC236}">
                <a16:creationId xmlns:a16="http://schemas.microsoft.com/office/drawing/2014/main" id="{06DC1607-DD34-92DA-9340-AF0A334035F1}"/>
              </a:ext>
            </a:extLst>
          </p:cNvPr>
          <p:cNvSpPr>
            <a:spLocks noGrp="1"/>
          </p:cNvSpPr>
          <p:nvPr>
            <p:ph sz="half" idx="2" hasCustomPrompt="1"/>
          </p:nvPr>
        </p:nvSpPr>
        <p:spPr>
          <a:xfrm>
            <a:off x="419100" y="3959942"/>
            <a:ext cx="3483864" cy="933589"/>
          </a:xfrm>
        </p:spPr>
        <p:txBody>
          <a:bodyPr/>
          <a:lstStyle>
            <a:lvl1pPr marL="0" indent="0" algn="ctr">
              <a:lnSpc>
                <a:spcPct val="100000"/>
              </a:lnSpc>
              <a:spcAft>
                <a:spcPts val="400"/>
              </a:spcAft>
              <a:buNone/>
              <a:defRPr sz="1800"/>
            </a:lvl1pPr>
            <a:lvl2pPr marL="285750" indent="0" algn="ctr">
              <a:lnSpc>
                <a:spcPct val="100000"/>
              </a:lnSpc>
              <a:spcAft>
                <a:spcPts val="400"/>
              </a:spcAft>
              <a:buNone/>
              <a:defRPr sz="1600"/>
            </a:lvl2pPr>
            <a:lvl3pPr marL="628650" indent="0" algn="ctr">
              <a:lnSpc>
                <a:spcPct val="100000"/>
              </a:lnSpc>
              <a:spcAft>
                <a:spcPts val="400"/>
              </a:spcAft>
              <a:buNone/>
              <a:defRPr sz="14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8" name="Text Placeholder 4">
            <a:extLst>
              <a:ext uri="{FF2B5EF4-FFF2-40B4-BE49-F238E27FC236}">
                <a16:creationId xmlns:a16="http://schemas.microsoft.com/office/drawing/2014/main" id="{33293554-A33B-9D32-3DB3-3828AE7DF76D}"/>
              </a:ext>
            </a:extLst>
          </p:cNvPr>
          <p:cNvSpPr>
            <a:spLocks noGrp="1"/>
          </p:cNvSpPr>
          <p:nvPr>
            <p:ph type="body" sz="quarter" idx="3" hasCustomPrompt="1"/>
          </p:nvPr>
        </p:nvSpPr>
        <p:spPr>
          <a:xfrm>
            <a:off x="4392168" y="3429129"/>
            <a:ext cx="3483864" cy="369332"/>
          </a:xfrm>
        </p:spPr>
        <p:txBody>
          <a:bodyPr anchor="t"/>
          <a:lstStyle>
            <a:lvl1pPr marL="0" indent="0" algn="ctr">
              <a:buNone/>
              <a:defRPr sz="2000" b="1">
                <a:solidFill>
                  <a:srgbClr val="42B4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9" name="Content Placeholder 5">
            <a:extLst>
              <a:ext uri="{FF2B5EF4-FFF2-40B4-BE49-F238E27FC236}">
                <a16:creationId xmlns:a16="http://schemas.microsoft.com/office/drawing/2014/main" id="{AA3C4F7F-E583-C292-6FE3-AB2BFFC18C1A}"/>
              </a:ext>
            </a:extLst>
          </p:cNvPr>
          <p:cNvSpPr>
            <a:spLocks noGrp="1"/>
          </p:cNvSpPr>
          <p:nvPr>
            <p:ph sz="quarter" idx="4" hasCustomPrompt="1"/>
          </p:nvPr>
        </p:nvSpPr>
        <p:spPr>
          <a:xfrm>
            <a:off x="4392167" y="3959942"/>
            <a:ext cx="3483864" cy="933589"/>
          </a:xfrm>
        </p:spPr>
        <p:txBody>
          <a:bodyPr/>
          <a:lstStyle>
            <a:lvl1pPr marL="0" indent="0" algn="ctr">
              <a:lnSpc>
                <a:spcPct val="100000"/>
              </a:lnSpc>
              <a:spcAft>
                <a:spcPts val="400"/>
              </a:spcAft>
              <a:buNone/>
              <a:defRPr sz="1800"/>
            </a:lvl1pPr>
            <a:lvl2pPr marL="285750" indent="0" algn="ctr">
              <a:lnSpc>
                <a:spcPct val="100000"/>
              </a:lnSpc>
              <a:spcAft>
                <a:spcPts val="400"/>
              </a:spcAft>
              <a:buNone/>
              <a:defRPr sz="1600"/>
            </a:lvl2pPr>
            <a:lvl3pPr marL="628650" indent="0" algn="ctr">
              <a:lnSpc>
                <a:spcPct val="100000"/>
              </a:lnSpc>
              <a:spcAft>
                <a:spcPts val="400"/>
              </a:spcAft>
              <a:buNone/>
              <a:defRPr sz="14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10" name="Text Placeholder 4">
            <a:extLst>
              <a:ext uri="{FF2B5EF4-FFF2-40B4-BE49-F238E27FC236}">
                <a16:creationId xmlns:a16="http://schemas.microsoft.com/office/drawing/2014/main" id="{A0C2E7C7-6272-7C9E-61CC-4BA5EEECCA8E}"/>
              </a:ext>
            </a:extLst>
          </p:cNvPr>
          <p:cNvSpPr>
            <a:spLocks noGrp="1"/>
          </p:cNvSpPr>
          <p:nvPr>
            <p:ph type="body" sz="quarter" idx="13" hasCustomPrompt="1"/>
          </p:nvPr>
        </p:nvSpPr>
        <p:spPr>
          <a:xfrm>
            <a:off x="8365236" y="3429129"/>
            <a:ext cx="3483864" cy="369332"/>
          </a:xfrm>
        </p:spPr>
        <p:txBody>
          <a:bodyPr anchor="t"/>
          <a:lstStyle>
            <a:lvl1pPr marL="0" indent="0" algn="ctr">
              <a:buNone/>
              <a:defRPr sz="2000" b="1">
                <a:solidFill>
                  <a:srgbClr val="42B4F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11" name="Content Placeholder 5">
            <a:extLst>
              <a:ext uri="{FF2B5EF4-FFF2-40B4-BE49-F238E27FC236}">
                <a16:creationId xmlns:a16="http://schemas.microsoft.com/office/drawing/2014/main" id="{043B2FDF-2149-9868-48CF-68AF0B50E748}"/>
              </a:ext>
            </a:extLst>
          </p:cNvPr>
          <p:cNvSpPr>
            <a:spLocks noGrp="1"/>
          </p:cNvSpPr>
          <p:nvPr>
            <p:ph sz="quarter" idx="14" hasCustomPrompt="1"/>
          </p:nvPr>
        </p:nvSpPr>
        <p:spPr>
          <a:xfrm>
            <a:off x="8365236" y="3959942"/>
            <a:ext cx="3483864" cy="933589"/>
          </a:xfrm>
        </p:spPr>
        <p:txBody>
          <a:bodyPr/>
          <a:lstStyle>
            <a:lvl1pPr marL="0" indent="0" algn="ctr">
              <a:lnSpc>
                <a:spcPct val="100000"/>
              </a:lnSpc>
              <a:spcAft>
                <a:spcPts val="400"/>
              </a:spcAft>
              <a:buNone/>
              <a:defRPr sz="1800"/>
            </a:lvl1pPr>
            <a:lvl2pPr marL="285750" indent="0" algn="ctr">
              <a:lnSpc>
                <a:spcPct val="100000"/>
              </a:lnSpc>
              <a:spcAft>
                <a:spcPts val="400"/>
              </a:spcAft>
              <a:buNone/>
              <a:defRPr sz="1600"/>
            </a:lvl2pPr>
            <a:lvl3pPr marL="628650" indent="0" algn="ctr">
              <a:lnSpc>
                <a:spcPct val="100000"/>
              </a:lnSpc>
              <a:spcAft>
                <a:spcPts val="400"/>
              </a:spcAft>
              <a:buNone/>
              <a:defRPr sz="14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12" name="Picture Placeholder 12">
            <a:extLst>
              <a:ext uri="{FF2B5EF4-FFF2-40B4-BE49-F238E27FC236}">
                <a16:creationId xmlns:a16="http://schemas.microsoft.com/office/drawing/2014/main" id="{1759E99C-9391-1568-8D11-F0380A352E09}"/>
              </a:ext>
            </a:extLst>
          </p:cNvPr>
          <p:cNvSpPr>
            <a:spLocks noGrp="1"/>
          </p:cNvSpPr>
          <p:nvPr>
            <p:ph type="pic" sz="quarter" idx="15" hasCustomPrompt="1"/>
          </p:nvPr>
        </p:nvSpPr>
        <p:spPr>
          <a:xfrm>
            <a:off x="1655950" y="2107943"/>
            <a:ext cx="1010166" cy="954046"/>
          </a:xfrm>
        </p:spPr>
        <p:txBody>
          <a:bodyPr>
            <a:noAutofit/>
          </a:bodyPr>
          <a:lstStyle>
            <a:lvl1pPr marL="0" indent="0">
              <a:buNone/>
              <a:defRPr sz="1800"/>
            </a:lvl1pPr>
          </a:lstStyle>
          <a:p>
            <a:r>
              <a:rPr lang="en-US"/>
              <a:t>Click icon to add image</a:t>
            </a:r>
          </a:p>
        </p:txBody>
      </p:sp>
      <p:sp>
        <p:nvSpPr>
          <p:cNvPr id="13" name="Picture Placeholder 12">
            <a:extLst>
              <a:ext uri="{FF2B5EF4-FFF2-40B4-BE49-F238E27FC236}">
                <a16:creationId xmlns:a16="http://schemas.microsoft.com/office/drawing/2014/main" id="{657E8662-78AD-974B-E4CE-E3BF5371AC9D}"/>
              </a:ext>
            </a:extLst>
          </p:cNvPr>
          <p:cNvSpPr>
            <a:spLocks noGrp="1"/>
          </p:cNvSpPr>
          <p:nvPr>
            <p:ph type="pic" sz="quarter" idx="16" hasCustomPrompt="1"/>
          </p:nvPr>
        </p:nvSpPr>
        <p:spPr>
          <a:xfrm>
            <a:off x="5629017" y="2107943"/>
            <a:ext cx="1010166" cy="954046"/>
          </a:xfrm>
        </p:spPr>
        <p:txBody>
          <a:bodyPr>
            <a:noAutofit/>
          </a:bodyPr>
          <a:lstStyle>
            <a:lvl1pPr marL="0" indent="0">
              <a:buNone/>
              <a:defRPr sz="1800"/>
            </a:lvl1pPr>
          </a:lstStyle>
          <a:p>
            <a:r>
              <a:rPr lang="en-US"/>
              <a:t>Click icon to add image</a:t>
            </a:r>
          </a:p>
        </p:txBody>
      </p:sp>
      <p:sp>
        <p:nvSpPr>
          <p:cNvPr id="14" name="Picture Placeholder 12">
            <a:extLst>
              <a:ext uri="{FF2B5EF4-FFF2-40B4-BE49-F238E27FC236}">
                <a16:creationId xmlns:a16="http://schemas.microsoft.com/office/drawing/2014/main" id="{12123810-DB8B-DEDE-3CC0-864B7B3DE382}"/>
              </a:ext>
            </a:extLst>
          </p:cNvPr>
          <p:cNvSpPr>
            <a:spLocks noGrp="1"/>
          </p:cNvSpPr>
          <p:nvPr>
            <p:ph type="pic" sz="quarter" idx="17" hasCustomPrompt="1"/>
          </p:nvPr>
        </p:nvSpPr>
        <p:spPr>
          <a:xfrm>
            <a:off x="9602085" y="2107943"/>
            <a:ext cx="1010166" cy="954046"/>
          </a:xfrm>
        </p:spPr>
        <p:txBody>
          <a:bodyPr>
            <a:noAutofit/>
          </a:bodyPr>
          <a:lstStyle>
            <a:lvl1pPr marL="0" indent="0">
              <a:buNone/>
              <a:defRPr sz="1800"/>
            </a:lvl1pPr>
          </a:lstStyle>
          <a:p>
            <a:r>
              <a:rPr lang="en-US"/>
              <a:t>Click icon to add image</a:t>
            </a:r>
          </a:p>
        </p:txBody>
      </p:sp>
    </p:spTree>
    <p:extLst>
      <p:ext uri="{BB962C8B-B14F-4D97-AF65-F5344CB8AC3E}">
        <p14:creationId xmlns:p14="http://schemas.microsoft.com/office/powerpoint/2010/main" val="352579178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ree pillars_2">
    <p:bg>
      <p:bgPr>
        <a:solidFill>
          <a:schemeClr val="bg1"/>
        </a:solidFill>
        <a:effectLst/>
      </p:bgPr>
    </p:bg>
    <p:spTree>
      <p:nvGrpSpPr>
        <p:cNvPr id="1" name=""/>
        <p:cNvGrpSpPr/>
        <p:nvPr/>
      </p:nvGrpSpPr>
      <p:grpSpPr>
        <a:xfrm>
          <a:off x="0" y="0"/>
          <a:ext cx="0" cy="0"/>
          <a:chOff x="0" y="0"/>
          <a:chExt cx="0" cy="0"/>
        </a:xfrm>
      </p:grpSpPr>
      <p:sp>
        <p:nvSpPr>
          <p:cNvPr id="16" name="Rectangle: Rounded Corners 14">
            <a:extLst>
              <a:ext uri="{FF2B5EF4-FFF2-40B4-BE49-F238E27FC236}">
                <a16:creationId xmlns:a16="http://schemas.microsoft.com/office/drawing/2014/main" id="{03AC0CE5-EA06-CE55-4FDD-17CBF3749294}"/>
              </a:ext>
            </a:extLst>
          </p:cNvPr>
          <p:cNvSpPr/>
          <p:nvPr userDrawn="1"/>
        </p:nvSpPr>
        <p:spPr>
          <a:xfrm>
            <a:off x="419100" y="1485900"/>
            <a:ext cx="3556113" cy="4724400"/>
          </a:xfrm>
          <a:prstGeom prst="roundRect">
            <a:avLst>
              <a:gd name="adj" fmla="val 4563"/>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6" name="Rectangle: Rounded Corners 14">
            <a:extLst>
              <a:ext uri="{FF2B5EF4-FFF2-40B4-BE49-F238E27FC236}">
                <a16:creationId xmlns:a16="http://schemas.microsoft.com/office/drawing/2014/main" id="{EB721D76-2A3B-04BD-C8AD-2C622769B14E}"/>
              </a:ext>
            </a:extLst>
          </p:cNvPr>
          <p:cNvSpPr/>
          <p:nvPr userDrawn="1"/>
        </p:nvSpPr>
        <p:spPr>
          <a:xfrm>
            <a:off x="8292988" y="1485900"/>
            <a:ext cx="3556113" cy="4724400"/>
          </a:xfrm>
          <a:prstGeom prst="roundRect">
            <a:avLst>
              <a:gd name="adj" fmla="val 4563"/>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14" name="Rectangle: Rounded Corners 14">
            <a:extLst>
              <a:ext uri="{FF2B5EF4-FFF2-40B4-BE49-F238E27FC236}">
                <a16:creationId xmlns:a16="http://schemas.microsoft.com/office/drawing/2014/main" id="{35159C79-D169-526F-6B2B-00661856BB78}"/>
              </a:ext>
            </a:extLst>
          </p:cNvPr>
          <p:cNvSpPr/>
          <p:nvPr userDrawn="1"/>
        </p:nvSpPr>
        <p:spPr>
          <a:xfrm>
            <a:off x="4356044" y="1485900"/>
            <a:ext cx="3556113" cy="4724400"/>
          </a:xfrm>
          <a:prstGeom prst="roundRect">
            <a:avLst>
              <a:gd name="adj" fmla="val 4563"/>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22" name="Oval 21">
            <a:extLst>
              <a:ext uri="{FF2B5EF4-FFF2-40B4-BE49-F238E27FC236}">
                <a16:creationId xmlns:a16="http://schemas.microsoft.com/office/drawing/2014/main" id="{74139584-772E-F4B5-3BA6-29C630CEFB08}"/>
              </a:ext>
            </a:extLst>
          </p:cNvPr>
          <p:cNvSpPr/>
          <p:nvPr userDrawn="1"/>
        </p:nvSpPr>
        <p:spPr>
          <a:xfrm>
            <a:off x="9290573" y="1885183"/>
            <a:ext cx="1541891" cy="1541891"/>
          </a:xfrm>
          <a:prstGeom prst="ellipse">
            <a:avLst/>
          </a:prstGeom>
          <a:noFill/>
          <a:ln w="25400">
            <a:gradFill>
              <a:gsLst>
                <a:gs pos="0">
                  <a:schemeClr val="accent6"/>
                </a:gs>
                <a:gs pos="30000">
                  <a:schemeClr val="accent1"/>
                </a:gs>
                <a:gs pos="99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3" name="Oval 22">
            <a:extLst>
              <a:ext uri="{FF2B5EF4-FFF2-40B4-BE49-F238E27FC236}">
                <a16:creationId xmlns:a16="http://schemas.microsoft.com/office/drawing/2014/main" id="{09EE79C9-321B-6695-3A01-8B60577F77AE}"/>
              </a:ext>
            </a:extLst>
          </p:cNvPr>
          <p:cNvSpPr/>
          <p:nvPr userDrawn="1"/>
        </p:nvSpPr>
        <p:spPr>
          <a:xfrm>
            <a:off x="5358392" y="1885183"/>
            <a:ext cx="1541891" cy="1541891"/>
          </a:xfrm>
          <a:prstGeom prst="ellipse">
            <a:avLst/>
          </a:prstGeom>
          <a:noFill/>
          <a:ln w="25400">
            <a:gradFill>
              <a:gsLst>
                <a:gs pos="0">
                  <a:schemeClr val="accent6"/>
                </a:gs>
                <a:gs pos="30000">
                  <a:schemeClr val="accent1"/>
                </a:gs>
                <a:gs pos="99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4" name="Oval 23">
            <a:extLst>
              <a:ext uri="{FF2B5EF4-FFF2-40B4-BE49-F238E27FC236}">
                <a16:creationId xmlns:a16="http://schemas.microsoft.com/office/drawing/2014/main" id="{B7B9492E-B553-986C-DCD6-ABAEC0787099}"/>
              </a:ext>
            </a:extLst>
          </p:cNvPr>
          <p:cNvSpPr/>
          <p:nvPr userDrawn="1"/>
        </p:nvSpPr>
        <p:spPr>
          <a:xfrm>
            <a:off x="1426211" y="1885183"/>
            <a:ext cx="1541891" cy="1541891"/>
          </a:xfrm>
          <a:prstGeom prst="ellipse">
            <a:avLst/>
          </a:prstGeom>
          <a:noFill/>
          <a:ln w="25400">
            <a:gradFill>
              <a:gsLst>
                <a:gs pos="0">
                  <a:schemeClr val="accent6"/>
                </a:gs>
                <a:gs pos="30000">
                  <a:schemeClr val="accent1"/>
                </a:gs>
                <a:gs pos="99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 name="Title 1">
            <a:extLst>
              <a:ext uri="{FF2B5EF4-FFF2-40B4-BE49-F238E27FC236}">
                <a16:creationId xmlns:a16="http://schemas.microsoft.com/office/drawing/2014/main" id="{B23BDB79-7DA4-A7DA-FFAA-D970F473BC02}"/>
              </a:ext>
            </a:extLst>
          </p:cNvPr>
          <p:cNvSpPr>
            <a:spLocks noGrp="1"/>
          </p:cNvSpPr>
          <p:nvPr userDrawn="1">
            <p:ph type="title"/>
          </p:nvPr>
        </p:nvSpPr>
        <p:spPr/>
        <p:txBody>
          <a:bodyPr/>
          <a:lstStyle/>
          <a:p>
            <a:r>
              <a:rPr lang="en-US"/>
              <a:t>Click to edit Master title style</a:t>
            </a:r>
          </a:p>
        </p:txBody>
      </p:sp>
      <p:cxnSp>
        <p:nvCxnSpPr>
          <p:cNvPr id="11" name="Straight Connector 10">
            <a:extLst>
              <a:ext uri="{FF2B5EF4-FFF2-40B4-BE49-F238E27FC236}">
                <a16:creationId xmlns:a16="http://schemas.microsoft.com/office/drawing/2014/main" id="{6EF3FA1E-28A2-2A44-2C1D-7A1EF81ABD03}"/>
              </a:ext>
            </a:extLst>
          </p:cNvPr>
          <p:cNvCxnSpPr>
            <a:cxnSpLocks/>
          </p:cNvCxnSpPr>
          <p:nvPr userDrawn="1"/>
        </p:nvCxnSpPr>
        <p:spPr>
          <a:xfrm>
            <a:off x="1739956" y="4440265"/>
            <a:ext cx="914400" cy="0"/>
          </a:xfrm>
          <a:prstGeom prst="line">
            <a:avLst/>
          </a:prstGeom>
          <a:ln w="12700" cap="rnd">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Text Placeholder 12">
            <a:extLst>
              <a:ext uri="{FF2B5EF4-FFF2-40B4-BE49-F238E27FC236}">
                <a16:creationId xmlns:a16="http://schemas.microsoft.com/office/drawing/2014/main" id="{B1848BA4-D0B6-9ABC-82C6-933BFFFAE0F2}"/>
              </a:ext>
            </a:extLst>
          </p:cNvPr>
          <p:cNvSpPr>
            <a:spLocks noGrp="1"/>
          </p:cNvSpPr>
          <p:nvPr userDrawn="1">
            <p:ph type="body" sz="quarter" idx="14"/>
          </p:nvPr>
        </p:nvSpPr>
        <p:spPr>
          <a:xfrm>
            <a:off x="733690" y="4633436"/>
            <a:ext cx="2926932" cy="338554"/>
          </a:xfrm>
        </p:spPr>
        <p:txBody>
          <a:bodyPr anchor="t"/>
          <a:lstStyle>
            <a:lvl1pPr marL="0" indent="0" algn="ctr">
              <a:lnSpc>
                <a:spcPct val="100000"/>
              </a:lnSpc>
              <a:buNone/>
              <a:defRPr lang="en-US" sz="16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21" name="Text Placeholder 2">
            <a:extLst>
              <a:ext uri="{FF2B5EF4-FFF2-40B4-BE49-F238E27FC236}">
                <a16:creationId xmlns:a16="http://schemas.microsoft.com/office/drawing/2014/main" id="{D3556C88-4E70-B0A6-86D9-2CF5F271DCB5}"/>
              </a:ext>
            </a:extLst>
          </p:cNvPr>
          <p:cNvSpPr>
            <a:spLocks noGrp="1"/>
          </p:cNvSpPr>
          <p:nvPr userDrawn="1">
            <p:ph type="body" idx="1" hasCustomPrompt="1"/>
          </p:nvPr>
        </p:nvSpPr>
        <p:spPr>
          <a:xfrm>
            <a:off x="733690" y="3877761"/>
            <a:ext cx="2926932" cy="369332"/>
          </a:xfrm>
        </p:spPr>
        <p:txBody>
          <a:bodyPr anchor="t"/>
          <a:lstStyle>
            <a:lvl1pPr marL="0" indent="0" algn="ctr">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cxnSp>
        <p:nvCxnSpPr>
          <p:cNvPr id="8" name="Straight Connector 7">
            <a:extLst>
              <a:ext uri="{FF2B5EF4-FFF2-40B4-BE49-F238E27FC236}">
                <a16:creationId xmlns:a16="http://schemas.microsoft.com/office/drawing/2014/main" id="{1C9073B9-455D-C10B-7B33-B2CA64C32A74}"/>
              </a:ext>
            </a:extLst>
          </p:cNvPr>
          <p:cNvCxnSpPr>
            <a:cxnSpLocks/>
          </p:cNvCxnSpPr>
          <p:nvPr userDrawn="1"/>
        </p:nvCxnSpPr>
        <p:spPr>
          <a:xfrm>
            <a:off x="9613844" y="4440265"/>
            <a:ext cx="914400" cy="0"/>
          </a:xfrm>
          <a:prstGeom prst="line">
            <a:avLst/>
          </a:prstGeom>
          <a:ln w="12700" cap="rnd">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12">
            <a:extLst>
              <a:ext uri="{FF2B5EF4-FFF2-40B4-BE49-F238E27FC236}">
                <a16:creationId xmlns:a16="http://schemas.microsoft.com/office/drawing/2014/main" id="{D54A302D-4223-5925-8CEA-0BEE1E1125ED}"/>
              </a:ext>
            </a:extLst>
          </p:cNvPr>
          <p:cNvSpPr>
            <a:spLocks noGrp="1"/>
          </p:cNvSpPr>
          <p:nvPr userDrawn="1">
            <p:ph type="body" sz="quarter" idx="17"/>
          </p:nvPr>
        </p:nvSpPr>
        <p:spPr>
          <a:xfrm>
            <a:off x="8607578" y="4633436"/>
            <a:ext cx="2926932" cy="338554"/>
          </a:xfrm>
        </p:spPr>
        <p:txBody>
          <a:bodyPr anchor="t"/>
          <a:lstStyle>
            <a:lvl1pPr marL="0" indent="0" algn="ctr">
              <a:lnSpc>
                <a:spcPct val="100000"/>
              </a:lnSpc>
              <a:buNone/>
              <a:defRPr lang="en-US" sz="16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13" name="Text Placeholder 2">
            <a:extLst>
              <a:ext uri="{FF2B5EF4-FFF2-40B4-BE49-F238E27FC236}">
                <a16:creationId xmlns:a16="http://schemas.microsoft.com/office/drawing/2014/main" id="{EF16AF30-7B37-1297-47E4-EF0C23B0DBF2}"/>
              </a:ext>
            </a:extLst>
          </p:cNvPr>
          <p:cNvSpPr>
            <a:spLocks noGrp="1"/>
          </p:cNvSpPr>
          <p:nvPr userDrawn="1">
            <p:ph type="body" idx="18" hasCustomPrompt="1"/>
          </p:nvPr>
        </p:nvSpPr>
        <p:spPr>
          <a:xfrm>
            <a:off x="8607578" y="3877761"/>
            <a:ext cx="2926932" cy="369332"/>
          </a:xfrm>
        </p:spPr>
        <p:txBody>
          <a:bodyPr anchor="t"/>
          <a:lstStyle>
            <a:lvl1pPr marL="0" indent="0" algn="ctr">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cxnSp>
        <p:nvCxnSpPr>
          <p:cNvPr id="17" name="Straight Connector 16">
            <a:extLst>
              <a:ext uri="{FF2B5EF4-FFF2-40B4-BE49-F238E27FC236}">
                <a16:creationId xmlns:a16="http://schemas.microsoft.com/office/drawing/2014/main" id="{F08F87B0-A732-A5D0-3978-C84778E6D744}"/>
              </a:ext>
            </a:extLst>
          </p:cNvPr>
          <p:cNvCxnSpPr>
            <a:cxnSpLocks/>
          </p:cNvCxnSpPr>
          <p:nvPr userDrawn="1"/>
        </p:nvCxnSpPr>
        <p:spPr>
          <a:xfrm>
            <a:off x="5676900" y="4440265"/>
            <a:ext cx="914400" cy="0"/>
          </a:xfrm>
          <a:prstGeom prst="line">
            <a:avLst/>
          </a:prstGeom>
          <a:ln w="12700" cap="rnd">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2" name="Text Placeholder 12">
            <a:extLst>
              <a:ext uri="{FF2B5EF4-FFF2-40B4-BE49-F238E27FC236}">
                <a16:creationId xmlns:a16="http://schemas.microsoft.com/office/drawing/2014/main" id="{2C1879FC-3649-DC7B-2874-F383D5CD44C7}"/>
              </a:ext>
            </a:extLst>
          </p:cNvPr>
          <p:cNvSpPr>
            <a:spLocks noGrp="1"/>
          </p:cNvSpPr>
          <p:nvPr userDrawn="1">
            <p:ph type="body" sz="quarter" idx="20"/>
          </p:nvPr>
        </p:nvSpPr>
        <p:spPr>
          <a:xfrm>
            <a:off x="4670634" y="4633436"/>
            <a:ext cx="2926932" cy="338554"/>
          </a:xfrm>
        </p:spPr>
        <p:txBody>
          <a:bodyPr anchor="t"/>
          <a:lstStyle>
            <a:lvl1pPr marL="0" indent="0" algn="ctr">
              <a:lnSpc>
                <a:spcPct val="100000"/>
              </a:lnSpc>
              <a:buNone/>
              <a:defRPr lang="en-US" sz="16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33" name="Text Placeholder 2">
            <a:extLst>
              <a:ext uri="{FF2B5EF4-FFF2-40B4-BE49-F238E27FC236}">
                <a16:creationId xmlns:a16="http://schemas.microsoft.com/office/drawing/2014/main" id="{121D4A74-0C75-63EE-E996-862CBFFE4904}"/>
              </a:ext>
            </a:extLst>
          </p:cNvPr>
          <p:cNvSpPr>
            <a:spLocks noGrp="1"/>
          </p:cNvSpPr>
          <p:nvPr userDrawn="1">
            <p:ph type="body" idx="21" hasCustomPrompt="1"/>
          </p:nvPr>
        </p:nvSpPr>
        <p:spPr>
          <a:xfrm>
            <a:off x="4670634" y="3877761"/>
            <a:ext cx="2926932" cy="369332"/>
          </a:xfrm>
        </p:spPr>
        <p:txBody>
          <a:bodyPr anchor="t"/>
          <a:lstStyle>
            <a:lvl1pPr marL="0" indent="0" algn="ctr">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15" name="Slide Number Placeholder 14">
            <a:extLst>
              <a:ext uri="{FF2B5EF4-FFF2-40B4-BE49-F238E27FC236}">
                <a16:creationId xmlns:a16="http://schemas.microsoft.com/office/drawing/2014/main" id="{8B8ED1A0-8CA5-C8C1-D1EF-DB4F3092CB12}"/>
              </a:ext>
            </a:extLst>
          </p:cNvPr>
          <p:cNvSpPr>
            <a:spLocks noGrp="1"/>
          </p:cNvSpPr>
          <p:nvPr>
            <p:ph type="sldNum" sz="quarter" idx="24"/>
          </p:nvPr>
        </p:nvSpPr>
        <p:spPr/>
        <p:txBody>
          <a:bodyPr/>
          <a:lstStyle/>
          <a:p>
            <a:fld id="{DC503246-BBCE-4F0A-BCDC-08FC4C52637D}" type="slidenum">
              <a:rPr lang="en-US" smtClean="0"/>
              <a:pPr/>
              <a:t>‹#›</a:t>
            </a:fld>
            <a:endParaRPr lang="en-US"/>
          </a:p>
        </p:txBody>
      </p:sp>
      <p:sp>
        <p:nvSpPr>
          <p:cNvPr id="3" name="Picture Placeholder 12">
            <a:extLst>
              <a:ext uri="{FF2B5EF4-FFF2-40B4-BE49-F238E27FC236}">
                <a16:creationId xmlns:a16="http://schemas.microsoft.com/office/drawing/2014/main" id="{C707F6A4-4D18-F3BE-1996-FA147CB634D3}"/>
              </a:ext>
            </a:extLst>
          </p:cNvPr>
          <p:cNvSpPr>
            <a:spLocks noGrp="1"/>
          </p:cNvSpPr>
          <p:nvPr>
            <p:ph type="pic" sz="quarter" idx="15" hasCustomPrompt="1"/>
          </p:nvPr>
        </p:nvSpPr>
        <p:spPr>
          <a:xfrm>
            <a:off x="1426211" y="1894831"/>
            <a:ext cx="1541891" cy="1541891"/>
          </a:xfrm>
          <a:prstGeom prst="ellipse">
            <a:avLst/>
          </a:prstGeom>
        </p:spPr>
        <p:txBody>
          <a:bodyPr>
            <a:noAutofit/>
          </a:bodyPr>
          <a:lstStyle>
            <a:lvl1pPr marL="0" indent="0">
              <a:buNone/>
              <a:defRPr sz="1800"/>
            </a:lvl1pPr>
          </a:lstStyle>
          <a:p>
            <a:r>
              <a:rPr lang="en-US" dirty="0"/>
              <a:t>Click icon to add image</a:t>
            </a:r>
          </a:p>
        </p:txBody>
      </p:sp>
      <p:sp>
        <p:nvSpPr>
          <p:cNvPr id="4" name="Picture Placeholder 12">
            <a:extLst>
              <a:ext uri="{FF2B5EF4-FFF2-40B4-BE49-F238E27FC236}">
                <a16:creationId xmlns:a16="http://schemas.microsoft.com/office/drawing/2014/main" id="{FF694DD8-C8F5-07D4-2208-578B44E5F005}"/>
              </a:ext>
            </a:extLst>
          </p:cNvPr>
          <p:cNvSpPr>
            <a:spLocks noGrp="1"/>
          </p:cNvSpPr>
          <p:nvPr>
            <p:ph type="pic" sz="quarter" idx="25" hasCustomPrompt="1"/>
          </p:nvPr>
        </p:nvSpPr>
        <p:spPr>
          <a:xfrm>
            <a:off x="5363155" y="1894831"/>
            <a:ext cx="1541891" cy="1541891"/>
          </a:xfrm>
          <a:prstGeom prst="ellipse">
            <a:avLst/>
          </a:prstGeom>
        </p:spPr>
        <p:txBody>
          <a:bodyPr>
            <a:noAutofit/>
          </a:bodyPr>
          <a:lstStyle>
            <a:lvl1pPr marL="0" indent="0">
              <a:buNone/>
              <a:defRPr sz="1800"/>
            </a:lvl1pPr>
          </a:lstStyle>
          <a:p>
            <a:r>
              <a:rPr lang="en-US"/>
              <a:t>Click icon to add image</a:t>
            </a:r>
          </a:p>
        </p:txBody>
      </p:sp>
      <p:sp>
        <p:nvSpPr>
          <p:cNvPr id="5" name="Picture Placeholder 12">
            <a:extLst>
              <a:ext uri="{FF2B5EF4-FFF2-40B4-BE49-F238E27FC236}">
                <a16:creationId xmlns:a16="http://schemas.microsoft.com/office/drawing/2014/main" id="{8767C8BD-3DD0-49B5-2AF0-B5E3A61BC9AF}"/>
              </a:ext>
            </a:extLst>
          </p:cNvPr>
          <p:cNvSpPr>
            <a:spLocks noGrp="1"/>
          </p:cNvSpPr>
          <p:nvPr>
            <p:ph type="pic" sz="quarter" idx="26" hasCustomPrompt="1"/>
          </p:nvPr>
        </p:nvSpPr>
        <p:spPr>
          <a:xfrm>
            <a:off x="9300099" y="1894831"/>
            <a:ext cx="1541891" cy="1541891"/>
          </a:xfrm>
          <a:prstGeom prst="ellipse">
            <a:avLst/>
          </a:prstGeom>
        </p:spPr>
        <p:txBody>
          <a:bodyPr>
            <a:noAutofit/>
          </a:bodyPr>
          <a:lstStyle>
            <a:lvl1pPr marL="0" indent="0">
              <a:buNone/>
              <a:defRPr sz="1800"/>
            </a:lvl1pPr>
          </a:lstStyle>
          <a:p>
            <a:r>
              <a:rPr lang="en-US"/>
              <a:t>Click icon to add image</a:t>
            </a:r>
          </a:p>
        </p:txBody>
      </p:sp>
    </p:spTree>
    <p:extLst>
      <p:ext uri="{BB962C8B-B14F-4D97-AF65-F5344CB8AC3E}">
        <p14:creationId xmlns:p14="http://schemas.microsoft.com/office/powerpoint/2010/main" val="62261293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ree pillars_3">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BDB79-7DA4-A7DA-FFAA-D970F473BC02}"/>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B96CAFAC-60AE-A2BB-3ABA-C67F805E8C97}"/>
              </a:ext>
            </a:extLst>
          </p:cNvPr>
          <p:cNvSpPr>
            <a:spLocks noGrp="1"/>
          </p:cNvSpPr>
          <p:nvPr>
            <p:ph type="sldNum" sz="quarter" idx="12"/>
          </p:nvPr>
        </p:nvSpPr>
        <p:spPr/>
        <p:txBody>
          <a:bodyPr/>
          <a:lstStyle/>
          <a:p>
            <a:fld id="{DC503246-BBCE-4F0A-BCDC-08FC4C52637D}" type="slidenum">
              <a:rPr lang="en-US" smtClean="0"/>
              <a:pPr/>
              <a:t>‹#›</a:t>
            </a:fld>
            <a:endParaRPr lang="en-US"/>
          </a:p>
        </p:txBody>
      </p:sp>
      <p:sp>
        <p:nvSpPr>
          <p:cNvPr id="16" name="Rectangle: Rounded Corners 14">
            <a:extLst>
              <a:ext uri="{FF2B5EF4-FFF2-40B4-BE49-F238E27FC236}">
                <a16:creationId xmlns:a16="http://schemas.microsoft.com/office/drawing/2014/main" id="{03AC0CE5-EA06-CE55-4FDD-17CBF3749294}"/>
              </a:ext>
            </a:extLst>
          </p:cNvPr>
          <p:cNvSpPr/>
          <p:nvPr userDrawn="1"/>
        </p:nvSpPr>
        <p:spPr>
          <a:xfrm>
            <a:off x="419100" y="1485900"/>
            <a:ext cx="3556113" cy="4724400"/>
          </a:xfrm>
          <a:prstGeom prst="roundRect">
            <a:avLst>
              <a:gd name="adj" fmla="val 4563"/>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35" name="Text Placeholder 2">
            <a:extLst>
              <a:ext uri="{FF2B5EF4-FFF2-40B4-BE49-F238E27FC236}">
                <a16:creationId xmlns:a16="http://schemas.microsoft.com/office/drawing/2014/main" id="{09E632FC-0C0B-A67C-A85C-8206A1A51074}"/>
              </a:ext>
            </a:extLst>
          </p:cNvPr>
          <p:cNvSpPr>
            <a:spLocks noGrp="1"/>
          </p:cNvSpPr>
          <p:nvPr>
            <p:ph type="body" idx="1" hasCustomPrompt="1"/>
          </p:nvPr>
        </p:nvSpPr>
        <p:spPr>
          <a:xfrm>
            <a:off x="733690" y="2900915"/>
            <a:ext cx="2926932" cy="369332"/>
          </a:xfrm>
        </p:spPr>
        <p:txBody>
          <a:bodyPr anchor="t"/>
          <a:lstStyle>
            <a:lvl1pPr marL="0" indent="0">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36" name="Text Placeholder 12">
            <a:extLst>
              <a:ext uri="{FF2B5EF4-FFF2-40B4-BE49-F238E27FC236}">
                <a16:creationId xmlns:a16="http://schemas.microsoft.com/office/drawing/2014/main" id="{055182EB-F96C-FFD4-C323-F5CCFF60683E}"/>
              </a:ext>
            </a:extLst>
          </p:cNvPr>
          <p:cNvSpPr>
            <a:spLocks noGrp="1"/>
          </p:cNvSpPr>
          <p:nvPr>
            <p:ph type="body" sz="quarter" idx="14"/>
          </p:nvPr>
        </p:nvSpPr>
        <p:spPr>
          <a:xfrm>
            <a:off x="733690" y="3429000"/>
            <a:ext cx="2926932" cy="369332"/>
          </a:xfrm>
        </p:spPr>
        <p:txBody>
          <a:bodyPr anchor="t"/>
          <a:lstStyle>
            <a:lvl1pPr marL="0" indent="0" algn="l">
              <a:lnSpc>
                <a:spcPct val="100000"/>
              </a:lnSpc>
              <a:buNone/>
              <a:defRPr lang="en-US" sz="18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37" name="Rectangle: Rounded Corners 14">
            <a:extLst>
              <a:ext uri="{FF2B5EF4-FFF2-40B4-BE49-F238E27FC236}">
                <a16:creationId xmlns:a16="http://schemas.microsoft.com/office/drawing/2014/main" id="{462E4AA4-1F9A-4B65-017C-81AAB49744B9}"/>
              </a:ext>
            </a:extLst>
          </p:cNvPr>
          <p:cNvSpPr/>
          <p:nvPr userDrawn="1"/>
        </p:nvSpPr>
        <p:spPr>
          <a:xfrm>
            <a:off x="8292988" y="1485900"/>
            <a:ext cx="3556113" cy="4724400"/>
          </a:xfrm>
          <a:prstGeom prst="roundRect">
            <a:avLst>
              <a:gd name="adj" fmla="val 4563"/>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39" name="Text Placeholder 2">
            <a:extLst>
              <a:ext uri="{FF2B5EF4-FFF2-40B4-BE49-F238E27FC236}">
                <a16:creationId xmlns:a16="http://schemas.microsoft.com/office/drawing/2014/main" id="{F27B2543-1791-CE3E-5D92-A32148B8B4A6}"/>
              </a:ext>
            </a:extLst>
          </p:cNvPr>
          <p:cNvSpPr>
            <a:spLocks noGrp="1"/>
          </p:cNvSpPr>
          <p:nvPr>
            <p:ph type="body" idx="16" hasCustomPrompt="1"/>
          </p:nvPr>
        </p:nvSpPr>
        <p:spPr>
          <a:xfrm>
            <a:off x="8607578" y="2900915"/>
            <a:ext cx="2926932" cy="369332"/>
          </a:xfrm>
        </p:spPr>
        <p:txBody>
          <a:bodyPr anchor="t"/>
          <a:lstStyle>
            <a:lvl1pPr marL="0" indent="0">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40" name="Text Placeholder 12">
            <a:extLst>
              <a:ext uri="{FF2B5EF4-FFF2-40B4-BE49-F238E27FC236}">
                <a16:creationId xmlns:a16="http://schemas.microsoft.com/office/drawing/2014/main" id="{38AAC4E9-B601-E048-E004-7AB349D40378}"/>
              </a:ext>
            </a:extLst>
          </p:cNvPr>
          <p:cNvSpPr>
            <a:spLocks noGrp="1"/>
          </p:cNvSpPr>
          <p:nvPr>
            <p:ph type="body" sz="quarter" idx="17"/>
          </p:nvPr>
        </p:nvSpPr>
        <p:spPr>
          <a:xfrm>
            <a:off x="8607578" y="3429000"/>
            <a:ext cx="2926932" cy="369332"/>
          </a:xfrm>
        </p:spPr>
        <p:txBody>
          <a:bodyPr anchor="t"/>
          <a:lstStyle>
            <a:lvl1pPr marL="0" indent="0" algn="l">
              <a:lnSpc>
                <a:spcPct val="100000"/>
              </a:lnSpc>
              <a:buNone/>
              <a:defRPr lang="en-US" sz="18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41" name="Rectangle: Rounded Corners 14">
            <a:extLst>
              <a:ext uri="{FF2B5EF4-FFF2-40B4-BE49-F238E27FC236}">
                <a16:creationId xmlns:a16="http://schemas.microsoft.com/office/drawing/2014/main" id="{29682F97-F604-3EA6-1614-4AD9EA8EBD33}"/>
              </a:ext>
            </a:extLst>
          </p:cNvPr>
          <p:cNvSpPr/>
          <p:nvPr userDrawn="1"/>
        </p:nvSpPr>
        <p:spPr>
          <a:xfrm>
            <a:off x="4356044" y="1485900"/>
            <a:ext cx="3556113" cy="4724400"/>
          </a:xfrm>
          <a:prstGeom prst="roundRect">
            <a:avLst>
              <a:gd name="adj" fmla="val 4563"/>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43" name="Text Placeholder 2">
            <a:extLst>
              <a:ext uri="{FF2B5EF4-FFF2-40B4-BE49-F238E27FC236}">
                <a16:creationId xmlns:a16="http://schemas.microsoft.com/office/drawing/2014/main" id="{AD311DF5-CAB0-119A-BEB3-CD860F0E8E69}"/>
              </a:ext>
            </a:extLst>
          </p:cNvPr>
          <p:cNvSpPr>
            <a:spLocks noGrp="1"/>
          </p:cNvSpPr>
          <p:nvPr>
            <p:ph type="body" idx="19" hasCustomPrompt="1"/>
          </p:nvPr>
        </p:nvSpPr>
        <p:spPr>
          <a:xfrm>
            <a:off x="4670634" y="2900915"/>
            <a:ext cx="2926932" cy="369332"/>
          </a:xfrm>
        </p:spPr>
        <p:txBody>
          <a:bodyPr anchor="t"/>
          <a:lstStyle>
            <a:lvl1pPr marL="0" indent="0">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44" name="Text Placeholder 12">
            <a:extLst>
              <a:ext uri="{FF2B5EF4-FFF2-40B4-BE49-F238E27FC236}">
                <a16:creationId xmlns:a16="http://schemas.microsoft.com/office/drawing/2014/main" id="{A2EF9C3D-D705-2798-A07B-2AD4B99723CD}"/>
              </a:ext>
            </a:extLst>
          </p:cNvPr>
          <p:cNvSpPr>
            <a:spLocks noGrp="1"/>
          </p:cNvSpPr>
          <p:nvPr>
            <p:ph type="body" sz="quarter" idx="20"/>
          </p:nvPr>
        </p:nvSpPr>
        <p:spPr>
          <a:xfrm>
            <a:off x="4670634" y="3429000"/>
            <a:ext cx="2926932" cy="369332"/>
          </a:xfrm>
        </p:spPr>
        <p:txBody>
          <a:bodyPr anchor="t"/>
          <a:lstStyle>
            <a:lvl1pPr marL="0" indent="0" algn="l">
              <a:lnSpc>
                <a:spcPct val="100000"/>
              </a:lnSpc>
              <a:buNone/>
              <a:defRPr lang="en-US" sz="18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46" name="Text Placeholder 12">
            <a:extLst>
              <a:ext uri="{FF2B5EF4-FFF2-40B4-BE49-F238E27FC236}">
                <a16:creationId xmlns:a16="http://schemas.microsoft.com/office/drawing/2014/main" id="{B5974954-D39B-EA11-2394-C3638EFE8763}"/>
              </a:ext>
            </a:extLst>
          </p:cNvPr>
          <p:cNvSpPr>
            <a:spLocks noGrp="1"/>
          </p:cNvSpPr>
          <p:nvPr>
            <p:ph type="body" sz="quarter" idx="22" hasCustomPrompt="1"/>
          </p:nvPr>
        </p:nvSpPr>
        <p:spPr>
          <a:xfrm>
            <a:off x="733690" y="2189966"/>
            <a:ext cx="1304660" cy="296037"/>
          </a:xfrm>
          <a:prstGeom prst="roundRect">
            <a:avLst>
              <a:gd name="adj" fmla="val 22040"/>
            </a:avLst>
          </a:prstGeom>
          <a:solidFill>
            <a:schemeClr val="accent1"/>
          </a:solidFill>
        </p:spPr>
        <p:txBody>
          <a:bodyPr anchor="ctr"/>
          <a:lstStyle>
            <a:lvl1pPr marL="0" indent="0" algn="ctr">
              <a:buNone/>
              <a:defRPr lang="en-US" sz="1200" b="1" i="0" kern="1200" spc="300" dirty="0">
                <a:solidFill>
                  <a:schemeClr val="tx1"/>
                </a:solidFill>
                <a:latin typeface="Amazon Ember Mono" panose="020B0509020204020204" pitchFamily="49" charset="0"/>
                <a:ea typeface="Amazon Ember Mono" panose="020B0509020204020204" pitchFamily="49" charset="0"/>
                <a:cs typeface="Amazon Ember Mono" panose="020B0509020204020204" pitchFamily="49" charset="0"/>
              </a:defRPr>
            </a:lvl1pPr>
            <a:lvl2pPr marL="228600" indent="0">
              <a:buNone/>
              <a:defRPr/>
            </a:lvl2pPr>
            <a:lvl3pPr marL="457200" indent="0">
              <a:buNone/>
              <a:defRPr/>
            </a:lvl3pPr>
            <a:lvl4pPr marL="685800" indent="0">
              <a:buNone/>
              <a:defRPr/>
            </a:lvl4pPr>
            <a:lvl5pPr marL="685800" indent="0">
              <a:buNone/>
              <a:defRPr/>
            </a:lvl5pPr>
          </a:lstStyle>
          <a:p>
            <a:pPr lvl="0"/>
            <a:r>
              <a:rPr lang="en-US"/>
              <a:t>EYEBROW</a:t>
            </a:r>
          </a:p>
        </p:txBody>
      </p:sp>
      <p:sp>
        <p:nvSpPr>
          <p:cNvPr id="47" name="Text Placeholder 12">
            <a:extLst>
              <a:ext uri="{FF2B5EF4-FFF2-40B4-BE49-F238E27FC236}">
                <a16:creationId xmlns:a16="http://schemas.microsoft.com/office/drawing/2014/main" id="{AD9BE854-F816-4000-5D2D-80A4E7C51B72}"/>
              </a:ext>
            </a:extLst>
          </p:cNvPr>
          <p:cNvSpPr>
            <a:spLocks noGrp="1"/>
          </p:cNvSpPr>
          <p:nvPr>
            <p:ph type="body" sz="quarter" idx="23" hasCustomPrompt="1"/>
          </p:nvPr>
        </p:nvSpPr>
        <p:spPr>
          <a:xfrm>
            <a:off x="4670634" y="2189966"/>
            <a:ext cx="1304660" cy="296037"/>
          </a:xfrm>
          <a:prstGeom prst="roundRect">
            <a:avLst>
              <a:gd name="adj" fmla="val 22040"/>
            </a:avLst>
          </a:prstGeom>
          <a:solidFill>
            <a:schemeClr val="accent1"/>
          </a:solidFill>
        </p:spPr>
        <p:txBody>
          <a:bodyPr anchor="ctr"/>
          <a:lstStyle>
            <a:lvl1pPr marL="0" indent="0" algn="ctr">
              <a:buNone/>
              <a:defRPr lang="en-US" sz="1200" b="1" i="0" kern="1200" spc="300" dirty="0">
                <a:solidFill>
                  <a:schemeClr val="tx1"/>
                </a:solidFill>
                <a:latin typeface="Amazon Ember Mono" panose="020B0509020204020204" pitchFamily="49" charset="0"/>
                <a:ea typeface="Amazon Ember Mono" panose="020B0509020204020204" pitchFamily="49" charset="0"/>
                <a:cs typeface="Amazon Ember Mono" panose="020B0509020204020204" pitchFamily="49" charset="0"/>
              </a:defRPr>
            </a:lvl1pPr>
            <a:lvl2pPr marL="228600" indent="0">
              <a:buNone/>
              <a:defRPr/>
            </a:lvl2pPr>
            <a:lvl3pPr marL="457200" indent="0">
              <a:buNone/>
              <a:defRPr/>
            </a:lvl3pPr>
            <a:lvl4pPr marL="685800" indent="0">
              <a:buNone/>
              <a:defRPr/>
            </a:lvl4pPr>
            <a:lvl5pPr marL="685800" indent="0">
              <a:buNone/>
              <a:defRPr/>
            </a:lvl5pPr>
          </a:lstStyle>
          <a:p>
            <a:pPr lvl="0"/>
            <a:r>
              <a:rPr lang="en-US"/>
              <a:t>EYEBROW</a:t>
            </a:r>
          </a:p>
        </p:txBody>
      </p:sp>
      <p:sp>
        <p:nvSpPr>
          <p:cNvPr id="48" name="Text Placeholder 12">
            <a:extLst>
              <a:ext uri="{FF2B5EF4-FFF2-40B4-BE49-F238E27FC236}">
                <a16:creationId xmlns:a16="http://schemas.microsoft.com/office/drawing/2014/main" id="{51E6FFF8-A8A7-3C71-837B-9C417CC66E39}"/>
              </a:ext>
            </a:extLst>
          </p:cNvPr>
          <p:cNvSpPr>
            <a:spLocks noGrp="1"/>
          </p:cNvSpPr>
          <p:nvPr>
            <p:ph type="body" sz="quarter" idx="24" hasCustomPrompt="1"/>
          </p:nvPr>
        </p:nvSpPr>
        <p:spPr>
          <a:xfrm>
            <a:off x="8607578" y="2189966"/>
            <a:ext cx="1304660" cy="296037"/>
          </a:xfrm>
          <a:prstGeom prst="roundRect">
            <a:avLst>
              <a:gd name="adj" fmla="val 22040"/>
            </a:avLst>
          </a:prstGeom>
          <a:solidFill>
            <a:schemeClr val="accent1"/>
          </a:solidFill>
        </p:spPr>
        <p:txBody>
          <a:bodyPr anchor="ctr"/>
          <a:lstStyle>
            <a:lvl1pPr marL="0" indent="0" algn="ctr">
              <a:buNone/>
              <a:defRPr lang="en-US" sz="1200" b="1" i="0" kern="1200" spc="300" dirty="0">
                <a:solidFill>
                  <a:schemeClr val="tx1"/>
                </a:solidFill>
                <a:latin typeface="Amazon Ember Mono" panose="020B0509020204020204" pitchFamily="49" charset="0"/>
                <a:ea typeface="Amazon Ember Mono" panose="020B0509020204020204" pitchFamily="49" charset="0"/>
                <a:cs typeface="Amazon Ember Mono" panose="020B0509020204020204" pitchFamily="49" charset="0"/>
              </a:defRPr>
            </a:lvl1pPr>
            <a:lvl2pPr marL="228600" indent="0">
              <a:buNone/>
              <a:defRPr/>
            </a:lvl2pPr>
            <a:lvl3pPr marL="457200" indent="0">
              <a:buNone/>
              <a:defRPr/>
            </a:lvl3pPr>
            <a:lvl4pPr marL="685800" indent="0">
              <a:buNone/>
              <a:defRPr/>
            </a:lvl4pPr>
            <a:lvl5pPr marL="685800" indent="0">
              <a:buNone/>
              <a:defRPr/>
            </a:lvl5pPr>
          </a:lstStyle>
          <a:p>
            <a:pPr lvl="0"/>
            <a:r>
              <a:rPr lang="en-US"/>
              <a:t>EYEBROW</a:t>
            </a:r>
          </a:p>
        </p:txBody>
      </p:sp>
    </p:spTree>
    <p:extLst>
      <p:ext uri="{BB962C8B-B14F-4D97-AF65-F5344CB8AC3E}">
        <p14:creationId xmlns:p14="http://schemas.microsoft.com/office/powerpoint/2010/main" val="129203837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images">
    <p:bg>
      <p:bgPr>
        <a:solidFill>
          <a:schemeClr val="bg1"/>
        </a:solidFill>
        <a:effectLst/>
      </p:bgPr>
    </p:bg>
    <p:spTree>
      <p:nvGrpSpPr>
        <p:cNvPr id="1" name=""/>
        <p:cNvGrpSpPr/>
        <p:nvPr/>
      </p:nvGrpSpPr>
      <p:grpSpPr>
        <a:xfrm>
          <a:off x="0" y="0"/>
          <a:ext cx="0" cy="0"/>
          <a:chOff x="0" y="0"/>
          <a:chExt cx="0" cy="0"/>
        </a:xfrm>
      </p:grpSpPr>
      <p:sp>
        <p:nvSpPr>
          <p:cNvPr id="6" name="Rectangle: Rounded Corners 14">
            <a:extLst>
              <a:ext uri="{FF2B5EF4-FFF2-40B4-BE49-F238E27FC236}">
                <a16:creationId xmlns:a16="http://schemas.microsoft.com/office/drawing/2014/main" id="{422327CD-07D1-1CAF-46C3-09EBBAA08919}"/>
              </a:ext>
            </a:extLst>
          </p:cNvPr>
          <p:cNvSpPr/>
          <p:nvPr userDrawn="1"/>
        </p:nvSpPr>
        <p:spPr>
          <a:xfrm>
            <a:off x="419100" y="1371600"/>
            <a:ext cx="3650025" cy="4838699"/>
          </a:xfrm>
          <a:prstGeom prst="roundRect">
            <a:avLst>
              <a:gd name="adj" fmla="val 648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8" name="Rectangle: Rounded Corners 15">
            <a:extLst>
              <a:ext uri="{FF2B5EF4-FFF2-40B4-BE49-F238E27FC236}">
                <a16:creationId xmlns:a16="http://schemas.microsoft.com/office/drawing/2014/main" id="{64275C19-EB6A-D5A4-A6A1-C8D890AC76C0}"/>
              </a:ext>
            </a:extLst>
          </p:cNvPr>
          <p:cNvSpPr/>
          <p:nvPr userDrawn="1"/>
        </p:nvSpPr>
        <p:spPr>
          <a:xfrm>
            <a:off x="4315092" y="1371600"/>
            <a:ext cx="3650025" cy="4838699"/>
          </a:xfrm>
          <a:prstGeom prst="roundRect">
            <a:avLst>
              <a:gd name="adj" fmla="val 648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0" name="Rectangle: Rounded Corners 16">
            <a:extLst>
              <a:ext uri="{FF2B5EF4-FFF2-40B4-BE49-F238E27FC236}">
                <a16:creationId xmlns:a16="http://schemas.microsoft.com/office/drawing/2014/main" id="{9CAB5F3F-9289-6BA8-3B6A-9D79956FEAC7}"/>
              </a:ext>
            </a:extLst>
          </p:cNvPr>
          <p:cNvSpPr/>
          <p:nvPr userDrawn="1"/>
        </p:nvSpPr>
        <p:spPr>
          <a:xfrm>
            <a:off x="8199075" y="1371601"/>
            <a:ext cx="3650025" cy="4838698"/>
          </a:xfrm>
          <a:prstGeom prst="roundRect">
            <a:avLst>
              <a:gd name="adj" fmla="val 648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8" name="Title 1">
            <a:extLst>
              <a:ext uri="{FF2B5EF4-FFF2-40B4-BE49-F238E27FC236}">
                <a16:creationId xmlns:a16="http://schemas.microsoft.com/office/drawing/2014/main" id="{91059391-7A3F-14D9-37B8-EE42ACEADC6B}"/>
              </a:ext>
            </a:extLst>
          </p:cNvPr>
          <p:cNvSpPr>
            <a:spLocks noGrp="1"/>
          </p:cNvSpPr>
          <p:nvPr>
            <p:ph type="title"/>
          </p:nvPr>
        </p:nvSpPr>
        <p:spPr>
          <a:xfrm>
            <a:off x="419100" y="342901"/>
            <a:ext cx="11430000" cy="647176"/>
          </a:xfrm>
        </p:spPr>
        <p:txBody>
          <a:bodyPr/>
          <a:lstStyle/>
          <a:p>
            <a:r>
              <a:rPr lang="en-US"/>
              <a:t>Click to edit Master title style</a:t>
            </a:r>
          </a:p>
        </p:txBody>
      </p:sp>
      <p:sp>
        <p:nvSpPr>
          <p:cNvPr id="19" name="Slide Number Placeholder 4">
            <a:extLst>
              <a:ext uri="{FF2B5EF4-FFF2-40B4-BE49-F238E27FC236}">
                <a16:creationId xmlns:a16="http://schemas.microsoft.com/office/drawing/2014/main" id="{0CB3EBDE-B4C0-0388-471A-5BBEE0014B09}"/>
              </a:ext>
            </a:extLst>
          </p:cNvPr>
          <p:cNvSpPr>
            <a:spLocks noGrp="1"/>
          </p:cNvSpPr>
          <p:nvPr>
            <p:ph type="sldNum" sz="quarter" idx="12"/>
          </p:nvPr>
        </p:nvSpPr>
        <p:spPr>
          <a:xfrm>
            <a:off x="9105901" y="6348151"/>
            <a:ext cx="2743200" cy="365125"/>
          </a:xfrm>
        </p:spPr>
        <p:txBody>
          <a:bodyPr/>
          <a:lstStyle/>
          <a:p>
            <a:fld id="{DC503246-BBCE-4F0A-BCDC-08FC4C52637D}" type="slidenum">
              <a:rPr lang="en-US" smtClean="0"/>
              <a:pPr/>
              <a:t>‹#›</a:t>
            </a:fld>
            <a:endParaRPr lang="en-US"/>
          </a:p>
        </p:txBody>
      </p:sp>
      <p:sp>
        <p:nvSpPr>
          <p:cNvPr id="20" name="Content Placeholder 3">
            <a:extLst>
              <a:ext uri="{FF2B5EF4-FFF2-40B4-BE49-F238E27FC236}">
                <a16:creationId xmlns:a16="http://schemas.microsoft.com/office/drawing/2014/main" id="{C3F45658-52EB-AE68-7DD2-00BA9C802475}"/>
              </a:ext>
            </a:extLst>
          </p:cNvPr>
          <p:cNvSpPr>
            <a:spLocks noGrp="1"/>
          </p:cNvSpPr>
          <p:nvPr>
            <p:ph sz="half" idx="2" hasCustomPrompt="1"/>
          </p:nvPr>
        </p:nvSpPr>
        <p:spPr>
          <a:xfrm>
            <a:off x="643912" y="4197351"/>
            <a:ext cx="3200400" cy="1645920"/>
          </a:xfrm>
          <a:noFill/>
        </p:spPr>
        <p:txBody>
          <a:bodyPr tIns="0" bIns="0">
            <a:normAutofit/>
          </a:bodyPr>
          <a:lstStyle>
            <a:lvl1pPr marL="0" indent="0">
              <a:lnSpc>
                <a:spcPct val="100000"/>
              </a:lnSpc>
              <a:spcAft>
                <a:spcPts val="600"/>
              </a:spcAft>
              <a:buNone/>
              <a:defRPr sz="1800"/>
            </a:lvl1pPr>
            <a:lvl2pPr marL="285750" indent="0">
              <a:lnSpc>
                <a:spcPct val="100000"/>
              </a:lnSpc>
              <a:spcAft>
                <a:spcPts val="600"/>
              </a:spcAft>
              <a:buNone/>
              <a:defRPr sz="1600"/>
            </a:lvl2pPr>
            <a:lvl3pPr marL="628650" indent="0">
              <a:lnSpc>
                <a:spcPct val="100000"/>
              </a:lnSpc>
              <a:spcAft>
                <a:spcPts val="600"/>
              </a:spcAft>
              <a:buNone/>
              <a:defRPr sz="14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21" name="Content Placeholder 5">
            <a:extLst>
              <a:ext uri="{FF2B5EF4-FFF2-40B4-BE49-F238E27FC236}">
                <a16:creationId xmlns:a16="http://schemas.microsoft.com/office/drawing/2014/main" id="{FCACC78A-CE4C-D779-A4B8-103E819B2A63}"/>
              </a:ext>
            </a:extLst>
          </p:cNvPr>
          <p:cNvSpPr>
            <a:spLocks noGrp="1"/>
          </p:cNvSpPr>
          <p:nvPr>
            <p:ph sz="quarter" idx="4" hasCustomPrompt="1"/>
          </p:nvPr>
        </p:nvSpPr>
        <p:spPr>
          <a:xfrm>
            <a:off x="4539904" y="4197351"/>
            <a:ext cx="3200400" cy="1645920"/>
          </a:xfrm>
          <a:noFill/>
        </p:spPr>
        <p:txBody>
          <a:bodyPr tIns="0" bIns="0">
            <a:normAutofit/>
          </a:bodyPr>
          <a:lstStyle>
            <a:lvl1pPr marL="0" indent="0">
              <a:lnSpc>
                <a:spcPct val="100000"/>
              </a:lnSpc>
              <a:spcAft>
                <a:spcPts val="600"/>
              </a:spcAft>
              <a:buNone/>
              <a:defRPr sz="1800"/>
            </a:lvl1pPr>
            <a:lvl2pPr marL="285750" indent="0">
              <a:lnSpc>
                <a:spcPct val="100000"/>
              </a:lnSpc>
              <a:spcAft>
                <a:spcPts val="600"/>
              </a:spcAft>
              <a:buNone/>
              <a:defRPr sz="1600"/>
            </a:lvl2pPr>
            <a:lvl3pPr marL="628650" indent="0">
              <a:lnSpc>
                <a:spcPct val="100000"/>
              </a:lnSpc>
              <a:spcAft>
                <a:spcPts val="600"/>
              </a:spcAft>
              <a:buNone/>
              <a:defRPr sz="14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22" name="Content Placeholder 5">
            <a:extLst>
              <a:ext uri="{FF2B5EF4-FFF2-40B4-BE49-F238E27FC236}">
                <a16:creationId xmlns:a16="http://schemas.microsoft.com/office/drawing/2014/main" id="{3A4D9EEC-CF9D-5FCF-D3D9-BD9838490EB1}"/>
              </a:ext>
            </a:extLst>
          </p:cNvPr>
          <p:cNvSpPr>
            <a:spLocks noGrp="1"/>
          </p:cNvSpPr>
          <p:nvPr>
            <p:ph sz="quarter" idx="14" hasCustomPrompt="1"/>
          </p:nvPr>
        </p:nvSpPr>
        <p:spPr>
          <a:xfrm>
            <a:off x="8423887" y="4197351"/>
            <a:ext cx="3200400" cy="1645920"/>
          </a:xfrm>
          <a:noFill/>
        </p:spPr>
        <p:txBody>
          <a:bodyPr tIns="0" bIns="0">
            <a:normAutofit/>
          </a:bodyPr>
          <a:lstStyle>
            <a:lvl1pPr marL="0" indent="0">
              <a:lnSpc>
                <a:spcPct val="100000"/>
              </a:lnSpc>
              <a:spcAft>
                <a:spcPts val="600"/>
              </a:spcAft>
              <a:buNone/>
              <a:defRPr sz="1800"/>
            </a:lvl1pPr>
            <a:lvl2pPr marL="285750" indent="0">
              <a:lnSpc>
                <a:spcPct val="100000"/>
              </a:lnSpc>
              <a:spcAft>
                <a:spcPts val="600"/>
              </a:spcAft>
              <a:buNone/>
              <a:defRPr sz="1600"/>
            </a:lvl2pPr>
            <a:lvl3pPr marL="628650" indent="0">
              <a:lnSpc>
                <a:spcPct val="100000"/>
              </a:lnSpc>
              <a:spcAft>
                <a:spcPts val="600"/>
              </a:spcAft>
              <a:buNone/>
              <a:defRPr sz="14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23" name="Picture Placeholder 12">
            <a:extLst>
              <a:ext uri="{FF2B5EF4-FFF2-40B4-BE49-F238E27FC236}">
                <a16:creationId xmlns:a16="http://schemas.microsoft.com/office/drawing/2014/main" id="{28961C79-6584-D0B8-F203-96FBC0849D90}"/>
              </a:ext>
            </a:extLst>
          </p:cNvPr>
          <p:cNvSpPr>
            <a:spLocks noGrp="1"/>
          </p:cNvSpPr>
          <p:nvPr>
            <p:ph type="pic" sz="quarter" idx="15" hasCustomPrompt="1"/>
          </p:nvPr>
        </p:nvSpPr>
        <p:spPr>
          <a:xfrm>
            <a:off x="420670" y="1371600"/>
            <a:ext cx="3657600" cy="2560320"/>
          </a:xfrm>
          <a:prstGeom prst="roundRect">
            <a:avLst>
              <a:gd name="adj" fmla="val 9227"/>
            </a:avLst>
          </a:prstGeom>
          <a:effectLst/>
        </p:spPr>
        <p:txBody>
          <a:bodyPr anchor="ctr">
            <a:noAutofit/>
          </a:bodyPr>
          <a:lstStyle>
            <a:lvl1pPr marL="0" indent="0" algn="ctr">
              <a:buNone/>
              <a:defRPr sz="1800"/>
            </a:lvl1pPr>
          </a:lstStyle>
          <a:p>
            <a:r>
              <a:rPr lang="en-US" dirty="0"/>
              <a:t>Click icon to add image</a:t>
            </a:r>
          </a:p>
          <a:p>
            <a:endParaRPr lang="en-US" dirty="0"/>
          </a:p>
        </p:txBody>
      </p:sp>
      <p:sp>
        <p:nvSpPr>
          <p:cNvPr id="24" name="Picture Placeholder 12">
            <a:extLst>
              <a:ext uri="{FF2B5EF4-FFF2-40B4-BE49-F238E27FC236}">
                <a16:creationId xmlns:a16="http://schemas.microsoft.com/office/drawing/2014/main" id="{9E880BFF-C8C8-8B71-84C1-1A87D878B0A2}"/>
              </a:ext>
            </a:extLst>
          </p:cNvPr>
          <p:cNvSpPr>
            <a:spLocks noGrp="1"/>
          </p:cNvSpPr>
          <p:nvPr>
            <p:ph type="pic" sz="quarter" idx="16" hasCustomPrompt="1"/>
          </p:nvPr>
        </p:nvSpPr>
        <p:spPr>
          <a:xfrm>
            <a:off x="4307517" y="1371600"/>
            <a:ext cx="3657600" cy="2560320"/>
          </a:xfrm>
          <a:prstGeom prst="roundRect">
            <a:avLst>
              <a:gd name="adj" fmla="val 8730"/>
            </a:avLst>
          </a:prstGeom>
          <a:effectLst/>
        </p:spPr>
        <p:txBody>
          <a:bodyPr anchor="ctr">
            <a:noAutofit/>
          </a:bodyPr>
          <a:lstStyle>
            <a:lvl1pPr marL="0" indent="0" algn="ctr">
              <a:buNone/>
              <a:defRPr sz="1800"/>
            </a:lvl1pPr>
          </a:lstStyle>
          <a:p>
            <a:r>
              <a:rPr lang="en-US" dirty="0"/>
              <a:t>Click icon to add image</a:t>
            </a:r>
          </a:p>
          <a:p>
            <a:endParaRPr lang="en-US" dirty="0"/>
          </a:p>
        </p:txBody>
      </p:sp>
      <p:sp>
        <p:nvSpPr>
          <p:cNvPr id="25" name="Picture Placeholder 12">
            <a:extLst>
              <a:ext uri="{FF2B5EF4-FFF2-40B4-BE49-F238E27FC236}">
                <a16:creationId xmlns:a16="http://schemas.microsoft.com/office/drawing/2014/main" id="{10BA1E98-6AF5-601E-9289-92A2474496C0}"/>
              </a:ext>
            </a:extLst>
          </p:cNvPr>
          <p:cNvSpPr>
            <a:spLocks noGrp="1"/>
          </p:cNvSpPr>
          <p:nvPr>
            <p:ph type="pic" sz="quarter" idx="17" hasCustomPrompt="1"/>
          </p:nvPr>
        </p:nvSpPr>
        <p:spPr>
          <a:xfrm>
            <a:off x="8191500" y="1371600"/>
            <a:ext cx="3657600" cy="2560320"/>
          </a:xfrm>
          <a:prstGeom prst="roundRect">
            <a:avLst>
              <a:gd name="adj" fmla="val 6746"/>
            </a:avLst>
          </a:prstGeom>
          <a:effectLst/>
        </p:spPr>
        <p:txBody>
          <a:bodyPr anchor="ctr">
            <a:noAutofit/>
          </a:bodyPr>
          <a:lstStyle>
            <a:lvl1pPr marL="0" indent="0" algn="ctr">
              <a:buNone/>
              <a:defRPr sz="1800"/>
            </a:lvl1pPr>
          </a:lstStyle>
          <a:p>
            <a:r>
              <a:rPr lang="en-US" dirty="0"/>
              <a:t>Click icon to add image</a:t>
            </a:r>
          </a:p>
          <a:p>
            <a:endParaRPr lang="en-US" dirty="0"/>
          </a:p>
        </p:txBody>
      </p:sp>
    </p:spTree>
    <p:extLst>
      <p:ext uri="{BB962C8B-B14F-4D97-AF65-F5344CB8AC3E}">
        <p14:creationId xmlns:p14="http://schemas.microsoft.com/office/powerpoint/2010/main" val="263032589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0C55-647A-C46B-A269-98522441CBE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43F208D-91C1-F29E-A081-9D27327342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882A589-5F0B-598C-69E0-6E7590C66E6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41A630B-C649-4CB7-1BD1-E2D4AF0BBA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5626E01-99E0-7BE3-78D0-87D68B0FF32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992F547-560F-A937-9926-0A8E0F9955F9}"/>
              </a:ext>
            </a:extLst>
          </p:cNvPr>
          <p:cNvSpPr>
            <a:spLocks noGrp="1"/>
          </p:cNvSpPr>
          <p:nvPr>
            <p:ph type="dt" sz="half" idx="10"/>
          </p:nvPr>
        </p:nvSpPr>
        <p:spPr/>
        <p:txBody>
          <a:bodyPr/>
          <a:lstStyle/>
          <a:p>
            <a:fld id="{679EAF2C-9EE1-164D-A4DB-07B56D70249A}" type="datetimeFigureOut">
              <a:rPr lang="en-US" smtClean="0"/>
              <a:t>10/28/24</a:t>
            </a:fld>
            <a:endParaRPr lang="en-US"/>
          </a:p>
        </p:txBody>
      </p:sp>
      <p:sp>
        <p:nvSpPr>
          <p:cNvPr id="8" name="Footer Placeholder 7">
            <a:extLst>
              <a:ext uri="{FF2B5EF4-FFF2-40B4-BE49-F238E27FC236}">
                <a16:creationId xmlns:a16="http://schemas.microsoft.com/office/drawing/2014/main" id="{0DE0F630-3A32-D601-3FB9-ED9CABF8D2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C2F6C6-0F2E-5467-AA0F-F108EE777C12}"/>
              </a:ext>
            </a:extLst>
          </p:cNvPr>
          <p:cNvSpPr>
            <a:spLocks noGrp="1"/>
          </p:cNvSpPr>
          <p:nvPr>
            <p:ph type="sldNum" sz="quarter" idx="12"/>
          </p:nvPr>
        </p:nvSpPr>
        <p:spPr/>
        <p:txBody>
          <a:bodyPr/>
          <a:lstStyle/>
          <a:p>
            <a:fld id="{FEEA0E39-E829-FA4D-8371-6B91B89C5C2C}" type="slidenum">
              <a:rPr lang="en-US" smtClean="0"/>
              <a:t>‹#›</a:t>
            </a:fld>
            <a:endParaRPr lang="en-US"/>
          </a:p>
        </p:txBody>
      </p:sp>
    </p:spTree>
    <p:extLst>
      <p:ext uri="{BB962C8B-B14F-4D97-AF65-F5344CB8AC3E}">
        <p14:creationId xmlns:p14="http://schemas.microsoft.com/office/powerpoint/2010/main" val="323442252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Main point + 2 supporting">
    <p:bg>
      <p:bgPr>
        <a:solidFill>
          <a:schemeClr val="bg1"/>
        </a:solidFill>
        <a:effectLst/>
      </p:bgPr>
    </p:bg>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B7109FBF-A551-0E73-F8F7-CC7C0D3CAB0F}"/>
              </a:ext>
            </a:extLst>
          </p:cNvPr>
          <p:cNvSpPr/>
          <p:nvPr userDrawn="1"/>
        </p:nvSpPr>
        <p:spPr>
          <a:xfrm>
            <a:off x="419100" y="1371600"/>
            <a:ext cx="3650025" cy="4838700"/>
          </a:xfrm>
          <a:prstGeom prst="roundRect">
            <a:avLst>
              <a:gd name="adj" fmla="val 5955"/>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 name="Title 1">
            <a:extLst>
              <a:ext uri="{FF2B5EF4-FFF2-40B4-BE49-F238E27FC236}">
                <a16:creationId xmlns:a16="http://schemas.microsoft.com/office/drawing/2014/main" id="{B23BDB79-7DA4-A7DA-FFAA-D970F473BC02}"/>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B96CAFAC-60AE-A2BB-3ABA-C67F805E8C97}"/>
              </a:ext>
            </a:extLst>
          </p:cNvPr>
          <p:cNvSpPr>
            <a:spLocks noGrp="1"/>
          </p:cNvSpPr>
          <p:nvPr>
            <p:ph type="sldNum" sz="quarter" idx="12"/>
          </p:nvPr>
        </p:nvSpPr>
        <p:spPr/>
        <p:txBody>
          <a:bodyPr/>
          <a:lstStyle/>
          <a:p>
            <a:fld id="{DC503246-BBCE-4F0A-BCDC-08FC4C52637D}" type="slidenum">
              <a:rPr lang="en-US" smtClean="0"/>
              <a:pPr/>
              <a:t>‹#›</a:t>
            </a:fld>
            <a:endParaRPr lang="en-US"/>
          </a:p>
        </p:txBody>
      </p:sp>
      <p:sp>
        <p:nvSpPr>
          <p:cNvPr id="7" name="Content Placeholder 3">
            <a:extLst>
              <a:ext uri="{FF2B5EF4-FFF2-40B4-BE49-F238E27FC236}">
                <a16:creationId xmlns:a16="http://schemas.microsoft.com/office/drawing/2014/main" id="{06DC1607-DD34-92DA-9340-AF0A334035F1}"/>
              </a:ext>
            </a:extLst>
          </p:cNvPr>
          <p:cNvSpPr>
            <a:spLocks noGrp="1"/>
          </p:cNvSpPr>
          <p:nvPr>
            <p:ph sz="half" idx="2" hasCustomPrompt="1"/>
          </p:nvPr>
        </p:nvSpPr>
        <p:spPr>
          <a:xfrm>
            <a:off x="789385" y="3340268"/>
            <a:ext cx="2909455" cy="1015663"/>
          </a:xfrm>
          <a:noFill/>
        </p:spPr>
        <p:txBody>
          <a:bodyPr tIns="0" bIns="0" anchor="ctr">
            <a:spAutoFit/>
          </a:bodyPr>
          <a:lstStyle>
            <a:lvl1pPr marL="0" indent="0">
              <a:lnSpc>
                <a:spcPct val="110000"/>
              </a:lnSpc>
              <a:spcAft>
                <a:spcPts val="600"/>
              </a:spcAft>
              <a:buNone/>
              <a:defRPr sz="2000"/>
            </a:lvl1pPr>
            <a:lvl2pPr marL="285750" indent="0">
              <a:lnSpc>
                <a:spcPct val="100000"/>
              </a:lnSpc>
              <a:spcAft>
                <a:spcPts val="600"/>
              </a:spcAft>
              <a:buNone/>
              <a:defRPr sz="1800"/>
            </a:lvl2pPr>
            <a:lvl3pPr marL="628650" indent="0">
              <a:lnSpc>
                <a:spcPct val="100000"/>
              </a:lnSpc>
              <a:spcAft>
                <a:spcPts val="600"/>
              </a:spcAft>
              <a:buNone/>
              <a:defRPr sz="16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6" name="Rectangle: Rounded Corners 5">
            <a:extLst>
              <a:ext uri="{FF2B5EF4-FFF2-40B4-BE49-F238E27FC236}">
                <a16:creationId xmlns:a16="http://schemas.microsoft.com/office/drawing/2014/main" id="{92F6DF51-03DE-037A-36FA-57CE810E7F5F}"/>
              </a:ext>
            </a:extLst>
          </p:cNvPr>
          <p:cNvSpPr/>
          <p:nvPr userDrawn="1"/>
        </p:nvSpPr>
        <p:spPr>
          <a:xfrm>
            <a:off x="4439410" y="3962400"/>
            <a:ext cx="7409690" cy="2247900"/>
          </a:xfrm>
          <a:prstGeom prst="roundRect">
            <a:avLst>
              <a:gd name="adj" fmla="val 6866"/>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8" name="Rectangle: Rounded Corners 7">
            <a:extLst>
              <a:ext uri="{FF2B5EF4-FFF2-40B4-BE49-F238E27FC236}">
                <a16:creationId xmlns:a16="http://schemas.microsoft.com/office/drawing/2014/main" id="{0F2FF4F5-7447-221A-7628-D02970A35BC7}"/>
              </a:ext>
            </a:extLst>
          </p:cNvPr>
          <p:cNvSpPr/>
          <p:nvPr userDrawn="1"/>
        </p:nvSpPr>
        <p:spPr>
          <a:xfrm>
            <a:off x="4439410" y="1371600"/>
            <a:ext cx="7409690" cy="2247900"/>
          </a:xfrm>
          <a:prstGeom prst="roundRect">
            <a:avLst>
              <a:gd name="adj" fmla="val 4677"/>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0" name="Content Placeholder 3">
            <a:extLst>
              <a:ext uri="{FF2B5EF4-FFF2-40B4-BE49-F238E27FC236}">
                <a16:creationId xmlns:a16="http://schemas.microsoft.com/office/drawing/2014/main" id="{1A27D050-2858-D049-1607-455C9592B65A}"/>
              </a:ext>
            </a:extLst>
          </p:cNvPr>
          <p:cNvSpPr>
            <a:spLocks noGrp="1"/>
          </p:cNvSpPr>
          <p:nvPr>
            <p:ph sz="half" idx="18" hasCustomPrompt="1"/>
          </p:nvPr>
        </p:nvSpPr>
        <p:spPr>
          <a:xfrm>
            <a:off x="4960187" y="1994800"/>
            <a:ext cx="6393613" cy="987621"/>
          </a:xfrm>
        </p:spPr>
        <p:txBody>
          <a:bodyPr anchor="ctr"/>
          <a:lstStyle>
            <a:lvl1pPr marL="0" indent="0">
              <a:lnSpc>
                <a:spcPct val="100000"/>
              </a:lnSpc>
              <a:spcAft>
                <a:spcPts val="600"/>
              </a:spcAft>
              <a:buNone/>
              <a:defRPr sz="1800" b="1">
                <a:solidFill>
                  <a:schemeClr val="accent1">
                    <a:lumMod val="40000"/>
                    <a:lumOff val="60000"/>
                  </a:schemeClr>
                </a:solidFill>
              </a:defRPr>
            </a:lvl1pPr>
            <a:lvl2pPr marL="285750" indent="-285750">
              <a:lnSpc>
                <a:spcPct val="100000"/>
              </a:lnSpc>
              <a:spcAft>
                <a:spcPts val="600"/>
              </a:spcAft>
              <a:buFont typeface="Arial" panose="020B0604020202020204" pitchFamily="34" charset="0"/>
              <a:buChar char="•"/>
              <a:defRPr sz="1600"/>
            </a:lvl2pPr>
            <a:lvl3pPr marL="287338" indent="0">
              <a:lnSpc>
                <a:spcPct val="100000"/>
              </a:lnSpc>
              <a:spcAft>
                <a:spcPts val="600"/>
              </a:spcAft>
              <a:buNone/>
              <a:defRPr sz="1400"/>
            </a:lvl3pPr>
            <a:lvl4pPr marL="858838" indent="0">
              <a:buNone/>
              <a:defRPr sz="1200"/>
            </a:lvl4pPr>
            <a:lvl5pPr marL="1030288" indent="0">
              <a:buNone/>
              <a:defRPr sz="1200"/>
            </a:lvl5pPr>
          </a:lstStyle>
          <a:p>
            <a:pPr lvl="0"/>
            <a:r>
              <a:rPr lang="en-US" dirty="0"/>
              <a:t>Enter text</a:t>
            </a:r>
          </a:p>
          <a:p>
            <a:pPr lvl="1"/>
            <a:r>
              <a:rPr lang="en-US" dirty="0"/>
              <a:t>Second level</a:t>
            </a:r>
          </a:p>
          <a:p>
            <a:pPr lvl="2"/>
            <a:r>
              <a:rPr lang="en-US" dirty="0"/>
              <a:t>Third level</a:t>
            </a:r>
          </a:p>
        </p:txBody>
      </p:sp>
      <p:sp>
        <p:nvSpPr>
          <p:cNvPr id="20" name="Content Placeholder 3">
            <a:extLst>
              <a:ext uri="{FF2B5EF4-FFF2-40B4-BE49-F238E27FC236}">
                <a16:creationId xmlns:a16="http://schemas.microsoft.com/office/drawing/2014/main" id="{746297EF-AFF3-48F7-A407-E3274CA69538}"/>
              </a:ext>
            </a:extLst>
          </p:cNvPr>
          <p:cNvSpPr>
            <a:spLocks noGrp="1"/>
          </p:cNvSpPr>
          <p:nvPr>
            <p:ph sz="half" idx="21" hasCustomPrompt="1"/>
          </p:nvPr>
        </p:nvSpPr>
        <p:spPr>
          <a:xfrm>
            <a:off x="4960187" y="4585600"/>
            <a:ext cx="6393613" cy="987621"/>
          </a:xfrm>
        </p:spPr>
        <p:txBody>
          <a:bodyPr anchor="ctr"/>
          <a:lstStyle>
            <a:lvl1pPr marL="0" indent="0">
              <a:lnSpc>
                <a:spcPct val="100000"/>
              </a:lnSpc>
              <a:spcAft>
                <a:spcPts val="600"/>
              </a:spcAft>
              <a:buNone/>
              <a:defRPr sz="1800" b="1">
                <a:solidFill>
                  <a:schemeClr val="accent1">
                    <a:lumMod val="40000"/>
                    <a:lumOff val="60000"/>
                  </a:schemeClr>
                </a:solidFill>
              </a:defRPr>
            </a:lvl1pPr>
            <a:lvl2pPr marL="285750" indent="-285750">
              <a:lnSpc>
                <a:spcPct val="100000"/>
              </a:lnSpc>
              <a:spcAft>
                <a:spcPts val="600"/>
              </a:spcAft>
              <a:buFont typeface="Arial" panose="020B0604020202020204" pitchFamily="34" charset="0"/>
              <a:buChar char="•"/>
              <a:defRPr sz="1600"/>
            </a:lvl2pPr>
            <a:lvl3pPr marL="287338" indent="0">
              <a:lnSpc>
                <a:spcPct val="100000"/>
              </a:lnSpc>
              <a:spcAft>
                <a:spcPts val="600"/>
              </a:spcAft>
              <a:buNone/>
              <a:defRPr sz="1400"/>
            </a:lvl3pPr>
            <a:lvl4pPr marL="858838" indent="0">
              <a:buNone/>
              <a:defRPr sz="1200"/>
            </a:lvl4pPr>
            <a:lvl5pPr marL="1030288" indent="0">
              <a:buNone/>
              <a:defRPr sz="1200"/>
            </a:lvl5pPr>
          </a:lstStyle>
          <a:p>
            <a:pPr lvl="0"/>
            <a:r>
              <a:rPr lang="en-US" dirty="0"/>
              <a:t>Enter text</a:t>
            </a:r>
          </a:p>
          <a:p>
            <a:pPr lvl="1"/>
            <a:r>
              <a:rPr lang="en-US" dirty="0"/>
              <a:t>Second level</a:t>
            </a:r>
          </a:p>
          <a:p>
            <a:pPr lvl="2"/>
            <a:r>
              <a:rPr lang="en-US" dirty="0"/>
              <a:t>Third level</a:t>
            </a:r>
          </a:p>
        </p:txBody>
      </p:sp>
    </p:spTree>
    <p:extLst>
      <p:ext uri="{BB962C8B-B14F-4D97-AF65-F5344CB8AC3E}">
        <p14:creationId xmlns:p14="http://schemas.microsoft.com/office/powerpoint/2010/main" val="52911748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Main point + 2 supporting images">
    <p:bg>
      <p:bgPr>
        <a:solidFill>
          <a:schemeClr val="bg1"/>
        </a:solidFill>
        <a:effectLst/>
      </p:bgPr>
    </p:bg>
    <p:spTree>
      <p:nvGrpSpPr>
        <p:cNvPr id="1" name=""/>
        <p:cNvGrpSpPr/>
        <p:nvPr/>
      </p:nvGrpSpPr>
      <p:grpSpPr>
        <a:xfrm>
          <a:off x="0" y="0"/>
          <a:ext cx="0" cy="0"/>
          <a:chOff x="0" y="0"/>
          <a:chExt cx="0" cy="0"/>
        </a:xfrm>
      </p:grpSpPr>
      <p:sp>
        <p:nvSpPr>
          <p:cNvPr id="6" name="Rectangle: Rounded Corners 14">
            <a:extLst>
              <a:ext uri="{FF2B5EF4-FFF2-40B4-BE49-F238E27FC236}">
                <a16:creationId xmlns:a16="http://schemas.microsoft.com/office/drawing/2014/main" id="{ABFB6408-920D-1E6F-B461-73461F93CAA7}"/>
              </a:ext>
            </a:extLst>
          </p:cNvPr>
          <p:cNvSpPr/>
          <p:nvPr userDrawn="1"/>
        </p:nvSpPr>
        <p:spPr>
          <a:xfrm>
            <a:off x="419100" y="1371600"/>
            <a:ext cx="3650025" cy="4838700"/>
          </a:xfrm>
          <a:prstGeom prst="roundRect">
            <a:avLst>
              <a:gd name="adj" fmla="val 335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8" name="Rectangle: Rounded Corners 7">
            <a:extLst>
              <a:ext uri="{FF2B5EF4-FFF2-40B4-BE49-F238E27FC236}">
                <a16:creationId xmlns:a16="http://schemas.microsoft.com/office/drawing/2014/main" id="{20B19ADC-8D74-4951-A056-93F593F4359A}"/>
              </a:ext>
            </a:extLst>
          </p:cNvPr>
          <p:cNvSpPr/>
          <p:nvPr userDrawn="1"/>
        </p:nvSpPr>
        <p:spPr>
          <a:xfrm>
            <a:off x="4439410" y="1371600"/>
            <a:ext cx="7409690" cy="2247900"/>
          </a:xfrm>
          <a:prstGeom prst="roundRect">
            <a:avLst>
              <a:gd name="adj" fmla="val 4677"/>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4" name="Title 1">
            <a:extLst>
              <a:ext uri="{FF2B5EF4-FFF2-40B4-BE49-F238E27FC236}">
                <a16:creationId xmlns:a16="http://schemas.microsoft.com/office/drawing/2014/main" id="{B47B450E-3B8F-B9BB-23ED-77B2B602D98D}"/>
              </a:ext>
            </a:extLst>
          </p:cNvPr>
          <p:cNvSpPr>
            <a:spLocks noGrp="1"/>
          </p:cNvSpPr>
          <p:nvPr>
            <p:ph type="title"/>
          </p:nvPr>
        </p:nvSpPr>
        <p:spPr>
          <a:xfrm>
            <a:off x="419100" y="342901"/>
            <a:ext cx="11429999" cy="647176"/>
          </a:xfrm>
        </p:spPr>
        <p:txBody>
          <a:bodyPr/>
          <a:lstStyle/>
          <a:p>
            <a:r>
              <a:rPr lang="en-US"/>
              <a:t>Click to edit Master title style</a:t>
            </a:r>
          </a:p>
        </p:txBody>
      </p:sp>
      <p:sp>
        <p:nvSpPr>
          <p:cNvPr id="15" name="Slide Number Placeholder 4">
            <a:extLst>
              <a:ext uri="{FF2B5EF4-FFF2-40B4-BE49-F238E27FC236}">
                <a16:creationId xmlns:a16="http://schemas.microsoft.com/office/drawing/2014/main" id="{BFF768BE-5F94-42C9-E496-955140986137}"/>
              </a:ext>
            </a:extLst>
          </p:cNvPr>
          <p:cNvSpPr>
            <a:spLocks noGrp="1"/>
          </p:cNvSpPr>
          <p:nvPr>
            <p:ph type="sldNum" sz="quarter" idx="12"/>
          </p:nvPr>
        </p:nvSpPr>
        <p:spPr>
          <a:xfrm>
            <a:off x="9105901" y="6348151"/>
            <a:ext cx="2743200" cy="365125"/>
          </a:xfrm>
        </p:spPr>
        <p:txBody>
          <a:bodyPr/>
          <a:lstStyle/>
          <a:p>
            <a:fld id="{DC503246-BBCE-4F0A-BCDC-08FC4C52637D}" type="slidenum">
              <a:rPr lang="en-US" smtClean="0"/>
              <a:pPr/>
              <a:t>‹#›</a:t>
            </a:fld>
            <a:endParaRPr lang="en-US"/>
          </a:p>
        </p:txBody>
      </p:sp>
      <p:sp>
        <p:nvSpPr>
          <p:cNvPr id="16" name="Content Placeholder 3">
            <a:extLst>
              <a:ext uri="{FF2B5EF4-FFF2-40B4-BE49-F238E27FC236}">
                <a16:creationId xmlns:a16="http://schemas.microsoft.com/office/drawing/2014/main" id="{8E3CD08A-F4CD-7075-B39F-26A7E7D6B9B9}"/>
              </a:ext>
            </a:extLst>
          </p:cNvPr>
          <p:cNvSpPr>
            <a:spLocks noGrp="1"/>
          </p:cNvSpPr>
          <p:nvPr>
            <p:ph sz="half" idx="2" hasCustomPrompt="1"/>
          </p:nvPr>
        </p:nvSpPr>
        <p:spPr>
          <a:xfrm>
            <a:off x="643912" y="4311650"/>
            <a:ext cx="3200400" cy="1645920"/>
          </a:xfrm>
          <a:noFill/>
        </p:spPr>
        <p:txBody>
          <a:bodyPr tIns="0" bIns="0">
            <a:normAutofit/>
          </a:bodyPr>
          <a:lstStyle>
            <a:lvl1pPr marL="0" indent="0">
              <a:lnSpc>
                <a:spcPct val="100000"/>
              </a:lnSpc>
              <a:spcAft>
                <a:spcPts val="600"/>
              </a:spcAft>
              <a:buNone/>
              <a:defRPr sz="1800"/>
            </a:lvl1pPr>
            <a:lvl2pPr marL="285750" indent="0">
              <a:lnSpc>
                <a:spcPct val="100000"/>
              </a:lnSpc>
              <a:spcAft>
                <a:spcPts val="600"/>
              </a:spcAft>
              <a:buNone/>
              <a:defRPr sz="1600"/>
            </a:lvl2pPr>
            <a:lvl3pPr marL="628650" indent="0">
              <a:lnSpc>
                <a:spcPct val="100000"/>
              </a:lnSpc>
              <a:spcAft>
                <a:spcPts val="600"/>
              </a:spcAft>
              <a:buNone/>
              <a:defRPr sz="14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17" name="Picture Placeholder 12">
            <a:extLst>
              <a:ext uri="{FF2B5EF4-FFF2-40B4-BE49-F238E27FC236}">
                <a16:creationId xmlns:a16="http://schemas.microsoft.com/office/drawing/2014/main" id="{18D1C323-2D58-E984-9769-0CF93BF35014}"/>
              </a:ext>
            </a:extLst>
          </p:cNvPr>
          <p:cNvSpPr>
            <a:spLocks noGrp="1"/>
          </p:cNvSpPr>
          <p:nvPr>
            <p:ph type="pic" sz="quarter" idx="15" hasCustomPrompt="1"/>
          </p:nvPr>
        </p:nvSpPr>
        <p:spPr>
          <a:xfrm>
            <a:off x="419101" y="1371600"/>
            <a:ext cx="3650024" cy="2622263"/>
          </a:xfrm>
          <a:prstGeom prst="roundRect">
            <a:avLst>
              <a:gd name="adj" fmla="val 5525"/>
            </a:avLst>
          </a:prstGeom>
          <a:effectLst/>
        </p:spPr>
        <p:txBody>
          <a:bodyPr anchor="ctr">
            <a:noAutofit/>
          </a:bodyPr>
          <a:lstStyle>
            <a:lvl1pPr marL="0" indent="0" algn="ctr">
              <a:buNone/>
              <a:defRPr sz="1800"/>
            </a:lvl1pPr>
          </a:lstStyle>
          <a:p>
            <a:r>
              <a:rPr lang="en-US" dirty="0"/>
              <a:t>Click icon to add image</a:t>
            </a:r>
          </a:p>
          <a:p>
            <a:endParaRPr lang="en-US" dirty="0"/>
          </a:p>
        </p:txBody>
      </p:sp>
      <p:sp>
        <p:nvSpPr>
          <p:cNvPr id="21" name="Content Placeholder 3">
            <a:extLst>
              <a:ext uri="{FF2B5EF4-FFF2-40B4-BE49-F238E27FC236}">
                <a16:creationId xmlns:a16="http://schemas.microsoft.com/office/drawing/2014/main" id="{F2AFFA86-EF61-AE52-5912-1F28DB9B6C35}"/>
              </a:ext>
            </a:extLst>
          </p:cNvPr>
          <p:cNvSpPr>
            <a:spLocks noGrp="1"/>
          </p:cNvSpPr>
          <p:nvPr>
            <p:ph sz="half" idx="18" hasCustomPrompt="1"/>
          </p:nvPr>
        </p:nvSpPr>
        <p:spPr>
          <a:xfrm>
            <a:off x="7351386" y="2049275"/>
            <a:ext cx="4002413" cy="892552"/>
          </a:xfrm>
        </p:spPr>
        <p:txBody>
          <a:bodyPr anchor="ctr"/>
          <a:lstStyle>
            <a:lvl1pPr marL="0" indent="0">
              <a:lnSpc>
                <a:spcPct val="100000"/>
              </a:lnSpc>
              <a:spcAft>
                <a:spcPts val="600"/>
              </a:spcAft>
              <a:buNone/>
              <a:defRPr sz="1600" b="1">
                <a:solidFill>
                  <a:schemeClr val="accent1">
                    <a:lumMod val="40000"/>
                    <a:lumOff val="60000"/>
                  </a:schemeClr>
                </a:solidFill>
              </a:defRPr>
            </a:lvl1pPr>
            <a:lvl2pPr marL="0" indent="0">
              <a:lnSpc>
                <a:spcPct val="100000"/>
              </a:lnSpc>
              <a:spcAft>
                <a:spcPts val="600"/>
              </a:spcAft>
              <a:buNone/>
              <a:defRPr sz="1400"/>
            </a:lvl2pPr>
            <a:lvl3pPr marL="287338" indent="0">
              <a:lnSpc>
                <a:spcPct val="100000"/>
              </a:lnSpc>
              <a:spcAft>
                <a:spcPts val="600"/>
              </a:spcAft>
              <a:buNone/>
              <a:defRPr sz="1200"/>
            </a:lvl3pPr>
            <a:lvl4pPr marL="858838" indent="0">
              <a:buNone/>
              <a:defRPr sz="1200"/>
            </a:lvl4pPr>
            <a:lvl5pPr marL="1030288" indent="0">
              <a:buNone/>
              <a:defRPr sz="1200"/>
            </a:lvl5pPr>
          </a:lstStyle>
          <a:p>
            <a:pPr lvl="0"/>
            <a:r>
              <a:rPr lang="en-US" dirty="0"/>
              <a:t>Enter text</a:t>
            </a:r>
          </a:p>
          <a:p>
            <a:pPr lvl="1"/>
            <a:r>
              <a:rPr lang="en-US" dirty="0"/>
              <a:t>Second level</a:t>
            </a:r>
          </a:p>
          <a:p>
            <a:pPr lvl="2"/>
            <a:r>
              <a:rPr lang="en-US" dirty="0"/>
              <a:t>Third level</a:t>
            </a:r>
          </a:p>
        </p:txBody>
      </p:sp>
      <p:sp>
        <p:nvSpPr>
          <p:cNvPr id="22" name="Picture Placeholder 19">
            <a:extLst>
              <a:ext uri="{FF2B5EF4-FFF2-40B4-BE49-F238E27FC236}">
                <a16:creationId xmlns:a16="http://schemas.microsoft.com/office/drawing/2014/main" id="{B37E5854-0024-2BA6-0A11-936EDB91894D}"/>
              </a:ext>
            </a:extLst>
          </p:cNvPr>
          <p:cNvSpPr>
            <a:spLocks noGrp="1"/>
          </p:cNvSpPr>
          <p:nvPr>
            <p:ph type="pic" sz="quarter" idx="19" hasCustomPrompt="1"/>
          </p:nvPr>
        </p:nvSpPr>
        <p:spPr>
          <a:xfrm>
            <a:off x="4448554" y="1371600"/>
            <a:ext cx="2431217" cy="2236839"/>
          </a:xfrm>
          <a:prstGeom prst="roundRect">
            <a:avLst>
              <a:gd name="adj" fmla="val 4167"/>
            </a:avLst>
          </a:prstGeom>
          <a:effectLst/>
        </p:spPr>
        <p:txBody>
          <a:bodyPr anchor="ctr"/>
          <a:lstStyle>
            <a:lvl1pPr marL="0" indent="0" algn="ctr">
              <a:buNone/>
              <a:defRPr sz="1600"/>
            </a:lvl1pPr>
          </a:lstStyle>
          <a:p>
            <a:r>
              <a:rPr lang="en-US" dirty="0"/>
              <a:t>Click icon to add image</a:t>
            </a:r>
            <a:br>
              <a:rPr lang="en-US" dirty="0"/>
            </a:br>
            <a:br>
              <a:rPr lang="en-US" dirty="0"/>
            </a:br>
            <a:endParaRPr lang="en-US" dirty="0"/>
          </a:p>
        </p:txBody>
      </p:sp>
      <p:sp>
        <p:nvSpPr>
          <p:cNvPr id="23" name="Rectangle: Rounded Corners 7">
            <a:extLst>
              <a:ext uri="{FF2B5EF4-FFF2-40B4-BE49-F238E27FC236}">
                <a16:creationId xmlns:a16="http://schemas.microsoft.com/office/drawing/2014/main" id="{4B1D0688-BD48-5879-E9D2-8DF70D6B56DF}"/>
              </a:ext>
            </a:extLst>
          </p:cNvPr>
          <p:cNvSpPr/>
          <p:nvPr userDrawn="1"/>
        </p:nvSpPr>
        <p:spPr>
          <a:xfrm>
            <a:off x="4439410" y="3962400"/>
            <a:ext cx="7409690" cy="2247900"/>
          </a:xfrm>
          <a:prstGeom prst="roundRect">
            <a:avLst>
              <a:gd name="adj" fmla="val 4677"/>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4" name="Content Placeholder 3">
            <a:extLst>
              <a:ext uri="{FF2B5EF4-FFF2-40B4-BE49-F238E27FC236}">
                <a16:creationId xmlns:a16="http://schemas.microsoft.com/office/drawing/2014/main" id="{8A001B6D-E4D2-2B03-93FF-DE67C05CDF13}"/>
              </a:ext>
            </a:extLst>
          </p:cNvPr>
          <p:cNvSpPr>
            <a:spLocks noGrp="1"/>
          </p:cNvSpPr>
          <p:nvPr>
            <p:ph sz="half" idx="20" hasCustomPrompt="1"/>
          </p:nvPr>
        </p:nvSpPr>
        <p:spPr>
          <a:xfrm>
            <a:off x="7351386" y="4640075"/>
            <a:ext cx="4002413" cy="892552"/>
          </a:xfrm>
        </p:spPr>
        <p:txBody>
          <a:bodyPr anchor="ctr"/>
          <a:lstStyle>
            <a:lvl1pPr marL="0" indent="0">
              <a:lnSpc>
                <a:spcPct val="100000"/>
              </a:lnSpc>
              <a:spcAft>
                <a:spcPts val="600"/>
              </a:spcAft>
              <a:buNone/>
              <a:defRPr sz="1600" b="1">
                <a:solidFill>
                  <a:schemeClr val="accent1">
                    <a:lumMod val="40000"/>
                    <a:lumOff val="60000"/>
                  </a:schemeClr>
                </a:solidFill>
              </a:defRPr>
            </a:lvl1pPr>
            <a:lvl2pPr marL="0" indent="0">
              <a:lnSpc>
                <a:spcPct val="100000"/>
              </a:lnSpc>
              <a:spcAft>
                <a:spcPts val="600"/>
              </a:spcAft>
              <a:buNone/>
              <a:defRPr sz="1400"/>
            </a:lvl2pPr>
            <a:lvl3pPr marL="287338" indent="0">
              <a:lnSpc>
                <a:spcPct val="100000"/>
              </a:lnSpc>
              <a:spcAft>
                <a:spcPts val="600"/>
              </a:spcAft>
              <a:buNone/>
              <a:defRPr sz="1200"/>
            </a:lvl3pPr>
            <a:lvl4pPr marL="858838" indent="0">
              <a:buNone/>
              <a:defRPr sz="1200"/>
            </a:lvl4pPr>
            <a:lvl5pPr marL="1030288" indent="0">
              <a:buNone/>
              <a:defRPr sz="1200"/>
            </a:lvl5pPr>
          </a:lstStyle>
          <a:p>
            <a:pPr lvl="0"/>
            <a:r>
              <a:rPr lang="en-US" dirty="0"/>
              <a:t>Enter text</a:t>
            </a:r>
          </a:p>
          <a:p>
            <a:pPr lvl="1"/>
            <a:r>
              <a:rPr lang="en-US" dirty="0"/>
              <a:t>Second level</a:t>
            </a:r>
          </a:p>
          <a:p>
            <a:pPr lvl="2"/>
            <a:r>
              <a:rPr lang="en-US" dirty="0"/>
              <a:t>Third level</a:t>
            </a:r>
          </a:p>
        </p:txBody>
      </p:sp>
      <p:sp>
        <p:nvSpPr>
          <p:cNvPr id="25" name="Picture Placeholder 19">
            <a:extLst>
              <a:ext uri="{FF2B5EF4-FFF2-40B4-BE49-F238E27FC236}">
                <a16:creationId xmlns:a16="http://schemas.microsoft.com/office/drawing/2014/main" id="{145F96AB-F97D-57A2-35EA-DA15CB79E5F8}"/>
              </a:ext>
            </a:extLst>
          </p:cNvPr>
          <p:cNvSpPr>
            <a:spLocks noGrp="1"/>
          </p:cNvSpPr>
          <p:nvPr>
            <p:ph type="pic" sz="quarter" idx="21" hasCustomPrompt="1"/>
          </p:nvPr>
        </p:nvSpPr>
        <p:spPr>
          <a:xfrm>
            <a:off x="4448554" y="3962400"/>
            <a:ext cx="2431217" cy="2236839"/>
          </a:xfrm>
          <a:prstGeom prst="roundRect">
            <a:avLst>
              <a:gd name="adj" fmla="val 4167"/>
            </a:avLst>
          </a:prstGeom>
          <a:effectLst/>
        </p:spPr>
        <p:txBody>
          <a:bodyPr anchor="ctr"/>
          <a:lstStyle>
            <a:lvl1pPr marL="0" indent="0" algn="ctr">
              <a:buNone/>
              <a:defRPr sz="1600"/>
            </a:lvl1pPr>
          </a:lstStyle>
          <a:p>
            <a:r>
              <a:rPr lang="en-US" dirty="0"/>
              <a:t>Click icon to add image</a:t>
            </a:r>
            <a:br>
              <a:rPr lang="en-US" dirty="0"/>
            </a:br>
            <a:br>
              <a:rPr lang="en-US" dirty="0"/>
            </a:br>
            <a:endParaRPr lang="en-US" dirty="0"/>
          </a:p>
        </p:txBody>
      </p:sp>
    </p:spTree>
    <p:extLst>
      <p:ext uri="{BB962C8B-B14F-4D97-AF65-F5344CB8AC3E}">
        <p14:creationId xmlns:p14="http://schemas.microsoft.com/office/powerpoint/2010/main" val="3765933636"/>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Main point + 3 supporting">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BDB79-7DA4-A7DA-FFAA-D970F473BC02}"/>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B96CAFAC-60AE-A2BB-3ABA-C67F805E8C97}"/>
              </a:ext>
            </a:extLst>
          </p:cNvPr>
          <p:cNvSpPr>
            <a:spLocks noGrp="1"/>
          </p:cNvSpPr>
          <p:nvPr>
            <p:ph type="sldNum" sz="quarter" idx="12"/>
          </p:nvPr>
        </p:nvSpPr>
        <p:spPr/>
        <p:txBody>
          <a:bodyPr/>
          <a:lstStyle/>
          <a:p>
            <a:fld id="{DC503246-BBCE-4F0A-BCDC-08FC4C52637D}" type="slidenum">
              <a:rPr lang="en-US" smtClean="0"/>
              <a:pPr/>
              <a:t>‹#›</a:t>
            </a:fld>
            <a:endParaRPr lang="en-US"/>
          </a:p>
        </p:txBody>
      </p:sp>
      <p:sp>
        <p:nvSpPr>
          <p:cNvPr id="8" name="Rectangle: Rounded Corners 7">
            <a:extLst>
              <a:ext uri="{FF2B5EF4-FFF2-40B4-BE49-F238E27FC236}">
                <a16:creationId xmlns:a16="http://schemas.microsoft.com/office/drawing/2014/main" id="{0F2FF4F5-7447-221A-7628-D02970A35BC7}"/>
              </a:ext>
            </a:extLst>
          </p:cNvPr>
          <p:cNvSpPr/>
          <p:nvPr userDrawn="1"/>
        </p:nvSpPr>
        <p:spPr>
          <a:xfrm>
            <a:off x="419100" y="1485900"/>
            <a:ext cx="11430000" cy="1828798"/>
          </a:xfrm>
          <a:prstGeom prst="roundRect">
            <a:avLst>
              <a:gd name="adj" fmla="val 10291"/>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0" name="Content Placeholder 3">
            <a:extLst>
              <a:ext uri="{FF2B5EF4-FFF2-40B4-BE49-F238E27FC236}">
                <a16:creationId xmlns:a16="http://schemas.microsoft.com/office/drawing/2014/main" id="{1A27D050-2858-D049-1607-455C9592B65A}"/>
              </a:ext>
            </a:extLst>
          </p:cNvPr>
          <p:cNvSpPr>
            <a:spLocks noGrp="1"/>
          </p:cNvSpPr>
          <p:nvPr>
            <p:ph sz="half" idx="18" hasCustomPrompt="1"/>
          </p:nvPr>
        </p:nvSpPr>
        <p:spPr>
          <a:xfrm>
            <a:off x="744232" y="1907857"/>
            <a:ext cx="10775280" cy="984885"/>
          </a:xfrm>
        </p:spPr>
        <p:txBody>
          <a:bodyPr anchor="ctr"/>
          <a:lstStyle>
            <a:lvl1pPr marL="0" indent="0">
              <a:lnSpc>
                <a:spcPct val="100000"/>
              </a:lnSpc>
              <a:spcAft>
                <a:spcPts val="600"/>
              </a:spcAft>
              <a:buNone/>
              <a:defRPr sz="1800" b="1">
                <a:solidFill>
                  <a:schemeClr val="accent1">
                    <a:lumMod val="40000"/>
                    <a:lumOff val="60000"/>
                  </a:schemeClr>
                </a:solidFill>
              </a:defRPr>
            </a:lvl1pPr>
            <a:lvl2pPr marL="285750" indent="-285750">
              <a:lnSpc>
                <a:spcPct val="100000"/>
              </a:lnSpc>
              <a:spcAft>
                <a:spcPts val="600"/>
              </a:spcAft>
              <a:buFont typeface="Arial" panose="020B0604020202020204" pitchFamily="34" charset="0"/>
              <a:buChar char="•"/>
              <a:defRPr sz="1600"/>
            </a:lvl2pPr>
            <a:lvl3pPr marL="287338" indent="0">
              <a:lnSpc>
                <a:spcPct val="100000"/>
              </a:lnSpc>
              <a:spcAft>
                <a:spcPts val="600"/>
              </a:spcAft>
              <a:buNone/>
              <a:defRPr sz="1400"/>
            </a:lvl3pPr>
            <a:lvl4pPr marL="858838" indent="0">
              <a:buNone/>
              <a:defRPr sz="1200"/>
            </a:lvl4pPr>
            <a:lvl5pPr marL="1030288" indent="0">
              <a:buNone/>
              <a:defRPr sz="1200"/>
            </a:lvl5pPr>
          </a:lstStyle>
          <a:p>
            <a:pPr lvl="0"/>
            <a:r>
              <a:rPr lang="en-US" dirty="0"/>
              <a:t>Enter text</a:t>
            </a:r>
          </a:p>
          <a:p>
            <a:pPr lvl="1"/>
            <a:r>
              <a:rPr lang="en-US" dirty="0"/>
              <a:t>Second level</a:t>
            </a:r>
          </a:p>
          <a:p>
            <a:pPr lvl="2"/>
            <a:r>
              <a:rPr lang="en-US" dirty="0"/>
              <a:t>Third level</a:t>
            </a:r>
          </a:p>
        </p:txBody>
      </p:sp>
      <p:sp>
        <p:nvSpPr>
          <p:cNvPr id="9" name="Rectangle: Rounded Corners 8">
            <a:extLst>
              <a:ext uri="{FF2B5EF4-FFF2-40B4-BE49-F238E27FC236}">
                <a16:creationId xmlns:a16="http://schemas.microsoft.com/office/drawing/2014/main" id="{6377A2A5-F4FE-67F7-ADE6-5A4C45C46636}"/>
              </a:ext>
            </a:extLst>
          </p:cNvPr>
          <p:cNvSpPr/>
          <p:nvPr userDrawn="1"/>
        </p:nvSpPr>
        <p:spPr>
          <a:xfrm>
            <a:off x="419100" y="3543302"/>
            <a:ext cx="3678669" cy="2666998"/>
          </a:xfrm>
          <a:prstGeom prst="roundRect">
            <a:avLst>
              <a:gd name="adj" fmla="val 3753"/>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4" name="Text Placeholder 2">
            <a:extLst>
              <a:ext uri="{FF2B5EF4-FFF2-40B4-BE49-F238E27FC236}">
                <a16:creationId xmlns:a16="http://schemas.microsoft.com/office/drawing/2014/main" id="{B7155E0E-FE90-30B4-29B2-5095FF7F7DFF}"/>
              </a:ext>
            </a:extLst>
          </p:cNvPr>
          <p:cNvSpPr>
            <a:spLocks noGrp="1"/>
          </p:cNvSpPr>
          <p:nvPr userDrawn="1">
            <p:ph type="body" idx="1" hasCustomPrompt="1"/>
          </p:nvPr>
        </p:nvSpPr>
        <p:spPr>
          <a:xfrm>
            <a:off x="746593" y="3857623"/>
            <a:ext cx="3023683" cy="341632"/>
          </a:xfrm>
        </p:spPr>
        <p:txBody>
          <a:bodyPr anchor="t"/>
          <a:lstStyle>
            <a:lvl1pPr marL="0" indent="0">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heading here</a:t>
            </a:r>
          </a:p>
        </p:txBody>
      </p:sp>
      <p:sp>
        <p:nvSpPr>
          <p:cNvPr id="16" name="Content Placeholder 3">
            <a:extLst>
              <a:ext uri="{FF2B5EF4-FFF2-40B4-BE49-F238E27FC236}">
                <a16:creationId xmlns:a16="http://schemas.microsoft.com/office/drawing/2014/main" id="{542C1789-5BCE-3857-98C9-2C699654BC1E}"/>
              </a:ext>
            </a:extLst>
          </p:cNvPr>
          <p:cNvSpPr>
            <a:spLocks noGrp="1"/>
          </p:cNvSpPr>
          <p:nvPr userDrawn="1">
            <p:ph sz="half" idx="2" hasCustomPrompt="1"/>
          </p:nvPr>
        </p:nvSpPr>
        <p:spPr>
          <a:xfrm>
            <a:off x="746593" y="4255530"/>
            <a:ext cx="3023683" cy="892552"/>
          </a:xfrm>
        </p:spPr>
        <p:txBody>
          <a:bodyPr/>
          <a:lstStyle>
            <a:lvl1pPr marL="0" indent="0">
              <a:lnSpc>
                <a:spcPct val="100000"/>
              </a:lnSpc>
              <a:spcAft>
                <a:spcPts val="600"/>
              </a:spcAft>
              <a:buNone/>
              <a:defRPr sz="1600"/>
            </a:lvl1pPr>
            <a:lvl2pPr marL="285750" indent="0">
              <a:lnSpc>
                <a:spcPct val="100000"/>
              </a:lnSpc>
              <a:spcAft>
                <a:spcPts val="600"/>
              </a:spcAft>
              <a:buNone/>
              <a:defRPr sz="1400"/>
            </a:lvl2pPr>
            <a:lvl3pPr marL="628650" indent="0">
              <a:lnSpc>
                <a:spcPct val="100000"/>
              </a:lnSpc>
              <a:spcAft>
                <a:spcPts val="6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6" name="Rectangle: Rounded Corners 8">
            <a:extLst>
              <a:ext uri="{FF2B5EF4-FFF2-40B4-BE49-F238E27FC236}">
                <a16:creationId xmlns:a16="http://schemas.microsoft.com/office/drawing/2014/main" id="{B0BFE81F-8456-AC39-1679-18D4E426E6AF}"/>
              </a:ext>
            </a:extLst>
          </p:cNvPr>
          <p:cNvSpPr/>
          <p:nvPr userDrawn="1"/>
        </p:nvSpPr>
        <p:spPr>
          <a:xfrm>
            <a:off x="8170431" y="3543302"/>
            <a:ext cx="3678669" cy="2666998"/>
          </a:xfrm>
          <a:prstGeom prst="roundRect">
            <a:avLst>
              <a:gd name="adj" fmla="val 3753"/>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7" name="Text Placeholder 2">
            <a:extLst>
              <a:ext uri="{FF2B5EF4-FFF2-40B4-BE49-F238E27FC236}">
                <a16:creationId xmlns:a16="http://schemas.microsoft.com/office/drawing/2014/main" id="{607609F0-4D50-9330-513F-4BCA6409BF89}"/>
              </a:ext>
            </a:extLst>
          </p:cNvPr>
          <p:cNvSpPr>
            <a:spLocks noGrp="1"/>
          </p:cNvSpPr>
          <p:nvPr>
            <p:ph type="body" idx="19" hasCustomPrompt="1"/>
          </p:nvPr>
        </p:nvSpPr>
        <p:spPr>
          <a:xfrm>
            <a:off x="8497924" y="3857623"/>
            <a:ext cx="3023683" cy="341632"/>
          </a:xfrm>
        </p:spPr>
        <p:txBody>
          <a:bodyPr anchor="t"/>
          <a:lstStyle>
            <a:lvl1pPr marL="0" indent="0">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13" name="Content Placeholder 3">
            <a:extLst>
              <a:ext uri="{FF2B5EF4-FFF2-40B4-BE49-F238E27FC236}">
                <a16:creationId xmlns:a16="http://schemas.microsoft.com/office/drawing/2014/main" id="{7E659CCA-1997-5805-AE7F-FC2CBA8438F0}"/>
              </a:ext>
            </a:extLst>
          </p:cNvPr>
          <p:cNvSpPr>
            <a:spLocks noGrp="1"/>
          </p:cNvSpPr>
          <p:nvPr>
            <p:ph sz="half" idx="20" hasCustomPrompt="1"/>
          </p:nvPr>
        </p:nvSpPr>
        <p:spPr>
          <a:xfrm>
            <a:off x="8497924" y="4255530"/>
            <a:ext cx="3023683" cy="892552"/>
          </a:xfrm>
        </p:spPr>
        <p:txBody>
          <a:bodyPr/>
          <a:lstStyle>
            <a:lvl1pPr marL="0" indent="0">
              <a:lnSpc>
                <a:spcPct val="100000"/>
              </a:lnSpc>
              <a:spcAft>
                <a:spcPts val="600"/>
              </a:spcAft>
              <a:buNone/>
              <a:defRPr sz="1600"/>
            </a:lvl1pPr>
            <a:lvl2pPr marL="285750" indent="0">
              <a:lnSpc>
                <a:spcPct val="100000"/>
              </a:lnSpc>
              <a:spcAft>
                <a:spcPts val="600"/>
              </a:spcAft>
              <a:buNone/>
              <a:defRPr sz="1400"/>
            </a:lvl2pPr>
            <a:lvl3pPr marL="628650" indent="0">
              <a:lnSpc>
                <a:spcPct val="100000"/>
              </a:lnSpc>
              <a:spcAft>
                <a:spcPts val="6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15" name="Rectangle: Rounded Corners 8">
            <a:extLst>
              <a:ext uri="{FF2B5EF4-FFF2-40B4-BE49-F238E27FC236}">
                <a16:creationId xmlns:a16="http://schemas.microsoft.com/office/drawing/2014/main" id="{291BB76D-D157-C126-D16B-F05861C573FC}"/>
              </a:ext>
            </a:extLst>
          </p:cNvPr>
          <p:cNvSpPr/>
          <p:nvPr userDrawn="1"/>
        </p:nvSpPr>
        <p:spPr>
          <a:xfrm>
            <a:off x="4294765" y="3543302"/>
            <a:ext cx="3678669" cy="2666998"/>
          </a:xfrm>
          <a:prstGeom prst="roundRect">
            <a:avLst>
              <a:gd name="adj" fmla="val 3753"/>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0" name="Text Placeholder 2">
            <a:extLst>
              <a:ext uri="{FF2B5EF4-FFF2-40B4-BE49-F238E27FC236}">
                <a16:creationId xmlns:a16="http://schemas.microsoft.com/office/drawing/2014/main" id="{BAD33963-AB69-FE2A-ECBE-D6DDEC9E474F}"/>
              </a:ext>
            </a:extLst>
          </p:cNvPr>
          <p:cNvSpPr>
            <a:spLocks noGrp="1"/>
          </p:cNvSpPr>
          <p:nvPr>
            <p:ph type="body" idx="21" hasCustomPrompt="1"/>
          </p:nvPr>
        </p:nvSpPr>
        <p:spPr>
          <a:xfrm>
            <a:off x="4622258" y="3857623"/>
            <a:ext cx="3023683" cy="341632"/>
          </a:xfrm>
        </p:spPr>
        <p:txBody>
          <a:bodyPr anchor="t"/>
          <a:lstStyle>
            <a:lvl1pPr marL="0" indent="0">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22" name="Content Placeholder 3">
            <a:extLst>
              <a:ext uri="{FF2B5EF4-FFF2-40B4-BE49-F238E27FC236}">
                <a16:creationId xmlns:a16="http://schemas.microsoft.com/office/drawing/2014/main" id="{1B379EDC-66F5-D1E6-79F5-D2E991C68823}"/>
              </a:ext>
            </a:extLst>
          </p:cNvPr>
          <p:cNvSpPr>
            <a:spLocks noGrp="1"/>
          </p:cNvSpPr>
          <p:nvPr>
            <p:ph sz="half" idx="22" hasCustomPrompt="1"/>
          </p:nvPr>
        </p:nvSpPr>
        <p:spPr>
          <a:xfrm>
            <a:off x="4622258" y="4255530"/>
            <a:ext cx="3023683" cy="892552"/>
          </a:xfrm>
        </p:spPr>
        <p:txBody>
          <a:bodyPr/>
          <a:lstStyle>
            <a:lvl1pPr marL="0" indent="0">
              <a:lnSpc>
                <a:spcPct val="100000"/>
              </a:lnSpc>
              <a:spcAft>
                <a:spcPts val="600"/>
              </a:spcAft>
              <a:buNone/>
              <a:defRPr sz="1600"/>
            </a:lvl1pPr>
            <a:lvl2pPr marL="285750" indent="0">
              <a:lnSpc>
                <a:spcPct val="100000"/>
              </a:lnSpc>
              <a:spcAft>
                <a:spcPts val="600"/>
              </a:spcAft>
              <a:buNone/>
              <a:defRPr sz="1400"/>
            </a:lvl2pPr>
            <a:lvl3pPr marL="628650" indent="0">
              <a:lnSpc>
                <a:spcPct val="100000"/>
              </a:lnSpc>
              <a:spcAft>
                <a:spcPts val="6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Tree>
    <p:extLst>
      <p:ext uri="{BB962C8B-B14F-4D97-AF65-F5344CB8AC3E}">
        <p14:creationId xmlns:p14="http://schemas.microsoft.com/office/powerpoint/2010/main" val="338514014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Main point w photo + 3 supporting">
    <p:bg>
      <p:bgPr>
        <a:solidFill>
          <a:schemeClr val="bg1"/>
        </a:solidFill>
        <a:effectLst/>
      </p:bgPr>
    </p:bg>
    <p:spTree>
      <p:nvGrpSpPr>
        <p:cNvPr id="1" name=""/>
        <p:cNvGrpSpPr/>
        <p:nvPr/>
      </p:nvGrpSpPr>
      <p:grpSpPr>
        <a:xfrm>
          <a:off x="0" y="0"/>
          <a:ext cx="0" cy="0"/>
          <a:chOff x="0" y="0"/>
          <a:chExt cx="0" cy="0"/>
        </a:xfrm>
      </p:grpSpPr>
      <p:sp>
        <p:nvSpPr>
          <p:cNvPr id="6" name="Rectangle: Rounded Corners 10">
            <a:extLst>
              <a:ext uri="{FF2B5EF4-FFF2-40B4-BE49-F238E27FC236}">
                <a16:creationId xmlns:a16="http://schemas.microsoft.com/office/drawing/2014/main" id="{A477AA5C-159F-62CD-6AB3-B00F2A3A514F}"/>
              </a:ext>
            </a:extLst>
          </p:cNvPr>
          <p:cNvSpPr/>
          <p:nvPr userDrawn="1"/>
        </p:nvSpPr>
        <p:spPr>
          <a:xfrm>
            <a:off x="8460853" y="3543302"/>
            <a:ext cx="3388247" cy="2666998"/>
          </a:xfrm>
          <a:prstGeom prst="roundRect">
            <a:avLst>
              <a:gd name="adj" fmla="val 5020"/>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3" name="Title 1">
            <a:extLst>
              <a:ext uri="{FF2B5EF4-FFF2-40B4-BE49-F238E27FC236}">
                <a16:creationId xmlns:a16="http://schemas.microsoft.com/office/drawing/2014/main" id="{3557FA9E-9D5B-C34C-8303-2319FBA56496}"/>
              </a:ext>
            </a:extLst>
          </p:cNvPr>
          <p:cNvSpPr>
            <a:spLocks noGrp="1"/>
          </p:cNvSpPr>
          <p:nvPr>
            <p:ph type="title"/>
          </p:nvPr>
        </p:nvSpPr>
        <p:spPr>
          <a:xfrm>
            <a:off x="419100" y="342901"/>
            <a:ext cx="11429999" cy="647176"/>
          </a:xfrm>
        </p:spPr>
        <p:txBody>
          <a:bodyPr/>
          <a:lstStyle/>
          <a:p>
            <a:r>
              <a:rPr lang="en-US"/>
              <a:t>Click to edit Master title style</a:t>
            </a:r>
          </a:p>
        </p:txBody>
      </p:sp>
      <p:sp>
        <p:nvSpPr>
          <p:cNvPr id="20" name="Slide Number Placeholder 4">
            <a:extLst>
              <a:ext uri="{FF2B5EF4-FFF2-40B4-BE49-F238E27FC236}">
                <a16:creationId xmlns:a16="http://schemas.microsoft.com/office/drawing/2014/main" id="{C314C204-02A8-6E43-99EF-091BB7B4C99B}"/>
              </a:ext>
            </a:extLst>
          </p:cNvPr>
          <p:cNvSpPr>
            <a:spLocks noGrp="1"/>
          </p:cNvSpPr>
          <p:nvPr>
            <p:ph type="sldNum" sz="quarter" idx="12"/>
          </p:nvPr>
        </p:nvSpPr>
        <p:spPr>
          <a:xfrm>
            <a:off x="9105901" y="6348151"/>
            <a:ext cx="2743200" cy="365125"/>
          </a:xfrm>
        </p:spPr>
        <p:txBody>
          <a:bodyPr/>
          <a:lstStyle/>
          <a:p>
            <a:fld id="{DC503246-BBCE-4F0A-BCDC-08FC4C52637D}" type="slidenum">
              <a:rPr lang="en-US" smtClean="0"/>
              <a:pPr/>
              <a:t>‹#›</a:t>
            </a:fld>
            <a:endParaRPr lang="en-US"/>
          </a:p>
        </p:txBody>
      </p:sp>
      <p:sp>
        <p:nvSpPr>
          <p:cNvPr id="22" name="Rectangle: Rounded Corners 7">
            <a:extLst>
              <a:ext uri="{FF2B5EF4-FFF2-40B4-BE49-F238E27FC236}">
                <a16:creationId xmlns:a16="http://schemas.microsoft.com/office/drawing/2014/main" id="{B0C1D41D-BAB7-A7EA-8053-4899AA956B42}"/>
              </a:ext>
            </a:extLst>
          </p:cNvPr>
          <p:cNvSpPr/>
          <p:nvPr userDrawn="1"/>
        </p:nvSpPr>
        <p:spPr>
          <a:xfrm>
            <a:off x="1162246" y="1485900"/>
            <a:ext cx="10686854" cy="1828798"/>
          </a:xfrm>
          <a:prstGeom prst="roundRect">
            <a:avLst>
              <a:gd name="adj" fmla="val 7369"/>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3" name="Content Placeholder 3">
            <a:extLst>
              <a:ext uri="{FF2B5EF4-FFF2-40B4-BE49-F238E27FC236}">
                <a16:creationId xmlns:a16="http://schemas.microsoft.com/office/drawing/2014/main" id="{D7BCFF0A-3A35-DC91-3F6F-0D3629185D0A}"/>
              </a:ext>
            </a:extLst>
          </p:cNvPr>
          <p:cNvSpPr>
            <a:spLocks noGrp="1"/>
          </p:cNvSpPr>
          <p:nvPr>
            <p:ph sz="half" idx="18" hasCustomPrompt="1"/>
          </p:nvPr>
        </p:nvSpPr>
        <p:spPr>
          <a:xfrm>
            <a:off x="2668577" y="1907857"/>
            <a:ext cx="8756566" cy="984885"/>
          </a:xfrm>
        </p:spPr>
        <p:txBody>
          <a:bodyPr anchor="ctr"/>
          <a:lstStyle>
            <a:lvl1pPr marL="0" indent="0">
              <a:lnSpc>
                <a:spcPct val="100000"/>
              </a:lnSpc>
              <a:spcAft>
                <a:spcPts val="600"/>
              </a:spcAft>
              <a:buNone/>
              <a:defRPr sz="1800" b="1">
                <a:solidFill>
                  <a:schemeClr val="accent1">
                    <a:lumMod val="40000"/>
                    <a:lumOff val="60000"/>
                  </a:schemeClr>
                </a:solidFill>
              </a:defRPr>
            </a:lvl1pPr>
            <a:lvl2pPr marL="285750" indent="-285750">
              <a:lnSpc>
                <a:spcPct val="100000"/>
              </a:lnSpc>
              <a:spcAft>
                <a:spcPts val="600"/>
              </a:spcAft>
              <a:buFont typeface="Arial" panose="020B0604020202020204" pitchFamily="34" charset="0"/>
              <a:buChar char="•"/>
              <a:defRPr sz="1600"/>
            </a:lvl2pPr>
            <a:lvl3pPr marL="287338" indent="0">
              <a:lnSpc>
                <a:spcPct val="100000"/>
              </a:lnSpc>
              <a:spcAft>
                <a:spcPts val="600"/>
              </a:spcAft>
              <a:buNone/>
              <a:defRPr sz="1400"/>
            </a:lvl3pPr>
            <a:lvl4pPr marL="858838" indent="0">
              <a:buNone/>
              <a:defRPr sz="1200"/>
            </a:lvl4pPr>
            <a:lvl5pPr marL="1030288" indent="0">
              <a:buNone/>
              <a:defRPr sz="1200"/>
            </a:lvl5pPr>
          </a:lstStyle>
          <a:p>
            <a:pPr lvl="0"/>
            <a:r>
              <a:rPr lang="en-US" dirty="0"/>
              <a:t>Enter text</a:t>
            </a:r>
          </a:p>
          <a:p>
            <a:pPr lvl="1"/>
            <a:r>
              <a:rPr lang="en-US" dirty="0"/>
              <a:t>Second level</a:t>
            </a:r>
          </a:p>
          <a:p>
            <a:pPr lvl="2"/>
            <a:r>
              <a:rPr lang="en-US" dirty="0"/>
              <a:t>Third level</a:t>
            </a:r>
          </a:p>
        </p:txBody>
      </p:sp>
      <p:sp>
        <p:nvSpPr>
          <p:cNvPr id="24" name="Rectangle: Rounded Corners 8">
            <a:extLst>
              <a:ext uri="{FF2B5EF4-FFF2-40B4-BE49-F238E27FC236}">
                <a16:creationId xmlns:a16="http://schemas.microsoft.com/office/drawing/2014/main" id="{EF5EA3BB-10E0-B04C-60DD-6EE5C33E8C75}"/>
              </a:ext>
            </a:extLst>
          </p:cNvPr>
          <p:cNvSpPr/>
          <p:nvPr userDrawn="1"/>
        </p:nvSpPr>
        <p:spPr>
          <a:xfrm>
            <a:off x="1181103" y="3543302"/>
            <a:ext cx="3388247" cy="2666998"/>
          </a:xfrm>
          <a:prstGeom prst="roundRect">
            <a:avLst>
              <a:gd name="adj" fmla="val 3753"/>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5" name="Rectangle: Rounded Corners 10">
            <a:extLst>
              <a:ext uri="{FF2B5EF4-FFF2-40B4-BE49-F238E27FC236}">
                <a16:creationId xmlns:a16="http://schemas.microsoft.com/office/drawing/2014/main" id="{57351171-1DA9-AF08-C3C2-96B12F0DDDDD}"/>
              </a:ext>
            </a:extLst>
          </p:cNvPr>
          <p:cNvSpPr/>
          <p:nvPr userDrawn="1"/>
        </p:nvSpPr>
        <p:spPr>
          <a:xfrm>
            <a:off x="4820978" y="3543302"/>
            <a:ext cx="3388247" cy="2666998"/>
          </a:xfrm>
          <a:prstGeom prst="roundRect">
            <a:avLst>
              <a:gd name="adj" fmla="val 5020"/>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6" name="Text Placeholder 2">
            <a:extLst>
              <a:ext uri="{FF2B5EF4-FFF2-40B4-BE49-F238E27FC236}">
                <a16:creationId xmlns:a16="http://schemas.microsoft.com/office/drawing/2014/main" id="{69C43166-2DA6-A0B7-21E8-CEE047D8E016}"/>
              </a:ext>
            </a:extLst>
          </p:cNvPr>
          <p:cNvSpPr>
            <a:spLocks noGrp="1"/>
          </p:cNvSpPr>
          <p:nvPr>
            <p:ph type="body" idx="1" hasCustomPrompt="1"/>
          </p:nvPr>
        </p:nvSpPr>
        <p:spPr>
          <a:xfrm>
            <a:off x="1423748" y="3857623"/>
            <a:ext cx="2902956" cy="341632"/>
          </a:xfrm>
        </p:spPr>
        <p:txBody>
          <a:bodyPr anchor="t"/>
          <a:lstStyle>
            <a:lvl1pPr marL="0" indent="0">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heading here</a:t>
            </a:r>
          </a:p>
        </p:txBody>
      </p:sp>
      <p:sp>
        <p:nvSpPr>
          <p:cNvPr id="27" name="Content Placeholder 3">
            <a:extLst>
              <a:ext uri="{FF2B5EF4-FFF2-40B4-BE49-F238E27FC236}">
                <a16:creationId xmlns:a16="http://schemas.microsoft.com/office/drawing/2014/main" id="{EB3E3EA0-DF42-5351-E520-1805467D5978}"/>
              </a:ext>
            </a:extLst>
          </p:cNvPr>
          <p:cNvSpPr>
            <a:spLocks noGrp="1"/>
          </p:cNvSpPr>
          <p:nvPr>
            <p:ph sz="half" idx="2" hasCustomPrompt="1"/>
          </p:nvPr>
        </p:nvSpPr>
        <p:spPr>
          <a:xfrm>
            <a:off x="1423748" y="4255530"/>
            <a:ext cx="2902956" cy="892552"/>
          </a:xfrm>
        </p:spPr>
        <p:txBody>
          <a:bodyPr/>
          <a:lstStyle>
            <a:lvl1pPr marL="0" indent="0">
              <a:lnSpc>
                <a:spcPct val="100000"/>
              </a:lnSpc>
              <a:spcAft>
                <a:spcPts val="600"/>
              </a:spcAft>
              <a:buNone/>
              <a:defRPr sz="1600"/>
            </a:lvl1pPr>
            <a:lvl2pPr marL="285750" indent="0">
              <a:lnSpc>
                <a:spcPct val="100000"/>
              </a:lnSpc>
              <a:spcAft>
                <a:spcPts val="600"/>
              </a:spcAft>
              <a:buNone/>
              <a:defRPr sz="1400"/>
            </a:lvl2pPr>
            <a:lvl3pPr marL="628650" indent="0">
              <a:lnSpc>
                <a:spcPct val="100000"/>
              </a:lnSpc>
              <a:spcAft>
                <a:spcPts val="6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28" name="Text Placeholder 4">
            <a:extLst>
              <a:ext uri="{FF2B5EF4-FFF2-40B4-BE49-F238E27FC236}">
                <a16:creationId xmlns:a16="http://schemas.microsoft.com/office/drawing/2014/main" id="{74A0013E-F300-BF10-DCDB-6396B184E1F9}"/>
              </a:ext>
            </a:extLst>
          </p:cNvPr>
          <p:cNvSpPr>
            <a:spLocks noGrp="1"/>
          </p:cNvSpPr>
          <p:nvPr>
            <p:ph type="body" sz="quarter" idx="3" hasCustomPrompt="1"/>
          </p:nvPr>
        </p:nvSpPr>
        <p:spPr>
          <a:xfrm>
            <a:off x="5063624" y="3857623"/>
            <a:ext cx="2902956" cy="341632"/>
          </a:xfrm>
        </p:spPr>
        <p:txBody>
          <a:bodyPr anchor="t"/>
          <a:lstStyle>
            <a:lvl1pPr marL="0" indent="0">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29" name="Content Placeholder 5">
            <a:extLst>
              <a:ext uri="{FF2B5EF4-FFF2-40B4-BE49-F238E27FC236}">
                <a16:creationId xmlns:a16="http://schemas.microsoft.com/office/drawing/2014/main" id="{BC47406E-2043-1985-F7B5-1AFF4F45BE03}"/>
              </a:ext>
            </a:extLst>
          </p:cNvPr>
          <p:cNvSpPr>
            <a:spLocks noGrp="1"/>
          </p:cNvSpPr>
          <p:nvPr>
            <p:ph sz="quarter" idx="4" hasCustomPrompt="1"/>
          </p:nvPr>
        </p:nvSpPr>
        <p:spPr>
          <a:xfrm>
            <a:off x="5063624" y="4255530"/>
            <a:ext cx="2902956" cy="892552"/>
          </a:xfrm>
        </p:spPr>
        <p:txBody>
          <a:bodyPr/>
          <a:lstStyle>
            <a:lvl1pPr marL="0" indent="0">
              <a:lnSpc>
                <a:spcPct val="100000"/>
              </a:lnSpc>
              <a:spcAft>
                <a:spcPts val="600"/>
              </a:spcAft>
              <a:buNone/>
              <a:defRPr sz="1600"/>
            </a:lvl1pPr>
            <a:lvl2pPr marL="285750" indent="0">
              <a:lnSpc>
                <a:spcPct val="100000"/>
              </a:lnSpc>
              <a:spcAft>
                <a:spcPts val="600"/>
              </a:spcAft>
              <a:buNone/>
              <a:defRPr sz="1400"/>
            </a:lvl2pPr>
            <a:lvl3pPr marL="628650" indent="0">
              <a:lnSpc>
                <a:spcPct val="100000"/>
              </a:lnSpc>
              <a:spcAft>
                <a:spcPts val="6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30" name="Text Placeholder 4">
            <a:extLst>
              <a:ext uri="{FF2B5EF4-FFF2-40B4-BE49-F238E27FC236}">
                <a16:creationId xmlns:a16="http://schemas.microsoft.com/office/drawing/2014/main" id="{6446EF66-AF34-1E0F-856E-C8F8ECD4CEAC}"/>
              </a:ext>
            </a:extLst>
          </p:cNvPr>
          <p:cNvSpPr>
            <a:spLocks noGrp="1"/>
          </p:cNvSpPr>
          <p:nvPr>
            <p:ph type="body" sz="quarter" idx="13" hasCustomPrompt="1"/>
          </p:nvPr>
        </p:nvSpPr>
        <p:spPr>
          <a:xfrm>
            <a:off x="8703497" y="3857623"/>
            <a:ext cx="2902956" cy="341632"/>
          </a:xfrm>
        </p:spPr>
        <p:txBody>
          <a:bodyPr anchor="t"/>
          <a:lstStyle>
            <a:lvl1pPr marL="0" indent="0">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31" name="Content Placeholder 5">
            <a:extLst>
              <a:ext uri="{FF2B5EF4-FFF2-40B4-BE49-F238E27FC236}">
                <a16:creationId xmlns:a16="http://schemas.microsoft.com/office/drawing/2014/main" id="{DC2F462B-F2F2-F5C6-1406-F3F64BAE7ED3}"/>
              </a:ext>
            </a:extLst>
          </p:cNvPr>
          <p:cNvSpPr>
            <a:spLocks noGrp="1"/>
          </p:cNvSpPr>
          <p:nvPr>
            <p:ph sz="quarter" idx="14" hasCustomPrompt="1"/>
          </p:nvPr>
        </p:nvSpPr>
        <p:spPr>
          <a:xfrm>
            <a:off x="8703497" y="4255530"/>
            <a:ext cx="2902956" cy="892552"/>
          </a:xfrm>
        </p:spPr>
        <p:txBody>
          <a:bodyPr/>
          <a:lstStyle>
            <a:lvl1pPr marL="0" indent="0">
              <a:lnSpc>
                <a:spcPct val="100000"/>
              </a:lnSpc>
              <a:spcAft>
                <a:spcPts val="600"/>
              </a:spcAft>
              <a:buNone/>
              <a:defRPr sz="1600"/>
            </a:lvl1pPr>
            <a:lvl2pPr marL="285750" indent="0">
              <a:lnSpc>
                <a:spcPct val="100000"/>
              </a:lnSpc>
              <a:spcAft>
                <a:spcPts val="600"/>
              </a:spcAft>
              <a:buNone/>
              <a:defRPr sz="1400"/>
            </a:lvl2pPr>
            <a:lvl3pPr marL="628650" indent="0">
              <a:lnSpc>
                <a:spcPct val="100000"/>
              </a:lnSpc>
              <a:spcAft>
                <a:spcPts val="6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32" name="Oval 31">
            <a:extLst>
              <a:ext uri="{FF2B5EF4-FFF2-40B4-BE49-F238E27FC236}">
                <a16:creationId xmlns:a16="http://schemas.microsoft.com/office/drawing/2014/main" id="{CE5E9E0D-CFE5-2AE4-9E60-BAB0447A8A70}"/>
              </a:ext>
            </a:extLst>
          </p:cNvPr>
          <p:cNvSpPr/>
          <p:nvPr userDrawn="1"/>
        </p:nvSpPr>
        <p:spPr>
          <a:xfrm>
            <a:off x="430976" y="1476253"/>
            <a:ext cx="1852328" cy="1852328"/>
          </a:xfrm>
          <a:prstGeom prst="ellipse">
            <a:avLst/>
          </a:prstGeom>
          <a:solidFill>
            <a:schemeClr val="bg1"/>
          </a:solidFill>
          <a:ln w="25400">
            <a:gradFill>
              <a:gsLst>
                <a:gs pos="0">
                  <a:schemeClr val="accent6"/>
                </a:gs>
                <a:gs pos="100000">
                  <a:schemeClr val="accent3"/>
                </a:gs>
                <a:gs pos="3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p>
        </p:txBody>
      </p:sp>
      <p:sp>
        <p:nvSpPr>
          <p:cNvPr id="33" name="Picture Placeholder 12">
            <a:extLst>
              <a:ext uri="{FF2B5EF4-FFF2-40B4-BE49-F238E27FC236}">
                <a16:creationId xmlns:a16="http://schemas.microsoft.com/office/drawing/2014/main" id="{EC412EF2-03F2-40B9-0D02-EB4F8F46A538}"/>
              </a:ext>
            </a:extLst>
          </p:cNvPr>
          <p:cNvSpPr>
            <a:spLocks noGrp="1"/>
          </p:cNvSpPr>
          <p:nvPr>
            <p:ph type="pic" sz="quarter" idx="15" hasCustomPrompt="1"/>
          </p:nvPr>
        </p:nvSpPr>
        <p:spPr>
          <a:xfrm>
            <a:off x="430976" y="1485900"/>
            <a:ext cx="1852328" cy="1852328"/>
          </a:xfrm>
          <a:prstGeom prst="ellipse">
            <a:avLst/>
          </a:prstGeom>
        </p:spPr>
        <p:txBody>
          <a:bodyPr>
            <a:noAutofit/>
          </a:bodyPr>
          <a:lstStyle>
            <a:lvl1pPr marL="0" indent="0">
              <a:buNone/>
              <a:defRPr sz="1800"/>
            </a:lvl1pPr>
          </a:lstStyle>
          <a:p>
            <a:r>
              <a:rPr lang="en-US" dirty="0"/>
              <a:t>Click icon to add image</a:t>
            </a:r>
          </a:p>
        </p:txBody>
      </p:sp>
    </p:spTree>
    <p:extLst>
      <p:ext uri="{BB962C8B-B14F-4D97-AF65-F5344CB8AC3E}">
        <p14:creationId xmlns:p14="http://schemas.microsoft.com/office/powerpoint/2010/main" val="110010184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our pillars">
    <p:bg>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7A7BC55-834F-35C9-7A9C-F351FE4ECF2E}"/>
              </a:ext>
            </a:extLst>
          </p:cNvPr>
          <p:cNvSpPr>
            <a:spLocks noGrp="1"/>
          </p:cNvSpPr>
          <p:nvPr>
            <p:ph type="title"/>
          </p:nvPr>
        </p:nvSpPr>
        <p:spPr>
          <a:xfrm>
            <a:off x="419100" y="342901"/>
            <a:ext cx="11429999" cy="647176"/>
          </a:xfrm>
        </p:spPr>
        <p:txBody>
          <a:bodyPr/>
          <a:lstStyle/>
          <a:p>
            <a:r>
              <a:rPr lang="en-US"/>
              <a:t>Click to edit Master title style</a:t>
            </a:r>
          </a:p>
        </p:txBody>
      </p:sp>
      <p:sp>
        <p:nvSpPr>
          <p:cNvPr id="12" name="Slide Number Placeholder 4">
            <a:extLst>
              <a:ext uri="{FF2B5EF4-FFF2-40B4-BE49-F238E27FC236}">
                <a16:creationId xmlns:a16="http://schemas.microsoft.com/office/drawing/2014/main" id="{6415D1DC-82BC-C90A-95C3-76B019B37FDF}"/>
              </a:ext>
            </a:extLst>
          </p:cNvPr>
          <p:cNvSpPr>
            <a:spLocks noGrp="1"/>
          </p:cNvSpPr>
          <p:nvPr>
            <p:ph type="sldNum" sz="quarter" idx="12"/>
          </p:nvPr>
        </p:nvSpPr>
        <p:spPr>
          <a:xfrm>
            <a:off x="9105901" y="6348151"/>
            <a:ext cx="2743200" cy="365125"/>
          </a:xfrm>
        </p:spPr>
        <p:txBody>
          <a:bodyPr/>
          <a:lstStyle/>
          <a:p>
            <a:fld id="{DC503246-BBCE-4F0A-BCDC-08FC4C52637D}" type="slidenum">
              <a:rPr lang="en-US" smtClean="0"/>
              <a:pPr/>
              <a:t>‹#›</a:t>
            </a:fld>
            <a:endParaRPr lang="en-US"/>
          </a:p>
        </p:txBody>
      </p:sp>
      <p:sp>
        <p:nvSpPr>
          <p:cNvPr id="14" name="Rectangle: Rounded Corners 14">
            <a:extLst>
              <a:ext uri="{FF2B5EF4-FFF2-40B4-BE49-F238E27FC236}">
                <a16:creationId xmlns:a16="http://schemas.microsoft.com/office/drawing/2014/main" id="{8BC3FC6D-2BA5-FEEC-EDCC-688A872C0FA3}"/>
              </a:ext>
            </a:extLst>
          </p:cNvPr>
          <p:cNvSpPr/>
          <p:nvPr userDrawn="1"/>
        </p:nvSpPr>
        <p:spPr>
          <a:xfrm>
            <a:off x="419100" y="2060812"/>
            <a:ext cx="11430000" cy="4149488"/>
          </a:xfrm>
          <a:prstGeom prst="roundRect">
            <a:avLst>
              <a:gd name="adj" fmla="val 313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18" name="Oval 17">
            <a:extLst>
              <a:ext uri="{FF2B5EF4-FFF2-40B4-BE49-F238E27FC236}">
                <a16:creationId xmlns:a16="http://schemas.microsoft.com/office/drawing/2014/main" id="{B1A7F1E9-13EA-7BD9-34BF-D5753914E19D}"/>
              </a:ext>
            </a:extLst>
          </p:cNvPr>
          <p:cNvSpPr/>
          <p:nvPr userDrawn="1"/>
        </p:nvSpPr>
        <p:spPr>
          <a:xfrm>
            <a:off x="1035007" y="1485900"/>
            <a:ext cx="1499616" cy="1499616"/>
          </a:xfrm>
          <a:prstGeom prst="ellipse">
            <a:avLst/>
          </a:prstGeom>
          <a:solidFill>
            <a:schemeClr val="bg1"/>
          </a:solidFill>
          <a:ln w="25400">
            <a:gradFill>
              <a:gsLst>
                <a:gs pos="0">
                  <a:schemeClr val="accent6"/>
                </a:gs>
                <a:gs pos="100000">
                  <a:schemeClr val="accent3"/>
                </a:gs>
                <a:gs pos="3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p>
        </p:txBody>
      </p:sp>
      <p:cxnSp>
        <p:nvCxnSpPr>
          <p:cNvPr id="19" name="Straight Connector 18">
            <a:extLst>
              <a:ext uri="{FF2B5EF4-FFF2-40B4-BE49-F238E27FC236}">
                <a16:creationId xmlns:a16="http://schemas.microsoft.com/office/drawing/2014/main" id="{9BC335E8-287B-2524-150D-033C483514FE}"/>
              </a:ext>
            </a:extLst>
          </p:cNvPr>
          <p:cNvCxnSpPr>
            <a:cxnSpLocks/>
          </p:cNvCxnSpPr>
          <p:nvPr userDrawn="1"/>
        </p:nvCxnSpPr>
        <p:spPr>
          <a:xfrm>
            <a:off x="1278605" y="4046545"/>
            <a:ext cx="1016035" cy="0"/>
          </a:xfrm>
          <a:prstGeom prst="line">
            <a:avLst/>
          </a:prstGeom>
          <a:ln w="12700" cap="rnd">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Picture Placeholder 12">
            <a:extLst>
              <a:ext uri="{FF2B5EF4-FFF2-40B4-BE49-F238E27FC236}">
                <a16:creationId xmlns:a16="http://schemas.microsoft.com/office/drawing/2014/main" id="{4EDBDAE7-8B58-8891-7327-E4ABE61D6F14}"/>
              </a:ext>
            </a:extLst>
          </p:cNvPr>
          <p:cNvSpPr>
            <a:spLocks noGrp="1"/>
          </p:cNvSpPr>
          <p:nvPr>
            <p:ph type="pic" sz="quarter" idx="15" hasCustomPrompt="1"/>
          </p:nvPr>
        </p:nvSpPr>
        <p:spPr>
          <a:xfrm>
            <a:off x="1044532" y="1495425"/>
            <a:ext cx="1480566" cy="1480566"/>
          </a:xfrm>
          <a:prstGeom prst="ellipse">
            <a:avLst/>
          </a:prstGeom>
        </p:spPr>
        <p:txBody>
          <a:bodyPr>
            <a:noAutofit/>
          </a:bodyPr>
          <a:lstStyle>
            <a:lvl1pPr marL="0" indent="0">
              <a:buNone/>
              <a:defRPr sz="1400"/>
            </a:lvl1pPr>
          </a:lstStyle>
          <a:p>
            <a:r>
              <a:rPr lang="en-US" dirty="0"/>
              <a:t>Click icon to add image</a:t>
            </a:r>
          </a:p>
        </p:txBody>
      </p:sp>
      <p:sp>
        <p:nvSpPr>
          <p:cNvPr id="27" name="Text Placeholder 12">
            <a:extLst>
              <a:ext uri="{FF2B5EF4-FFF2-40B4-BE49-F238E27FC236}">
                <a16:creationId xmlns:a16="http://schemas.microsoft.com/office/drawing/2014/main" id="{5B3B7C79-38B0-1A2E-803F-0A79610FAE5D}"/>
              </a:ext>
            </a:extLst>
          </p:cNvPr>
          <p:cNvSpPr>
            <a:spLocks noGrp="1"/>
          </p:cNvSpPr>
          <p:nvPr>
            <p:ph type="body" sz="quarter" idx="14"/>
          </p:nvPr>
        </p:nvSpPr>
        <p:spPr>
          <a:xfrm>
            <a:off x="619391" y="4273981"/>
            <a:ext cx="2334463" cy="270024"/>
          </a:xfrm>
        </p:spPr>
        <p:txBody>
          <a:bodyPr anchor="t"/>
          <a:lstStyle>
            <a:lvl1pPr marL="0" indent="0" algn="ctr">
              <a:lnSpc>
                <a:spcPct val="100000"/>
              </a:lnSpc>
              <a:buNone/>
              <a:defRPr lang="en-US" sz="16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28" name="Text Placeholder 2">
            <a:extLst>
              <a:ext uri="{FF2B5EF4-FFF2-40B4-BE49-F238E27FC236}">
                <a16:creationId xmlns:a16="http://schemas.microsoft.com/office/drawing/2014/main" id="{549748C2-5A9E-2CC4-DDB7-9C25E95F7A4E}"/>
              </a:ext>
            </a:extLst>
          </p:cNvPr>
          <p:cNvSpPr>
            <a:spLocks noGrp="1"/>
          </p:cNvSpPr>
          <p:nvPr>
            <p:ph type="body" idx="1" hasCustomPrompt="1"/>
          </p:nvPr>
        </p:nvSpPr>
        <p:spPr>
          <a:xfrm>
            <a:off x="619390" y="3524536"/>
            <a:ext cx="2334464" cy="369332"/>
          </a:xfrm>
        </p:spPr>
        <p:txBody>
          <a:bodyPr anchor="t"/>
          <a:lstStyle>
            <a:lvl1pPr marL="0" indent="0" algn="ctr">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heading here</a:t>
            </a:r>
          </a:p>
        </p:txBody>
      </p:sp>
      <p:sp>
        <p:nvSpPr>
          <p:cNvPr id="29" name="Oval 28">
            <a:extLst>
              <a:ext uri="{FF2B5EF4-FFF2-40B4-BE49-F238E27FC236}">
                <a16:creationId xmlns:a16="http://schemas.microsoft.com/office/drawing/2014/main" id="{71484C2E-741E-425F-80B2-476B27E37934}"/>
              </a:ext>
            </a:extLst>
          </p:cNvPr>
          <p:cNvSpPr/>
          <p:nvPr userDrawn="1"/>
        </p:nvSpPr>
        <p:spPr>
          <a:xfrm>
            <a:off x="3907187" y="1485900"/>
            <a:ext cx="1499616" cy="1499616"/>
          </a:xfrm>
          <a:prstGeom prst="ellipse">
            <a:avLst/>
          </a:prstGeom>
          <a:solidFill>
            <a:schemeClr val="bg1"/>
          </a:solidFill>
          <a:ln w="25400">
            <a:gradFill>
              <a:gsLst>
                <a:gs pos="0">
                  <a:schemeClr val="accent6"/>
                </a:gs>
                <a:gs pos="100000">
                  <a:schemeClr val="accent3"/>
                </a:gs>
                <a:gs pos="3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p>
        </p:txBody>
      </p:sp>
      <p:cxnSp>
        <p:nvCxnSpPr>
          <p:cNvPr id="30" name="Straight Connector 29">
            <a:extLst>
              <a:ext uri="{FF2B5EF4-FFF2-40B4-BE49-F238E27FC236}">
                <a16:creationId xmlns:a16="http://schemas.microsoft.com/office/drawing/2014/main" id="{E6A0E0EC-CE34-DAAD-5377-9E2F5CE887E1}"/>
              </a:ext>
            </a:extLst>
          </p:cNvPr>
          <p:cNvCxnSpPr>
            <a:cxnSpLocks/>
          </p:cNvCxnSpPr>
          <p:nvPr userDrawn="1"/>
        </p:nvCxnSpPr>
        <p:spPr>
          <a:xfrm>
            <a:off x="4150046" y="4046545"/>
            <a:ext cx="1016035" cy="0"/>
          </a:xfrm>
          <a:prstGeom prst="line">
            <a:avLst/>
          </a:prstGeom>
          <a:ln w="12700" cap="rnd">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Picture Placeholder 12">
            <a:extLst>
              <a:ext uri="{FF2B5EF4-FFF2-40B4-BE49-F238E27FC236}">
                <a16:creationId xmlns:a16="http://schemas.microsoft.com/office/drawing/2014/main" id="{DF8B5B29-D300-9F69-E0B7-56BDB2FEF6D3}"/>
              </a:ext>
            </a:extLst>
          </p:cNvPr>
          <p:cNvSpPr>
            <a:spLocks noGrp="1"/>
          </p:cNvSpPr>
          <p:nvPr>
            <p:ph type="pic" sz="quarter" idx="16" hasCustomPrompt="1"/>
          </p:nvPr>
        </p:nvSpPr>
        <p:spPr>
          <a:xfrm>
            <a:off x="3916712" y="1495425"/>
            <a:ext cx="1480566" cy="1480566"/>
          </a:xfrm>
          <a:prstGeom prst="ellipse">
            <a:avLst/>
          </a:prstGeom>
        </p:spPr>
        <p:txBody>
          <a:bodyPr>
            <a:noAutofit/>
          </a:bodyPr>
          <a:lstStyle>
            <a:lvl1pPr marL="0" indent="0">
              <a:buNone/>
              <a:defRPr sz="1400"/>
            </a:lvl1pPr>
          </a:lstStyle>
          <a:p>
            <a:r>
              <a:rPr lang="en-US"/>
              <a:t>Click icon to add image</a:t>
            </a:r>
          </a:p>
        </p:txBody>
      </p:sp>
      <p:sp>
        <p:nvSpPr>
          <p:cNvPr id="33" name="Text Placeholder 12">
            <a:extLst>
              <a:ext uri="{FF2B5EF4-FFF2-40B4-BE49-F238E27FC236}">
                <a16:creationId xmlns:a16="http://schemas.microsoft.com/office/drawing/2014/main" id="{C7684B9D-A7EE-CEFB-CBD7-85ED24746886}"/>
              </a:ext>
            </a:extLst>
          </p:cNvPr>
          <p:cNvSpPr>
            <a:spLocks noGrp="1"/>
          </p:cNvSpPr>
          <p:nvPr>
            <p:ph type="body" sz="quarter" idx="17"/>
          </p:nvPr>
        </p:nvSpPr>
        <p:spPr>
          <a:xfrm>
            <a:off x="3490832" y="4273981"/>
            <a:ext cx="2334463" cy="270024"/>
          </a:xfrm>
        </p:spPr>
        <p:txBody>
          <a:bodyPr anchor="t"/>
          <a:lstStyle>
            <a:lvl1pPr marL="0" indent="0" algn="ctr">
              <a:lnSpc>
                <a:spcPct val="100000"/>
              </a:lnSpc>
              <a:buNone/>
              <a:defRPr lang="en-US" sz="16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36" name="Text Placeholder 2">
            <a:extLst>
              <a:ext uri="{FF2B5EF4-FFF2-40B4-BE49-F238E27FC236}">
                <a16:creationId xmlns:a16="http://schemas.microsoft.com/office/drawing/2014/main" id="{4B69EA51-E832-1E2D-4F0C-82C9115D3ECB}"/>
              </a:ext>
            </a:extLst>
          </p:cNvPr>
          <p:cNvSpPr>
            <a:spLocks noGrp="1"/>
          </p:cNvSpPr>
          <p:nvPr>
            <p:ph type="body" idx="18" hasCustomPrompt="1"/>
          </p:nvPr>
        </p:nvSpPr>
        <p:spPr>
          <a:xfrm>
            <a:off x="3490831" y="3524536"/>
            <a:ext cx="2334464" cy="369332"/>
          </a:xfrm>
        </p:spPr>
        <p:txBody>
          <a:bodyPr anchor="t"/>
          <a:lstStyle>
            <a:lvl1pPr marL="0" indent="0" algn="ctr">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37" name="Oval 36">
            <a:extLst>
              <a:ext uri="{FF2B5EF4-FFF2-40B4-BE49-F238E27FC236}">
                <a16:creationId xmlns:a16="http://schemas.microsoft.com/office/drawing/2014/main" id="{1D260014-AEF1-7AE3-57DD-F0BD3AD7647D}"/>
              </a:ext>
            </a:extLst>
          </p:cNvPr>
          <p:cNvSpPr/>
          <p:nvPr userDrawn="1"/>
        </p:nvSpPr>
        <p:spPr>
          <a:xfrm>
            <a:off x="9653762" y="1485900"/>
            <a:ext cx="1499616" cy="1499616"/>
          </a:xfrm>
          <a:prstGeom prst="ellipse">
            <a:avLst/>
          </a:prstGeom>
          <a:solidFill>
            <a:schemeClr val="bg1"/>
          </a:solidFill>
          <a:ln w="25400">
            <a:gradFill>
              <a:gsLst>
                <a:gs pos="0">
                  <a:schemeClr val="accent6"/>
                </a:gs>
                <a:gs pos="100000">
                  <a:schemeClr val="accent3"/>
                </a:gs>
                <a:gs pos="3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p>
        </p:txBody>
      </p:sp>
      <p:cxnSp>
        <p:nvCxnSpPr>
          <p:cNvPr id="39" name="Straight Connector 38">
            <a:extLst>
              <a:ext uri="{FF2B5EF4-FFF2-40B4-BE49-F238E27FC236}">
                <a16:creationId xmlns:a16="http://schemas.microsoft.com/office/drawing/2014/main" id="{24AE0500-65AD-FF0D-254A-17E030003051}"/>
              </a:ext>
            </a:extLst>
          </p:cNvPr>
          <p:cNvCxnSpPr>
            <a:cxnSpLocks/>
          </p:cNvCxnSpPr>
          <p:nvPr userDrawn="1"/>
        </p:nvCxnSpPr>
        <p:spPr>
          <a:xfrm>
            <a:off x="9897360" y="4046545"/>
            <a:ext cx="1016035" cy="0"/>
          </a:xfrm>
          <a:prstGeom prst="line">
            <a:avLst/>
          </a:prstGeom>
          <a:ln w="12700" cap="rnd">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1" name="Picture Placeholder 12">
            <a:extLst>
              <a:ext uri="{FF2B5EF4-FFF2-40B4-BE49-F238E27FC236}">
                <a16:creationId xmlns:a16="http://schemas.microsoft.com/office/drawing/2014/main" id="{B640880A-7973-008F-432F-8B123939CD01}"/>
              </a:ext>
            </a:extLst>
          </p:cNvPr>
          <p:cNvSpPr>
            <a:spLocks noGrp="1"/>
          </p:cNvSpPr>
          <p:nvPr>
            <p:ph type="pic" sz="quarter" idx="19" hasCustomPrompt="1"/>
          </p:nvPr>
        </p:nvSpPr>
        <p:spPr>
          <a:xfrm>
            <a:off x="9663287" y="1495425"/>
            <a:ext cx="1480566" cy="1480566"/>
          </a:xfrm>
          <a:prstGeom prst="ellipse">
            <a:avLst/>
          </a:prstGeom>
        </p:spPr>
        <p:txBody>
          <a:bodyPr>
            <a:noAutofit/>
          </a:bodyPr>
          <a:lstStyle>
            <a:lvl1pPr marL="0" indent="0">
              <a:buNone/>
              <a:defRPr sz="1400"/>
            </a:lvl1pPr>
          </a:lstStyle>
          <a:p>
            <a:r>
              <a:rPr lang="en-US"/>
              <a:t>Click icon to add image</a:t>
            </a:r>
          </a:p>
        </p:txBody>
      </p:sp>
      <p:sp>
        <p:nvSpPr>
          <p:cNvPr id="43" name="Text Placeholder 12">
            <a:extLst>
              <a:ext uri="{FF2B5EF4-FFF2-40B4-BE49-F238E27FC236}">
                <a16:creationId xmlns:a16="http://schemas.microsoft.com/office/drawing/2014/main" id="{E158B3A9-DA4C-81C6-D04A-2085EA64B0F8}"/>
              </a:ext>
            </a:extLst>
          </p:cNvPr>
          <p:cNvSpPr>
            <a:spLocks noGrp="1"/>
          </p:cNvSpPr>
          <p:nvPr>
            <p:ph type="body" sz="quarter" idx="20"/>
          </p:nvPr>
        </p:nvSpPr>
        <p:spPr>
          <a:xfrm>
            <a:off x="9238146" y="4273981"/>
            <a:ext cx="2334463" cy="270024"/>
          </a:xfrm>
        </p:spPr>
        <p:txBody>
          <a:bodyPr anchor="t"/>
          <a:lstStyle>
            <a:lvl1pPr marL="0" indent="0" algn="ctr">
              <a:lnSpc>
                <a:spcPct val="100000"/>
              </a:lnSpc>
              <a:buNone/>
              <a:defRPr lang="en-US" sz="16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44" name="Text Placeholder 2">
            <a:extLst>
              <a:ext uri="{FF2B5EF4-FFF2-40B4-BE49-F238E27FC236}">
                <a16:creationId xmlns:a16="http://schemas.microsoft.com/office/drawing/2014/main" id="{25C21C7E-82D5-470C-2DF8-E789D36F8E26}"/>
              </a:ext>
            </a:extLst>
          </p:cNvPr>
          <p:cNvSpPr>
            <a:spLocks noGrp="1"/>
          </p:cNvSpPr>
          <p:nvPr>
            <p:ph type="body" idx="21" hasCustomPrompt="1"/>
          </p:nvPr>
        </p:nvSpPr>
        <p:spPr>
          <a:xfrm>
            <a:off x="9238145" y="3524536"/>
            <a:ext cx="2334464" cy="369332"/>
          </a:xfrm>
        </p:spPr>
        <p:txBody>
          <a:bodyPr anchor="t"/>
          <a:lstStyle>
            <a:lvl1pPr marL="0" indent="0" algn="ctr">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45" name="Oval 44">
            <a:extLst>
              <a:ext uri="{FF2B5EF4-FFF2-40B4-BE49-F238E27FC236}">
                <a16:creationId xmlns:a16="http://schemas.microsoft.com/office/drawing/2014/main" id="{7D97B6E0-585B-449B-320B-4687159A7D9A}"/>
              </a:ext>
            </a:extLst>
          </p:cNvPr>
          <p:cNvSpPr/>
          <p:nvPr userDrawn="1"/>
        </p:nvSpPr>
        <p:spPr>
          <a:xfrm>
            <a:off x="6780474" y="1485900"/>
            <a:ext cx="1499616" cy="1499616"/>
          </a:xfrm>
          <a:prstGeom prst="ellipse">
            <a:avLst/>
          </a:prstGeom>
          <a:solidFill>
            <a:schemeClr val="bg1"/>
          </a:solidFill>
          <a:ln w="25400">
            <a:gradFill>
              <a:gsLst>
                <a:gs pos="0">
                  <a:schemeClr val="accent6"/>
                </a:gs>
                <a:gs pos="100000">
                  <a:schemeClr val="accent3"/>
                </a:gs>
                <a:gs pos="3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p>
        </p:txBody>
      </p:sp>
      <p:cxnSp>
        <p:nvCxnSpPr>
          <p:cNvPr id="46" name="Straight Connector 45">
            <a:extLst>
              <a:ext uri="{FF2B5EF4-FFF2-40B4-BE49-F238E27FC236}">
                <a16:creationId xmlns:a16="http://schemas.microsoft.com/office/drawing/2014/main" id="{5C22E0AE-DAB3-BF17-69BF-39D436D975C1}"/>
              </a:ext>
            </a:extLst>
          </p:cNvPr>
          <p:cNvCxnSpPr>
            <a:cxnSpLocks/>
          </p:cNvCxnSpPr>
          <p:nvPr userDrawn="1"/>
        </p:nvCxnSpPr>
        <p:spPr>
          <a:xfrm>
            <a:off x="7023702" y="4046545"/>
            <a:ext cx="1016035" cy="0"/>
          </a:xfrm>
          <a:prstGeom prst="line">
            <a:avLst/>
          </a:prstGeom>
          <a:ln w="12700" cap="rnd">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7" name="Picture Placeholder 12">
            <a:extLst>
              <a:ext uri="{FF2B5EF4-FFF2-40B4-BE49-F238E27FC236}">
                <a16:creationId xmlns:a16="http://schemas.microsoft.com/office/drawing/2014/main" id="{51D0E8A9-2F1B-524B-6392-9D00F738F8FC}"/>
              </a:ext>
            </a:extLst>
          </p:cNvPr>
          <p:cNvSpPr>
            <a:spLocks noGrp="1"/>
          </p:cNvSpPr>
          <p:nvPr>
            <p:ph type="pic" sz="quarter" idx="22" hasCustomPrompt="1"/>
          </p:nvPr>
        </p:nvSpPr>
        <p:spPr>
          <a:xfrm>
            <a:off x="6789999" y="1495425"/>
            <a:ext cx="1480566" cy="1480566"/>
          </a:xfrm>
          <a:prstGeom prst="ellipse">
            <a:avLst/>
          </a:prstGeom>
        </p:spPr>
        <p:txBody>
          <a:bodyPr>
            <a:noAutofit/>
          </a:bodyPr>
          <a:lstStyle>
            <a:lvl1pPr marL="0" indent="0">
              <a:buNone/>
              <a:defRPr sz="1400"/>
            </a:lvl1pPr>
          </a:lstStyle>
          <a:p>
            <a:r>
              <a:rPr lang="en-US"/>
              <a:t>Click icon to add image</a:t>
            </a:r>
          </a:p>
        </p:txBody>
      </p:sp>
      <p:sp>
        <p:nvSpPr>
          <p:cNvPr id="48" name="Text Placeholder 12">
            <a:extLst>
              <a:ext uri="{FF2B5EF4-FFF2-40B4-BE49-F238E27FC236}">
                <a16:creationId xmlns:a16="http://schemas.microsoft.com/office/drawing/2014/main" id="{971D29F9-4A83-2287-8D37-98D1E104B8F2}"/>
              </a:ext>
            </a:extLst>
          </p:cNvPr>
          <p:cNvSpPr>
            <a:spLocks noGrp="1"/>
          </p:cNvSpPr>
          <p:nvPr>
            <p:ph type="body" sz="quarter" idx="23"/>
          </p:nvPr>
        </p:nvSpPr>
        <p:spPr>
          <a:xfrm>
            <a:off x="6364488" y="4273981"/>
            <a:ext cx="2334463" cy="270024"/>
          </a:xfrm>
        </p:spPr>
        <p:txBody>
          <a:bodyPr anchor="t"/>
          <a:lstStyle>
            <a:lvl1pPr marL="0" indent="0" algn="ctr">
              <a:lnSpc>
                <a:spcPct val="100000"/>
              </a:lnSpc>
              <a:buNone/>
              <a:defRPr lang="en-US" sz="16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49" name="Text Placeholder 2">
            <a:extLst>
              <a:ext uri="{FF2B5EF4-FFF2-40B4-BE49-F238E27FC236}">
                <a16:creationId xmlns:a16="http://schemas.microsoft.com/office/drawing/2014/main" id="{F1075A04-6C45-3D86-8929-00EBC25E1E6A}"/>
              </a:ext>
            </a:extLst>
          </p:cNvPr>
          <p:cNvSpPr>
            <a:spLocks noGrp="1"/>
          </p:cNvSpPr>
          <p:nvPr>
            <p:ph type="body" idx="24" hasCustomPrompt="1"/>
          </p:nvPr>
        </p:nvSpPr>
        <p:spPr>
          <a:xfrm>
            <a:off x="6364487" y="3524536"/>
            <a:ext cx="2334464" cy="369332"/>
          </a:xfrm>
        </p:spPr>
        <p:txBody>
          <a:bodyPr anchor="t"/>
          <a:lstStyle>
            <a:lvl1pPr marL="0" indent="0" algn="ctr">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Tree>
    <p:extLst>
      <p:ext uri="{BB962C8B-B14F-4D97-AF65-F5344CB8AC3E}">
        <p14:creationId xmlns:p14="http://schemas.microsoft.com/office/powerpoint/2010/main" val="4050764649"/>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our-column">
    <p:bg>
      <p:bgPr>
        <a:solidFill>
          <a:schemeClr val="bg1"/>
        </a:solidFill>
        <a:effectLst/>
      </p:bgPr>
    </p:bg>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4ABEDB22-927C-681B-8336-3520375F64EF}"/>
              </a:ext>
            </a:extLst>
          </p:cNvPr>
          <p:cNvSpPr/>
          <p:nvPr userDrawn="1"/>
        </p:nvSpPr>
        <p:spPr>
          <a:xfrm>
            <a:off x="419100" y="1371600"/>
            <a:ext cx="2654300" cy="4838700"/>
          </a:xfrm>
          <a:prstGeom prst="roundRect">
            <a:avLst>
              <a:gd name="adj" fmla="val 648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 name="Title 1">
            <a:extLst>
              <a:ext uri="{FF2B5EF4-FFF2-40B4-BE49-F238E27FC236}">
                <a16:creationId xmlns:a16="http://schemas.microsoft.com/office/drawing/2014/main" id="{5A94C956-3E02-F312-E193-87E518E75B42}"/>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7D82D21-4424-D010-291D-A10D735644B4}"/>
              </a:ext>
            </a:extLst>
          </p:cNvPr>
          <p:cNvSpPr>
            <a:spLocks noGrp="1"/>
          </p:cNvSpPr>
          <p:nvPr>
            <p:ph type="sldNum" sz="quarter" idx="12"/>
          </p:nvPr>
        </p:nvSpPr>
        <p:spPr/>
        <p:txBody>
          <a:bodyPr/>
          <a:lstStyle/>
          <a:p>
            <a:fld id="{DC503246-BBCE-4F0A-BCDC-08FC4C52637D}" type="slidenum">
              <a:rPr lang="en-US" smtClean="0"/>
              <a:pPr/>
              <a:t>‹#›</a:t>
            </a:fld>
            <a:endParaRPr lang="en-US"/>
          </a:p>
        </p:txBody>
      </p:sp>
      <p:sp>
        <p:nvSpPr>
          <p:cNvPr id="6" name="Text Placeholder 2">
            <a:extLst>
              <a:ext uri="{FF2B5EF4-FFF2-40B4-BE49-F238E27FC236}">
                <a16:creationId xmlns:a16="http://schemas.microsoft.com/office/drawing/2014/main" id="{7D3ED9C0-7057-5BD1-B3CB-9531237D4E9B}"/>
              </a:ext>
            </a:extLst>
          </p:cNvPr>
          <p:cNvSpPr>
            <a:spLocks noGrp="1"/>
          </p:cNvSpPr>
          <p:nvPr>
            <p:ph type="body" idx="1" hasCustomPrompt="1"/>
          </p:nvPr>
        </p:nvSpPr>
        <p:spPr>
          <a:xfrm>
            <a:off x="601980" y="1600200"/>
            <a:ext cx="2300393" cy="400110"/>
          </a:xfrm>
        </p:spPr>
        <p:txBody>
          <a:bodyPr anchor="t"/>
          <a:lstStyle>
            <a:lvl1pPr marL="0" indent="0">
              <a:lnSpc>
                <a:spcPct val="100000"/>
              </a:lnSpc>
              <a:spcAft>
                <a:spcPts val="0"/>
              </a:spcAft>
              <a:buNone/>
              <a:defRPr sz="20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7" name="Content Placeholder 3">
            <a:extLst>
              <a:ext uri="{FF2B5EF4-FFF2-40B4-BE49-F238E27FC236}">
                <a16:creationId xmlns:a16="http://schemas.microsoft.com/office/drawing/2014/main" id="{4ECB66F4-9950-EDA4-6C4A-507161342B59}"/>
              </a:ext>
            </a:extLst>
          </p:cNvPr>
          <p:cNvSpPr>
            <a:spLocks noGrp="1"/>
          </p:cNvSpPr>
          <p:nvPr>
            <p:ph sz="half" idx="2" hasCustomPrompt="1"/>
          </p:nvPr>
        </p:nvSpPr>
        <p:spPr>
          <a:xfrm>
            <a:off x="601980" y="2133600"/>
            <a:ext cx="2300393" cy="1077218"/>
          </a:xfrm>
        </p:spPr>
        <p:txBody>
          <a:bodyPr/>
          <a:lstStyle>
            <a:lvl1pPr marL="0" indent="0">
              <a:lnSpc>
                <a:spcPct val="100000"/>
              </a:lnSpc>
              <a:buNone/>
              <a:defRPr sz="1600"/>
            </a:lvl1pPr>
            <a:lvl2pPr marL="285750" indent="0">
              <a:lnSpc>
                <a:spcPct val="100000"/>
              </a:lnSpc>
              <a:buNone/>
              <a:defRPr sz="1400"/>
            </a:lvl2pPr>
            <a:lvl3pPr marL="628650" indent="0">
              <a:lnSpc>
                <a:spcPct val="100000"/>
              </a:lnSpc>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30" name="Rectangle: Rounded Corners 14">
            <a:extLst>
              <a:ext uri="{FF2B5EF4-FFF2-40B4-BE49-F238E27FC236}">
                <a16:creationId xmlns:a16="http://schemas.microsoft.com/office/drawing/2014/main" id="{CDA630CA-AC91-9937-3BDE-708242D99EE2}"/>
              </a:ext>
            </a:extLst>
          </p:cNvPr>
          <p:cNvSpPr/>
          <p:nvPr userDrawn="1"/>
        </p:nvSpPr>
        <p:spPr>
          <a:xfrm>
            <a:off x="3344333" y="1371600"/>
            <a:ext cx="2654300" cy="4838700"/>
          </a:xfrm>
          <a:prstGeom prst="roundRect">
            <a:avLst>
              <a:gd name="adj" fmla="val 648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31" name="Rectangle: Rounded Corners 14">
            <a:extLst>
              <a:ext uri="{FF2B5EF4-FFF2-40B4-BE49-F238E27FC236}">
                <a16:creationId xmlns:a16="http://schemas.microsoft.com/office/drawing/2014/main" id="{D9FE9A6B-FC2A-9A04-C60A-5FF8E588915F}"/>
              </a:ext>
            </a:extLst>
          </p:cNvPr>
          <p:cNvSpPr/>
          <p:nvPr userDrawn="1"/>
        </p:nvSpPr>
        <p:spPr>
          <a:xfrm>
            <a:off x="6269566" y="1371600"/>
            <a:ext cx="2654300" cy="4838700"/>
          </a:xfrm>
          <a:prstGeom prst="roundRect">
            <a:avLst>
              <a:gd name="adj" fmla="val 648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32" name="Rectangle: Rounded Corners 14">
            <a:extLst>
              <a:ext uri="{FF2B5EF4-FFF2-40B4-BE49-F238E27FC236}">
                <a16:creationId xmlns:a16="http://schemas.microsoft.com/office/drawing/2014/main" id="{5132F6C4-259F-A485-6FEB-B51E68939AC4}"/>
              </a:ext>
            </a:extLst>
          </p:cNvPr>
          <p:cNvSpPr/>
          <p:nvPr userDrawn="1"/>
        </p:nvSpPr>
        <p:spPr>
          <a:xfrm>
            <a:off x="9194800" y="1371600"/>
            <a:ext cx="2654300" cy="4838700"/>
          </a:xfrm>
          <a:prstGeom prst="roundRect">
            <a:avLst>
              <a:gd name="adj" fmla="val 648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33" name="Text Placeholder 2">
            <a:extLst>
              <a:ext uri="{FF2B5EF4-FFF2-40B4-BE49-F238E27FC236}">
                <a16:creationId xmlns:a16="http://schemas.microsoft.com/office/drawing/2014/main" id="{8ACFE3EF-31FB-9767-3942-855DA022D2D0}"/>
              </a:ext>
            </a:extLst>
          </p:cNvPr>
          <p:cNvSpPr>
            <a:spLocks noGrp="1"/>
          </p:cNvSpPr>
          <p:nvPr>
            <p:ph type="body" idx="13" hasCustomPrompt="1"/>
          </p:nvPr>
        </p:nvSpPr>
        <p:spPr>
          <a:xfrm>
            <a:off x="3521287" y="1600200"/>
            <a:ext cx="2300393" cy="400110"/>
          </a:xfrm>
        </p:spPr>
        <p:txBody>
          <a:bodyPr anchor="t"/>
          <a:lstStyle>
            <a:lvl1pPr marL="0" indent="0">
              <a:lnSpc>
                <a:spcPct val="100000"/>
              </a:lnSpc>
              <a:spcAft>
                <a:spcPts val="0"/>
              </a:spcAft>
              <a:buNone/>
              <a:defRPr sz="20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34" name="Content Placeholder 3">
            <a:extLst>
              <a:ext uri="{FF2B5EF4-FFF2-40B4-BE49-F238E27FC236}">
                <a16:creationId xmlns:a16="http://schemas.microsoft.com/office/drawing/2014/main" id="{5100FB44-5917-E2FA-F2F6-B9595E8BAE93}"/>
              </a:ext>
            </a:extLst>
          </p:cNvPr>
          <p:cNvSpPr>
            <a:spLocks noGrp="1"/>
          </p:cNvSpPr>
          <p:nvPr>
            <p:ph sz="half" idx="14" hasCustomPrompt="1"/>
          </p:nvPr>
        </p:nvSpPr>
        <p:spPr>
          <a:xfrm>
            <a:off x="3521287" y="2133600"/>
            <a:ext cx="2300393" cy="1077218"/>
          </a:xfrm>
        </p:spPr>
        <p:txBody>
          <a:bodyPr/>
          <a:lstStyle>
            <a:lvl1pPr marL="0" indent="0">
              <a:lnSpc>
                <a:spcPct val="100000"/>
              </a:lnSpc>
              <a:buNone/>
              <a:defRPr sz="1600"/>
            </a:lvl1pPr>
            <a:lvl2pPr marL="285750" indent="0">
              <a:lnSpc>
                <a:spcPct val="100000"/>
              </a:lnSpc>
              <a:buNone/>
              <a:defRPr sz="1400"/>
            </a:lvl2pPr>
            <a:lvl3pPr marL="628650" indent="0">
              <a:lnSpc>
                <a:spcPct val="100000"/>
              </a:lnSpc>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35" name="Text Placeholder 2">
            <a:extLst>
              <a:ext uri="{FF2B5EF4-FFF2-40B4-BE49-F238E27FC236}">
                <a16:creationId xmlns:a16="http://schemas.microsoft.com/office/drawing/2014/main" id="{25C4A104-65E1-D9DA-FB3D-FB3069741FD4}"/>
              </a:ext>
            </a:extLst>
          </p:cNvPr>
          <p:cNvSpPr>
            <a:spLocks noGrp="1"/>
          </p:cNvSpPr>
          <p:nvPr>
            <p:ph type="body" idx="15" hasCustomPrompt="1"/>
          </p:nvPr>
        </p:nvSpPr>
        <p:spPr>
          <a:xfrm>
            <a:off x="6446520" y="1600200"/>
            <a:ext cx="2300393" cy="400110"/>
          </a:xfrm>
        </p:spPr>
        <p:txBody>
          <a:bodyPr anchor="t"/>
          <a:lstStyle>
            <a:lvl1pPr marL="0" indent="0">
              <a:lnSpc>
                <a:spcPct val="100000"/>
              </a:lnSpc>
              <a:spcAft>
                <a:spcPts val="0"/>
              </a:spcAft>
              <a:buNone/>
              <a:defRPr sz="20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36" name="Content Placeholder 3">
            <a:extLst>
              <a:ext uri="{FF2B5EF4-FFF2-40B4-BE49-F238E27FC236}">
                <a16:creationId xmlns:a16="http://schemas.microsoft.com/office/drawing/2014/main" id="{83755C07-4451-FB89-D4A0-6F1401349EE7}"/>
              </a:ext>
            </a:extLst>
          </p:cNvPr>
          <p:cNvSpPr>
            <a:spLocks noGrp="1"/>
          </p:cNvSpPr>
          <p:nvPr>
            <p:ph sz="half" idx="16" hasCustomPrompt="1"/>
          </p:nvPr>
        </p:nvSpPr>
        <p:spPr>
          <a:xfrm>
            <a:off x="6446520" y="2133600"/>
            <a:ext cx="2300393" cy="1077218"/>
          </a:xfrm>
        </p:spPr>
        <p:txBody>
          <a:bodyPr/>
          <a:lstStyle>
            <a:lvl1pPr marL="0" indent="0">
              <a:lnSpc>
                <a:spcPct val="100000"/>
              </a:lnSpc>
              <a:buNone/>
              <a:defRPr sz="1600"/>
            </a:lvl1pPr>
            <a:lvl2pPr marL="285750" indent="0">
              <a:lnSpc>
                <a:spcPct val="100000"/>
              </a:lnSpc>
              <a:buNone/>
              <a:defRPr sz="1400"/>
            </a:lvl2pPr>
            <a:lvl3pPr marL="628650" indent="0">
              <a:lnSpc>
                <a:spcPct val="100000"/>
              </a:lnSpc>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37" name="Text Placeholder 2">
            <a:extLst>
              <a:ext uri="{FF2B5EF4-FFF2-40B4-BE49-F238E27FC236}">
                <a16:creationId xmlns:a16="http://schemas.microsoft.com/office/drawing/2014/main" id="{1102334C-C71A-030B-D4A9-CDCB5F6F07DC}"/>
              </a:ext>
            </a:extLst>
          </p:cNvPr>
          <p:cNvSpPr>
            <a:spLocks noGrp="1"/>
          </p:cNvSpPr>
          <p:nvPr>
            <p:ph type="body" idx="17" hasCustomPrompt="1"/>
          </p:nvPr>
        </p:nvSpPr>
        <p:spPr>
          <a:xfrm>
            <a:off x="9371754" y="1600200"/>
            <a:ext cx="2300393" cy="400110"/>
          </a:xfrm>
        </p:spPr>
        <p:txBody>
          <a:bodyPr anchor="t"/>
          <a:lstStyle>
            <a:lvl1pPr marL="0" indent="0">
              <a:lnSpc>
                <a:spcPct val="100000"/>
              </a:lnSpc>
              <a:spcAft>
                <a:spcPts val="0"/>
              </a:spcAft>
              <a:buNone/>
              <a:defRPr sz="20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38" name="Content Placeholder 3">
            <a:extLst>
              <a:ext uri="{FF2B5EF4-FFF2-40B4-BE49-F238E27FC236}">
                <a16:creationId xmlns:a16="http://schemas.microsoft.com/office/drawing/2014/main" id="{6231D22F-202B-F7CC-05D0-9F1736CCBE05}"/>
              </a:ext>
            </a:extLst>
          </p:cNvPr>
          <p:cNvSpPr>
            <a:spLocks noGrp="1"/>
          </p:cNvSpPr>
          <p:nvPr>
            <p:ph sz="half" idx="18" hasCustomPrompt="1"/>
          </p:nvPr>
        </p:nvSpPr>
        <p:spPr>
          <a:xfrm>
            <a:off x="9371754" y="2133600"/>
            <a:ext cx="2300393" cy="1077218"/>
          </a:xfrm>
        </p:spPr>
        <p:txBody>
          <a:bodyPr/>
          <a:lstStyle>
            <a:lvl1pPr marL="0" indent="0">
              <a:lnSpc>
                <a:spcPct val="100000"/>
              </a:lnSpc>
              <a:buNone/>
              <a:defRPr sz="1600"/>
            </a:lvl1pPr>
            <a:lvl2pPr marL="285750" indent="0">
              <a:lnSpc>
                <a:spcPct val="100000"/>
              </a:lnSpc>
              <a:buNone/>
              <a:defRPr sz="1400"/>
            </a:lvl2pPr>
            <a:lvl3pPr marL="628650" indent="0">
              <a:lnSpc>
                <a:spcPct val="100000"/>
              </a:lnSpc>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Tree>
    <p:extLst>
      <p:ext uri="{BB962C8B-B14F-4D97-AF65-F5344CB8AC3E}">
        <p14:creationId xmlns:p14="http://schemas.microsoft.com/office/powerpoint/2010/main" val="107371785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Four-column header emphasis">
    <p:bg>
      <p:bgPr>
        <a:solidFill>
          <a:schemeClr val="bg1"/>
        </a:solidFill>
        <a:effectLst/>
      </p:bgPr>
    </p:bg>
    <p:spTree>
      <p:nvGrpSpPr>
        <p:cNvPr id="1" name=""/>
        <p:cNvGrpSpPr/>
        <p:nvPr/>
      </p:nvGrpSpPr>
      <p:grpSpPr>
        <a:xfrm>
          <a:off x="0" y="0"/>
          <a:ext cx="0" cy="0"/>
          <a:chOff x="0" y="0"/>
          <a:chExt cx="0" cy="0"/>
        </a:xfrm>
      </p:grpSpPr>
      <p:sp>
        <p:nvSpPr>
          <p:cNvPr id="8" name="Rectangle: Rounded Corners 14">
            <a:extLst>
              <a:ext uri="{FF2B5EF4-FFF2-40B4-BE49-F238E27FC236}">
                <a16:creationId xmlns:a16="http://schemas.microsoft.com/office/drawing/2014/main" id="{6816EF0C-A4B6-AA25-4DD6-343A9BE46D4C}"/>
              </a:ext>
            </a:extLst>
          </p:cNvPr>
          <p:cNvSpPr/>
          <p:nvPr userDrawn="1"/>
        </p:nvSpPr>
        <p:spPr>
          <a:xfrm>
            <a:off x="419100" y="1855232"/>
            <a:ext cx="2643169" cy="4355068"/>
          </a:xfrm>
          <a:prstGeom prst="roundRect">
            <a:avLst>
              <a:gd name="adj" fmla="val 648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9" name="Rectangle: Rounded Corners 18">
            <a:extLst>
              <a:ext uri="{FF2B5EF4-FFF2-40B4-BE49-F238E27FC236}">
                <a16:creationId xmlns:a16="http://schemas.microsoft.com/office/drawing/2014/main" id="{EF601CF2-F80A-EE5B-E6A3-CAF78A072F71}"/>
              </a:ext>
            </a:extLst>
          </p:cNvPr>
          <p:cNvSpPr/>
          <p:nvPr userDrawn="1"/>
        </p:nvSpPr>
        <p:spPr>
          <a:xfrm>
            <a:off x="419100" y="1371724"/>
            <a:ext cx="2643169" cy="847725"/>
          </a:xfrm>
          <a:prstGeom prst="roundRect">
            <a:avLst>
              <a:gd name="adj" fmla="val 6482"/>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0" name="Title 1">
            <a:extLst>
              <a:ext uri="{FF2B5EF4-FFF2-40B4-BE49-F238E27FC236}">
                <a16:creationId xmlns:a16="http://schemas.microsoft.com/office/drawing/2014/main" id="{CFA83F10-A6A5-9DB6-82A4-7C60B2C27AD8}"/>
              </a:ext>
            </a:extLst>
          </p:cNvPr>
          <p:cNvSpPr>
            <a:spLocks noGrp="1"/>
          </p:cNvSpPr>
          <p:nvPr>
            <p:ph type="title"/>
          </p:nvPr>
        </p:nvSpPr>
        <p:spPr>
          <a:xfrm>
            <a:off x="419100" y="342901"/>
            <a:ext cx="11430000" cy="647176"/>
          </a:xfrm>
        </p:spPr>
        <p:txBody>
          <a:bodyPr/>
          <a:lstStyle/>
          <a:p>
            <a:r>
              <a:rPr lang="en-US" dirty="0"/>
              <a:t>Click to edit Master title style</a:t>
            </a:r>
          </a:p>
        </p:txBody>
      </p:sp>
      <p:sp>
        <p:nvSpPr>
          <p:cNvPr id="11" name="Slide Number Placeholder 4">
            <a:extLst>
              <a:ext uri="{FF2B5EF4-FFF2-40B4-BE49-F238E27FC236}">
                <a16:creationId xmlns:a16="http://schemas.microsoft.com/office/drawing/2014/main" id="{8FA73487-41B8-C6B8-C7F8-B0CD65AFF5AF}"/>
              </a:ext>
            </a:extLst>
          </p:cNvPr>
          <p:cNvSpPr>
            <a:spLocks noGrp="1"/>
          </p:cNvSpPr>
          <p:nvPr>
            <p:ph type="sldNum" sz="quarter" idx="12"/>
          </p:nvPr>
        </p:nvSpPr>
        <p:spPr>
          <a:xfrm>
            <a:off x="9105901" y="6348151"/>
            <a:ext cx="2743200" cy="365125"/>
          </a:xfrm>
        </p:spPr>
        <p:txBody>
          <a:bodyPr/>
          <a:lstStyle/>
          <a:p>
            <a:fld id="{DC503246-BBCE-4F0A-BCDC-08FC4C52637D}" type="slidenum">
              <a:rPr lang="en-US" smtClean="0"/>
              <a:pPr/>
              <a:t>‹#›</a:t>
            </a:fld>
            <a:endParaRPr lang="en-US"/>
          </a:p>
        </p:txBody>
      </p:sp>
      <p:sp>
        <p:nvSpPr>
          <p:cNvPr id="12" name="Rectangle: Rounded Corners 14">
            <a:extLst>
              <a:ext uri="{FF2B5EF4-FFF2-40B4-BE49-F238E27FC236}">
                <a16:creationId xmlns:a16="http://schemas.microsoft.com/office/drawing/2014/main" id="{473E4F63-F81C-B5C1-3063-49AD8B9CC2E2}"/>
              </a:ext>
            </a:extLst>
          </p:cNvPr>
          <p:cNvSpPr/>
          <p:nvPr userDrawn="1"/>
        </p:nvSpPr>
        <p:spPr>
          <a:xfrm>
            <a:off x="3361168" y="1855232"/>
            <a:ext cx="2643169" cy="4355068"/>
          </a:xfrm>
          <a:prstGeom prst="roundRect">
            <a:avLst>
              <a:gd name="adj" fmla="val 648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3" name="Rectangle: Rounded Corners 18">
            <a:extLst>
              <a:ext uri="{FF2B5EF4-FFF2-40B4-BE49-F238E27FC236}">
                <a16:creationId xmlns:a16="http://schemas.microsoft.com/office/drawing/2014/main" id="{86ABEDA0-DCB0-C2DD-8E53-E231788C1A50}"/>
              </a:ext>
            </a:extLst>
          </p:cNvPr>
          <p:cNvSpPr/>
          <p:nvPr userDrawn="1"/>
        </p:nvSpPr>
        <p:spPr>
          <a:xfrm>
            <a:off x="3361168" y="1371724"/>
            <a:ext cx="2643169" cy="847725"/>
          </a:xfrm>
          <a:prstGeom prst="roundRect">
            <a:avLst>
              <a:gd name="adj" fmla="val 6482"/>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6" name="Rectangle: Rounded Corners 14">
            <a:extLst>
              <a:ext uri="{FF2B5EF4-FFF2-40B4-BE49-F238E27FC236}">
                <a16:creationId xmlns:a16="http://schemas.microsoft.com/office/drawing/2014/main" id="{DB231BB9-ABB2-B472-D7F1-C14E9DCBB408}"/>
              </a:ext>
            </a:extLst>
          </p:cNvPr>
          <p:cNvSpPr/>
          <p:nvPr userDrawn="1"/>
        </p:nvSpPr>
        <p:spPr>
          <a:xfrm>
            <a:off x="6263863" y="1855232"/>
            <a:ext cx="2643169" cy="4355068"/>
          </a:xfrm>
          <a:prstGeom prst="roundRect">
            <a:avLst>
              <a:gd name="adj" fmla="val 648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7" name="Rectangle: Rounded Corners 18">
            <a:extLst>
              <a:ext uri="{FF2B5EF4-FFF2-40B4-BE49-F238E27FC236}">
                <a16:creationId xmlns:a16="http://schemas.microsoft.com/office/drawing/2014/main" id="{E0E49E9A-AF4A-1D5C-6543-1BC704B3D090}"/>
              </a:ext>
            </a:extLst>
          </p:cNvPr>
          <p:cNvSpPr/>
          <p:nvPr userDrawn="1"/>
        </p:nvSpPr>
        <p:spPr>
          <a:xfrm>
            <a:off x="6263863" y="1371724"/>
            <a:ext cx="2643169" cy="847725"/>
          </a:xfrm>
          <a:prstGeom prst="roundRect">
            <a:avLst>
              <a:gd name="adj" fmla="val 6482"/>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8" name="Rectangle: Rounded Corners 14">
            <a:extLst>
              <a:ext uri="{FF2B5EF4-FFF2-40B4-BE49-F238E27FC236}">
                <a16:creationId xmlns:a16="http://schemas.microsoft.com/office/drawing/2014/main" id="{F0F2686D-7DFC-A073-EED2-05B28513D614}"/>
              </a:ext>
            </a:extLst>
          </p:cNvPr>
          <p:cNvSpPr/>
          <p:nvPr userDrawn="1"/>
        </p:nvSpPr>
        <p:spPr>
          <a:xfrm>
            <a:off x="9205931" y="1855232"/>
            <a:ext cx="2643169" cy="4355068"/>
          </a:xfrm>
          <a:prstGeom prst="roundRect">
            <a:avLst>
              <a:gd name="adj" fmla="val 648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0" name="Rectangle: Rounded Corners 18">
            <a:extLst>
              <a:ext uri="{FF2B5EF4-FFF2-40B4-BE49-F238E27FC236}">
                <a16:creationId xmlns:a16="http://schemas.microsoft.com/office/drawing/2014/main" id="{BC0690B1-1CC5-531E-A721-AFB7699018E1}"/>
              </a:ext>
            </a:extLst>
          </p:cNvPr>
          <p:cNvSpPr/>
          <p:nvPr userDrawn="1"/>
        </p:nvSpPr>
        <p:spPr>
          <a:xfrm>
            <a:off x="9205931" y="1371724"/>
            <a:ext cx="2643169" cy="847725"/>
          </a:xfrm>
          <a:prstGeom prst="roundRect">
            <a:avLst>
              <a:gd name="adj" fmla="val 6482"/>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1" name="Text Placeholder 2">
            <a:extLst>
              <a:ext uri="{FF2B5EF4-FFF2-40B4-BE49-F238E27FC236}">
                <a16:creationId xmlns:a16="http://schemas.microsoft.com/office/drawing/2014/main" id="{47811173-A0D9-E93E-824D-F83CEBFCAFF3}"/>
              </a:ext>
            </a:extLst>
          </p:cNvPr>
          <p:cNvSpPr>
            <a:spLocks noGrp="1"/>
          </p:cNvSpPr>
          <p:nvPr>
            <p:ph type="body" idx="21" hasCustomPrompt="1"/>
          </p:nvPr>
        </p:nvSpPr>
        <p:spPr>
          <a:xfrm>
            <a:off x="601980" y="1600200"/>
            <a:ext cx="2300393" cy="400110"/>
          </a:xfrm>
        </p:spPr>
        <p:txBody>
          <a:bodyPr anchor="t"/>
          <a:lstStyle>
            <a:lvl1pPr marL="0" indent="0">
              <a:lnSpc>
                <a:spcPct val="100000"/>
              </a:lnSpc>
              <a:spcAft>
                <a:spcPts val="0"/>
              </a:spcAft>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heading here</a:t>
            </a:r>
          </a:p>
        </p:txBody>
      </p:sp>
      <p:sp>
        <p:nvSpPr>
          <p:cNvPr id="22" name="Text Placeholder 2">
            <a:extLst>
              <a:ext uri="{FF2B5EF4-FFF2-40B4-BE49-F238E27FC236}">
                <a16:creationId xmlns:a16="http://schemas.microsoft.com/office/drawing/2014/main" id="{5E7813BD-EC3E-6193-E5CE-E780CC85332E}"/>
              </a:ext>
            </a:extLst>
          </p:cNvPr>
          <p:cNvSpPr>
            <a:spLocks noGrp="1"/>
          </p:cNvSpPr>
          <p:nvPr>
            <p:ph type="body" idx="13" hasCustomPrompt="1"/>
          </p:nvPr>
        </p:nvSpPr>
        <p:spPr>
          <a:xfrm>
            <a:off x="3521287" y="1600200"/>
            <a:ext cx="2300393" cy="400110"/>
          </a:xfrm>
        </p:spPr>
        <p:txBody>
          <a:bodyPr anchor="t"/>
          <a:lstStyle>
            <a:lvl1pPr marL="0" indent="0">
              <a:lnSpc>
                <a:spcPct val="100000"/>
              </a:lnSpc>
              <a:spcAft>
                <a:spcPts val="0"/>
              </a:spcAft>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34" name="Text Placeholder 2">
            <a:extLst>
              <a:ext uri="{FF2B5EF4-FFF2-40B4-BE49-F238E27FC236}">
                <a16:creationId xmlns:a16="http://schemas.microsoft.com/office/drawing/2014/main" id="{16C5253B-1AA6-2E23-59D6-41D8395FDD1D}"/>
              </a:ext>
            </a:extLst>
          </p:cNvPr>
          <p:cNvSpPr>
            <a:spLocks noGrp="1"/>
          </p:cNvSpPr>
          <p:nvPr>
            <p:ph type="body" idx="15" hasCustomPrompt="1"/>
          </p:nvPr>
        </p:nvSpPr>
        <p:spPr>
          <a:xfrm>
            <a:off x="6446520" y="1600200"/>
            <a:ext cx="2300393" cy="400110"/>
          </a:xfrm>
        </p:spPr>
        <p:txBody>
          <a:bodyPr anchor="t"/>
          <a:lstStyle>
            <a:lvl1pPr marL="0" indent="0">
              <a:lnSpc>
                <a:spcPct val="100000"/>
              </a:lnSpc>
              <a:spcAft>
                <a:spcPts val="0"/>
              </a:spcAft>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35" name="Text Placeholder 2">
            <a:extLst>
              <a:ext uri="{FF2B5EF4-FFF2-40B4-BE49-F238E27FC236}">
                <a16:creationId xmlns:a16="http://schemas.microsoft.com/office/drawing/2014/main" id="{1F6C5C3C-80BF-4ACA-1910-1BBF445892BF}"/>
              </a:ext>
            </a:extLst>
          </p:cNvPr>
          <p:cNvSpPr>
            <a:spLocks noGrp="1"/>
          </p:cNvSpPr>
          <p:nvPr>
            <p:ph type="body" idx="17" hasCustomPrompt="1"/>
          </p:nvPr>
        </p:nvSpPr>
        <p:spPr>
          <a:xfrm>
            <a:off x="9371754" y="1600200"/>
            <a:ext cx="2300393" cy="400110"/>
          </a:xfrm>
        </p:spPr>
        <p:txBody>
          <a:bodyPr anchor="t"/>
          <a:lstStyle>
            <a:lvl1pPr marL="0" indent="0">
              <a:lnSpc>
                <a:spcPct val="100000"/>
              </a:lnSpc>
              <a:spcAft>
                <a:spcPts val="0"/>
              </a:spcAft>
              <a:buNone/>
              <a:defRPr sz="2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36" name="Content Placeholder 3">
            <a:extLst>
              <a:ext uri="{FF2B5EF4-FFF2-40B4-BE49-F238E27FC236}">
                <a16:creationId xmlns:a16="http://schemas.microsoft.com/office/drawing/2014/main" id="{6630B420-54F2-5242-8DD8-AD9DD40FA3DA}"/>
              </a:ext>
            </a:extLst>
          </p:cNvPr>
          <p:cNvSpPr>
            <a:spLocks noGrp="1"/>
          </p:cNvSpPr>
          <p:nvPr>
            <p:ph sz="half" idx="22" hasCustomPrompt="1"/>
          </p:nvPr>
        </p:nvSpPr>
        <p:spPr>
          <a:xfrm>
            <a:off x="601980" y="2467897"/>
            <a:ext cx="2300393" cy="1077218"/>
          </a:xfrm>
        </p:spPr>
        <p:txBody>
          <a:bodyPr/>
          <a:lstStyle>
            <a:lvl1pPr marL="0" indent="0">
              <a:lnSpc>
                <a:spcPct val="100000"/>
              </a:lnSpc>
              <a:buNone/>
              <a:defRPr sz="1600"/>
            </a:lvl1pPr>
            <a:lvl2pPr marL="285750" indent="0">
              <a:lnSpc>
                <a:spcPct val="100000"/>
              </a:lnSpc>
              <a:buNone/>
              <a:defRPr sz="1400"/>
            </a:lvl2pPr>
            <a:lvl3pPr marL="628650" indent="0">
              <a:lnSpc>
                <a:spcPct val="100000"/>
              </a:lnSpc>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37" name="Content Placeholder 3">
            <a:extLst>
              <a:ext uri="{FF2B5EF4-FFF2-40B4-BE49-F238E27FC236}">
                <a16:creationId xmlns:a16="http://schemas.microsoft.com/office/drawing/2014/main" id="{29DE2E8A-1BED-B270-3DE1-7757EEADC831}"/>
              </a:ext>
            </a:extLst>
          </p:cNvPr>
          <p:cNvSpPr>
            <a:spLocks noGrp="1"/>
          </p:cNvSpPr>
          <p:nvPr>
            <p:ph sz="half" idx="14" hasCustomPrompt="1"/>
          </p:nvPr>
        </p:nvSpPr>
        <p:spPr>
          <a:xfrm>
            <a:off x="3521287" y="2467897"/>
            <a:ext cx="2300393" cy="1077218"/>
          </a:xfrm>
        </p:spPr>
        <p:txBody>
          <a:bodyPr/>
          <a:lstStyle>
            <a:lvl1pPr marL="0" indent="0">
              <a:lnSpc>
                <a:spcPct val="100000"/>
              </a:lnSpc>
              <a:buNone/>
              <a:defRPr sz="1600"/>
            </a:lvl1pPr>
            <a:lvl2pPr marL="285750" indent="0">
              <a:lnSpc>
                <a:spcPct val="100000"/>
              </a:lnSpc>
              <a:buNone/>
              <a:defRPr sz="1400"/>
            </a:lvl2pPr>
            <a:lvl3pPr marL="628650" indent="0">
              <a:lnSpc>
                <a:spcPct val="100000"/>
              </a:lnSpc>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38" name="Content Placeholder 3">
            <a:extLst>
              <a:ext uri="{FF2B5EF4-FFF2-40B4-BE49-F238E27FC236}">
                <a16:creationId xmlns:a16="http://schemas.microsoft.com/office/drawing/2014/main" id="{2D5619EE-3385-9C76-678D-E195626039D6}"/>
              </a:ext>
            </a:extLst>
          </p:cNvPr>
          <p:cNvSpPr>
            <a:spLocks noGrp="1"/>
          </p:cNvSpPr>
          <p:nvPr>
            <p:ph sz="half" idx="16" hasCustomPrompt="1"/>
          </p:nvPr>
        </p:nvSpPr>
        <p:spPr>
          <a:xfrm>
            <a:off x="6446520" y="2467897"/>
            <a:ext cx="2300393" cy="1077218"/>
          </a:xfrm>
        </p:spPr>
        <p:txBody>
          <a:bodyPr/>
          <a:lstStyle>
            <a:lvl1pPr marL="0" indent="0">
              <a:lnSpc>
                <a:spcPct val="100000"/>
              </a:lnSpc>
              <a:buNone/>
              <a:defRPr sz="1600"/>
            </a:lvl1pPr>
            <a:lvl2pPr marL="285750" indent="0">
              <a:lnSpc>
                <a:spcPct val="100000"/>
              </a:lnSpc>
              <a:buNone/>
              <a:defRPr sz="1400"/>
            </a:lvl2pPr>
            <a:lvl3pPr marL="628650" indent="0">
              <a:lnSpc>
                <a:spcPct val="100000"/>
              </a:lnSpc>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39" name="Content Placeholder 3">
            <a:extLst>
              <a:ext uri="{FF2B5EF4-FFF2-40B4-BE49-F238E27FC236}">
                <a16:creationId xmlns:a16="http://schemas.microsoft.com/office/drawing/2014/main" id="{1616D48D-C0D0-69A0-3140-09689F6698BA}"/>
              </a:ext>
            </a:extLst>
          </p:cNvPr>
          <p:cNvSpPr>
            <a:spLocks noGrp="1"/>
          </p:cNvSpPr>
          <p:nvPr>
            <p:ph sz="half" idx="18" hasCustomPrompt="1"/>
          </p:nvPr>
        </p:nvSpPr>
        <p:spPr>
          <a:xfrm>
            <a:off x="9371754" y="2467897"/>
            <a:ext cx="2300393" cy="1077218"/>
          </a:xfrm>
        </p:spPr>
        <p:txBody>
          <a:bodyPr/>
          <a:lstStyle>
            <a:lvl1pPr marL="0" indent="0">
              <a:lnSpc>
                <a:spcPct val="100000"/>
              </a:lnSpc>
              <a:buNone/>
              <a:defRPr sz="1600"/>
            </a:lvl1pPr>
            <a:lvl2pPr marL="285750" indent="0">
              <a:lnSpc>
                <a:spcPct val="100000"/>
              </a:lnSpc>
              <a:buNone/>
              <a:defRPr sz="1400"/>
            </a:lvl2pPr>
            <a:lvl3pPr marL="628650" indent="0">
              <a:lnSpc>
                <a:spcPct val="100000"/>
              </a:lnSpc>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Tree>
    <p:extLst>
      <p:ext uri="{BB962C8B-B14F-4D97-AF65-F5344CB8AC3E}">
        <p14:creationId xmlns:p14="http://schemas.microsoft.com/office/powerpoint/2010/main" val="328084538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column w circle pictures">
    <p:bg>
      <p:bgPr>
        <a:solidFill>
          <a:schemeClr val="bg1"/>
        </a:solidFill>
        <a:effectLst/>
      </p:bgPr>
    </p:bg>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DFB76CAA-3D89-ABF8-57CF-7B6E9C42494A}"/>
              </a:ext>
            </a:extLst>
          </p:cNvPr>
          <p:cNvSpPr/>
          <p:nvPr userDrawn="1"/>
        </p:nvSpPr>
        <p:spPr>
          <a:xfrm>
            <a:off x="419100" y="3543302"/>
            <a:ext cx="2743200" cy="2666998"/>
          </a:xfrm>
          <a:prstGeom prst="roundRect">
            <a:avLst>
              <a:gd name="adj" fmla="val 3753"/>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 name="Title 1">
            <a:extLst>
              <a:ext uri="{FF2B5EF4-FFF2-40B4-BE49-F238E27FC236}">
                <a16:creationId xmlns:a16="http://schemas.microsoft.com/office/drawing/2014/main" id="{5A94C956-3E02-F312-E193-87E518E75B42}"/>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7D82D21-4424-D010-291D-A10D735644B4}"/>
              </a:ext>
            </a:extLst>
          </p:cNvPr>
          <p:cNvSpPr>
            <a:spLocks noGrp="1"/>
          </p:cNvSpPr>
          <p:nvPr>
            <p:ph type="sldNum" sz="quarter" idx="12"/>
          </p:nvPr>
        </p:nvSpPr>
        <p:spPr/>
        <p:txBody>
          <a:bodyPr/>
          <a:lstStyle/>
          <a:p>
            <a:fld id="{DC503246-BBCE-4F0A-BCDC-08FC4C52637D}" type="slidenum">
              <a:rPr lang="en-US" smtClean="0"/>
              <a:pPr/>
              <a:t>‹#›</a:t>
            </a:fld>
            <a:endParaRPr lang="en-US"/>
          </a:p>
        </p:txBody>
      </p:sp>
      <p:sp>
        <p:nvSpPr>
          <p:cNvPr id="6" name="Text Placeholder 2">
            <a:extLst>
              <a:ext uri="{FF2B5EF4-FFF2-40B4-BE49-F238E27FC236}">
                <a16:creationId xmlns:a16="http://schemas.microsoft.com/office/drawing/2014/main" id="{7D3ED9C0-7057-5BD1-B3CB-9531237D4E9B}"/>
              </a:ext>
            </a:extLst>
          </p:cNvPr>
          <p:cNvSpPr>
            <a:spLocks noGrp="1"/>
          </p:cNvSpPr>
          <p:nvPr>
            <p:ph type="body" idx="1" hasCustomPrompt="1"/>
          </p:nvPr>
        </p:nvSpPr>
        <p:spPr>
          <a:xfrm>
            <a:off x="541244" y="3663950"/>
            <a:ext cx="2498912" cy="341632"/>
          </a:xfrm>
        </p:spPr>
        <p:txBody>
          <a:bodyPr anchor="t"/>
          <a:lstStyle>
            <a:lvl1pPr marL="0" indent="0">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heading here</a:t>
            </a:r>
          </a:p>
        </p:txBody>
      </p:sp>
      <p:sp>
        <p:nvSpPr>
          <p:cNvPr id="7" name="Content Placeholder 3">
            <a:extLst>
              <a:ext uri="{FF2B5EF4-FFF2-40B4-BE49-F238E27FC236}">
                <a16:creationId xmlns:a16="http://schemas.microsoft.com/office/drawing/2014/main" id="{4ECB66F4-9950-EDA4-6C4A-507161342B59}"/>
              </a:ext>
            </a:extLst>
          </p:cNvPr>
          <p:cNvSpPr>
            <a:spLocks noGrp="1"/>
          </p:cNvSpPr>
          <p:nvPr>
            <p:ph sz="half" idx="2" hasCustomPrompt="1"/>
          </p:nvPr>
        </p:nvSpPr>
        <p:spPr>
          <a:xfrm>
            <a:off x="541244" y="4061857"/>
            <a:ext cx="2498912" cy="892552"/>
          </a:xfrm>
        </p:spPr>
        <p:txBody>
          <a:bodyPr/>
          <a:lstStyle>
            <a:lvl1pPr marL="0" indent="0">
              <a:lnSpc>
                <a:spcPct val="100000"/>
              </a:lnSpc>
              <a:spcAft>
                <a:spcPts val="600"/>
              </a:spcAft>
              <a:buNone/>
              <a:defRPr sz="1600"/>
            </a:lvl1pPr>
            <a:lvl2pPr marL="285750" indent="0">
              <a:lnSpc>
                <a:spcPct val="100000"/>
              </a:lnSpc>
              <a:spcAft>
                <a:spcPts val="600"/>
              </a:spcAft>
              <a:buNone/>
              <a:defRPr sz="1400"/>
            </a:lvl2pPr>
            <a:lvl3pPr marL="628650" indent="0">
              <a:lnSpc>
                <a:spcPct val="100000"/>
              </a:lnSpc>
              <a:spcAft>
                <a:spcPts val="6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14" name="Rectangle: Rounded Corners 24">
            <a:extLst>
              <a:ext uri="{FF2B5EF4-FFF2-40B4-BE49-F238E27FC236}">
                <a16:creationId xmlns:a16="http://schemas.microsoft.com/office/drawing/2014/main" id="{19F444B6-6CD6-C89C-4E82-9FB04446FE2A}"/>
              </a:ext>
            </a:extLst>
          </p:cNvPr>
          <p:cNvSpPr/>
          <p:nvPr userDrawn="1"/>
        </p:nvSpPr>
        <p:spPr>
          <a:xfrm>
            <a:off x="9105901" y="3543302"/>
            <a:ext cx="2743200" cy="2666998"/>
          </a:xfrm>
          <a:prstGeom prst="roundRect">
            <a:avLst>
              <a:gd name="adj" fmla="val 3753"/>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5" name="Text Placeholder 2">
            <a:extLst>
              <a:ext uri="{FF2B5EF4-FFF2-40B4-BE49-F238E27FC236}">
                <a16:creationId xmlns:a16="http://schemas.microsoft.com/office/drawing/2014/main" id="{AD1D5D2D-E4DB-925B-41D5-4B7F6BB4D843}"/>
              </a:ext>
            </a:extLst>
          </p:cNvPr>
          <p:cNvSpPr>
            <a:spLocks noGrp="1"/>
          </p:cNvSpPr>
          <p:nvPr>
            <p:ph type="body" idx="18" hasCustomPrompt="1"/>
          </p:nvPr>
        </p:nvSpPr>
        <p:spPr>
          <a:xfrm>
            <a:off x="9228045" y="3663950"/>
            <a:ext cx="2498912" cy="341632"/>
          </a:xfrm>
        </p:spPr>
        <p:txBody>
          <a:bodyPr anchor="t"/>
          <a:lstStyle>
            <a:lvl1pPr marL="0" indent="0">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16" name="Content Placeholder 3">
            <a:extLst>
              <a:ext uri="{FF2B5EF4-FFF2-40B4-BE49-F238E27FC236}">
                <a16:creationId xmlns:a16="http://schemas.microsoft.com/office/drawing/2014/main" id="{D7169697-B47B-6FBD-A28E-24F4EC79745B}"/>
              </a:ext>
            </a:extLst>
          </p:cNvPr>
          <p:cNvSpPr>
            <a:spLocks noGrp="1"/>
          </p:cNvSpPr>
          <p:nvPr>
            <p:ph sz="half" idx="19" hasCustomPrompt="1"/>
          </p:nvPr>
        </p:nvSpPr>
        <p:spPr>
          <a:xfrm>
            <a:off x="9228045" y="4061857"/>
            <a:ext cx="2498912" cy="892552"/>
          </a:xfrm>
        </p:spPr>
        <p:txBody>
          <a:bodyPr/>
          <a:lstStyle>
            <a:lvl1pPr marL="0" indent="0">
              <a:lnSpc>
                <a:spcPct val="100000"/>
              </a:lnSpc>
              <a:spcAft>
                <a:spcPts val="600"/>
              </a:spcAft>
              <a:buNone/>
              <a:defRPr sz="1600"/>
            </a:lvl1pPr>
            <a:lvl2pPr marL="285750" indent="0">
              <a:lnSpc>
                <a:spcPct val="100000"/>
              </a:lnSpc>
              <a:spcAft>
                <a:spcPts val="600"/>
              </a:spcAft>
              <a:buNone/>
              <a:defRPr sz="1400"/>
            </a:lvl2pPr>
            <a:lvl3pPr marL="628650" indent="0">
              <a:lnSpc>
                <a:spcPct val="100000"/>
              </a:lnSpc>
              <a:spcAft>
                <a:spcPts val="6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18" name="Rectangle: Rounded Corners 24">
            <a:extLst>
              <a:ext uri="{FF2B5EF4-FFF2-40B4-BE49-F238E27FC236}">
                <a16:creationId xmlns:a16="http://schemas.microsoft.com/office/drawing/2014/main" id="{CC78F6CD-DF44-3BDE-EEC0-0680C981E94B}"/>
              </a:ext>
            </a:extLst>
          </p:cNvPr>
          <p:cNvSpPr/>
          <p:nvPr userDrawn="1"/>
        </p:nvSpPr>
        <p:spPr>
          <a:xfrm>
            <a:off x="3318622" y="3543302"/>
            <a:ext cx="2743200" cy="2666998"/>
          </a:xfrm>
          <a:prstGeom prst="roundRect">
            <a:avLst>
              <a:gd name="adj" fmla="val 3753"/>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9" name="Text Placeholder 2">
            <a:extLst>
              <a:ext uri="{FF2B5EF4-FFF2-40B4-BE49-F238E27FC236}">
                <a16:creationId xmlns:a16="http://schemas.microsoft.com/office/drawing/2014/main" id="{C443F3C4-5019-2196-B304-29FD5CD37334}"/>
              </a:ext>
            </a:extLst>
          </p:cNvPr>
          <p:cNvSpPr>
            <a:spLocks noGrp="1"/>
          </p:cNvSpPr>
          <p:nvPr>
            <p:ph type="body" idx="21" hasCustomPrompt="1"/>
          </p:nvPr>
        </p:nvSpPr>
        <p:spPr>
          <a:xfrm>
            <a:off x="3440766" y="3663950"/>
            <a:ext cx="2498912" cy="341632"/>
          </a:xfrm>
        </p:spPr>
        <p:txBody>
          <a:bodyPr anchor="t"/>
          <a:lstStyle>
            <a:lvl1pPr marL="0" indent="0">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heading here</a:t>
            </a:r>
          </a:p>
        </p:txBody>
      </p:sp>
      <p:sp>
        <p:nvSpPr>
          <p:cNvPr id="24" name="Content Placeholder 3">
            <a:extLst>
              <a:ext uri="{FF2B5EF4-FFF2-40B4-BE49-F238E27FC236}">
                <a16:creationId xmlns:a16="http://schemas.microsoft.com/office/drawing/2014/main" id="{3618E3E1-A19B-D1C4-3671-0FEF46CC521E}"/>
              </a:ext>
            </a:extLst>
          </p:cNvPr>
          <p:cNvSpPr>
            <a:spLocks noGrp="1"/>
          </p:cNvSpPr>
          <p:nvPr>
            <p:ph sz="half" idx="22" hasCustomPrompt="1"/>
          </p:nvPr>
        </p:nvSpPr>
        <p:spPr>
          <a:xfrm>
            <a:off x="3440766" y="4061857"/>
            <a:ext cx="2498912" cy="892552"/>
          </a:xfrm>
        </p:spPr>
        <p:txBody>
          <a:bodyPr/>
          <a:lstStyle>
            <a:lvl1pPr marL="0" indent="0">
              <a:lnSpc>
                <a:spcPct val="100000"/>
              </a:lnSpc>
              <a:spcAft>
                <a:spcPts val="600"/>
              </a:spcAft>
              <a:buNone/>
              <a:defRPr sz="1600"/>
            </a:lvl1pPr>
            <a:lvl2pPr marL="285750" indent="0">
              <a:lnSpc>
                <a:spcPct val="100000"/>
              </a:lnSpc>
              <a:spcAft>
                <a:spcPts val="600"/>
              </a:spcAft>
              <a:buNone/>
              <a:defRPr sz="1400"/>
            </a:lvl2pPr>
            <a:lvl3pPr marL="628650" indent="0">
              <a:lnSpc>
                <a:spcPct val="100000"/>
              </a:lnSpc>
              <a:spcAft>
                <a:spcPts val="6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30" name="Rectangle: Rounded Corners 24">
            <a:extLst>
              <a:ext uri="{FF2B5EF4-FFF2-40B4-BE49-F238E27FC236}">
                <a16:creationId xmlns:a16="http://schemas.microsoft.com/office/drawing/2014/main" id="{E4457818-9CE9-D759-7421-54D0BDA29DD3}"/>
              </a:ext>
            </a:extLst>
          </p:cNvPr>
          <p:cNvSpPr/>
          <p:nvPr userDrawn="1"/>
        </p:nvSpPr>
        <p:spPr>
          <a:xfrm>
            <a:off x="6205444" y="3543302"/>
            <a:ext cx="2743200" cy="2666998"/>
          </a:xfrm>
          <a:prstGeom prst="roundRect">
            <a:avLst>
              <a:gd name="adj" fmla="val 3753"/>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31" name="Text Placeholder 2">
            <a:extLst>
              <a:ext uri="{FF2B5EF4-FFF2-40B4-BE49-F238E27FC236}">
                <a16:creationId xmlns:a16="http://schemas.microsoft.com/office/drawing/2014/main" id="{DFFCA4D1-963F-089F-8EE7-7A03ADA1AD07}"/>
              </a:ext>
            </a:extLst>
          </p:cNvPr>
          <p:cNvSpPr>
            <a:spLocks noGrp="1"/>
          </p:cNvSpPr>
          <p:nvPr>
            <p:ph type="body" idx="24" hasCustomPrompt="1"/>
          </p:nvPr>
        </p:nvSpPr>
        <p:spPr>
          <a:xfrm>
            <a:off x="6327588" y="3663950"/>
            <a:ext cx="2498912" cy="341632"/>
          </a:xfrm>
        </p:spPr>
        <p:txBody>
          <a:bodyPr anchor="t"/>
          <a:lstStyle>
            <a:lvl1pPr marL="0" indent="0">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32" name="Content Placeholder 3">
            <a:extLst>
              <a:ext uri="{FF2B5EF4-FFF2-40B4-BE49-F238E27FC236}">
                <a16:creationId xmlns:a16="http://schemas.microsoft.com/office/drawing/2014/main" id="{A89CB49B-6C6A-E53F-2301-B5149145828C}"/>
              </a:ext>
            </a:extLst>
          </p:cNvPr>
          <p:cNvSpPr>
            <a:spLocks noGrp="1"/>
          </p:cNvSpPr>
          <p:nvPr>
            <p:ph sz="half" idx="25" hasCustomPrompt="1"/>
          </p:nvPr>
        </p:nvSpPr>
        <p:spPr>
          <a:xfrm>
            <a:off x="6327588" y="4061857"/>
            <a:ext cx="2498912" cy="892552"/>
          </a:xfrm>
        </p:spPr>
        <p:txBody>
          <a:bodyPr/>
          <a:lstStyle>
            <a:lvl1pPr marL="0" indent="0">
              <a:lnSpc>
                <a:spcPct val="100000"/>
              </a:lnSpc>
              <a:spcAft>
                <a:spcPts val="600"/>
              </a:spcAft>
              <a:buNone/>
              <a:defRPr sz="1600"/>
            </a:lvl1pPr>
            <a:lvl2pPr marL="285750" indent="0">
              <a:lnSpc>
                <a:spcPct val="100000"/>
              </a:lnSpc>
              <a:spcAft>
                <a:spcPts val="600"/>
              </a:spcAft>
              <a:buNone/>
              <a:defRPr sz="1400"/>
            </a:lvl2pPr>
            <a:lvl3pPr marL="628650" indent="0">
              <a:lnSpc>
                <a:spcPct val="100000"/>
              </a:lnSpc>
              <a:spcAft>
                <a:spcPts val="6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8" name="Picture Placeholder 12">
            <a:extLst>
              <a:ext uri="{FF2B5EF4-FFF2-40B4-BE49-F238E27FC236}">
                <a16:creationId xmlns:a16="http://schemas.microsoft.com/office/drawing/2014/main" id="{B2E8B191-B556-8C76-26F8-D0240238D314}"/>
              </a:ext>
            </a:extLst>
          </p:cNvPr>
          <p:cNvSpPr>
            <a:spLocks noGrp="1"/>
          </p:cNvSpPr>
          <p:nvPr>
            <p:ph type="pic" sz="quarter" idx="15" hasCustomPrompt="1"/>
          </p:nvPr>
        </p:nvSpPr>
        <p:spPr>
          <a:xfrm>
            <a:off x="877456" y="1371600"/>
            <a:ext cx="1826488" cy="1826488"/>
          </a:xfrm>
          <a:prstGeom prst="ellipse">
            <a:avLst/>
          </a:prstGeom>
        </p:spPr>
        <p:txBody>
          <a:bodyPr>
            <a:noAutofit/>
          </a:bodyPr>
          <a:lstStyle>
            <a:lvl1pPr marL="0" indent="0">
              <a:buNone/>
              <a:defRPr sz="1400"/>
            </a:lvl1pPr>
          </a:lstStyle>
          <a:p>
            <a:r>
              <a:rPr lang="en-US" dirty="0"/>
              <a:t>Click icon to add image</a:t>
            </a:r>
          </a:p>
        </p:txBody>
      </p:sp>
      <p:sp>
        <p:nvSpPr>
          <p:cNvPr id="9" name="Picture Placeholder 12">
            <a:extLst>
              <a:ext uri="{FF2B5EF4-FFF2-40B4-BE49-F238E27FC236}">
                <a16:creationId xmlns:a16="http://schemas.microsoft.com/office/drawing/2014/main" id="{6F8B59B9-F0AE-AA2C-52E1-A725A2CDB6E2}"/>
              </a:ext>
            </a:extLst>
          </p:cNvPr>
          <p:cNvSpPr>
            <a:spLocks noGrp="1"/>
          </p:cNvSpPr>
          <p:nvPr>
            <p:ph type="pic" sz="quarter" idx="26" hasCustomPrompt="1"/>
          </p:nvPr>
        </p:nvSpPr>
        <p:spPr>
          <a:xfrm>
            <a:off x="3776978" y="1371600"/>
            <a:ext cx="1826488" cy="1826488"/>
          </a:xfrm>
          <a:prstGeom prst="ellipse">
            <a:avLst/>
          </a:prstGeom>
        </p:spPr>
        <p:txBody>
          <a:bodyPr>
            <a:noAutofit/>
          </a:bodyPr>
          <a:lstStyle>
            <a:lvl1pPr marL="0" indent="0">
              <a:buNone/>
              <a:defRPr sz="1400"/>
            </a:lvl1pPr>
          </a:lstStyle>
          <a:p>
            <a:r>
              <a:rPr lang="en-US" dirty="0"/>
              <a:t>Click icon to add image</a:t>
            </a:r>
          </a:p>
        </p:txBody>
      </p:sp>
      <p:sp>
        <p:nvSpPr>
          <p:cNvPr id="10" name="Picture Placeholder 12">
            <a:extLst>
              <a:ext uri="{FF2B5EF4-FFF2-40B4-BE49-F238E27FC236}">
                <a16:creationId xmlns:a16="http://schemas.microsoft.com/office/drawing/2014/main" id="{77ADBE82-6854-A647-3FC6-792F112BCF0E}"/>
              </a:ext>
            </a:extLst>
          </p:cNvPr>
          <p:cNvSpPr>
            <a:spLocks noGrp="1"/>
          </p:cNvSpPr>
          <p:nvPr>
            <p:ph type="pic" sz="quarter" idx="27" hasCustomPrompt="1"/>
          </p:nvPr>
        </p:nvSpPr>
        <p:spPr>
          <a:xfrm>
            <a:off x="6663800" y="1371600"/>
            <a:ext cx="1826488" cy="1826488"/>
          </a:xfrm>
          <a:prstGeom prst="ellipse">
            <a:avLst/>
          </a:prstGeom>
        </p:spPr>
        <p:txBody>
          <a:bodyPr>
            <a:noAutofit/>
          </a:bodyPr>
          <a:lstStyle>
            <a:lvl1pPr marL="0" indent="0">
              <a:buNone/>
              <a:defRPr sz="1400"/>
            </a:lvl1pPr>
          </a:lstStyle>
          <a:p>
            <a:r>
              <a:rPr lang="en-US" dirty="0"/>
              <a:t>Click icon to add image</a:t>
            </a:r>
          </a:p>
        </p:txBody>
      </p:sp>
      <p:sp>
        <p:nvSpPr>
          <p:cNvPr id="11" name="Picture Placeholder 12">
            <a:extLst>
              <a:ext uri="{FF2B5EF4-FFF2-40B4-BE49-F238E27FC236}">
                <a16:creationId xmlns:a16="http://schemas.microsoft.com/office/drawing/2014/main" id="{7E9D9400-4361-4D96-03C1-61BC77089885}"/>
              </a:ext>
            </a:extLst>
          </p:cNvPr>
          <p:cNvSpPr>
            <a:spLocks noGrp="1"/>
          </p:cNvSpPr>
          <p:nvPr>
            <p:ph type="pic" sz="quarter" idx="28" hasCustomPrompt="1"/>
          </p:nvPr>
        </p:nvSpPr>
        <p:spPr>
          <a:xfrm>
            <a:off x="9564257" y="1371600"/>
            <a:ext cx="1826488" cy="1826488"/>
          </a:xfrm>
          <a:prstGeom prst="ellipse">
            <a:avLst/>
          </a:prstGeom>
        </p:spPr>
        <p:txBody>
          <a:bodyPr>
            <a:noAutofit/>
          </a:bodyPr>
          <a:lstStyle>
            <a:lvl1pPr marL="0" indent="0">
              <a:buNone/>
              <a:defRPr sz="1400"/>
            </a:lvl1pPr>
          </a:lstStyle>
          <a:p>
            <a:r>
              <a:rPr lang="en-US" dirty="0"/>
              <a:t>Click icon to add image</a:t>
            </a:r>
          </a:p>
        </p:txBody>
      </p:sp>
    </p:spTree>
    <p:extLst>
      <p:ext uri="{BB962C8B-B14F-4D97-AF65-F5344CB8AC3E}">
        <p14:creationId xmlns:p14="http://schemas.microsoft.com/office/powerpoint/2010/main" val="334255240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Four rectangular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C956-3E02-F312-E193-87E518E75B42}"/>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7D82D21-4424-D010-291D-A10D735644B4}"/>
              </a:ext>
            </a:extLst>
          </p:cNvPr>
          <p:cNvSpPr>
            <a:spLocks noGrp="1"/>
          </p:cNvSpPr>
          <p:nvPr>
            <p:ph type="sldNum" sz="quarter" idx="12"/>
          </p:nvPr>
        </p:nvSpPr>
        <p:spPr/>
        <p:txBody>
          <a:bodyPr/>
          <a:lstStyle/>
          <a:p>
            <a:fld id="{DC503246-BBCE-4F0A-BCDC-08FC4C52637D}" type="slidenum">
              <a:rPr lang="en-US" smtClean="0"/>
              <a:pPr/>
              <a:t>‹#›</a:t>
            </a:fld>
            <a:endParaRPr lang="en-US"/>
          </a:p>
        </p:txBody>
      </p:sp>
      <p:sp>
        <p:nvSpPr>
          <p:cNvPr id="6" name="Text Placeholder 2">
            <a:extLst>
              <a:ext uri="{FF2B5EF4-FFF2-40B4-BE49-F238E27FC236}">
                <a16:creationId xmlns:a16="http://schemas.microsoft.com/office/drawing/2014/main" id="{7D3ED9C0-7057-5BD1-B3CB-9531237D4E9B}"/>
              </a:ext>
            </a:extLst>
          </p:cNvPr>
          <p:cNvSpPr>
            <a:spLocks noGrp="1"/>
          </p:cNvSpPr>
          <p:nvPr>
            <p:ph type="body" idx="1" hasCustomPrompt="1"/>
          </p:nvPr>
        </p:nvSpPr>
        <p:spPr>
          <a:xfrm>
            <a:off x="419100" y="3663950"/>
            <a:ext cx="2560320" cy="341632"/>
          </a:xfrm>
        </p:spPr>
        <p:txBody>
          <a:bodyPr anchor="t"/>
          <a:lstStyle>
            <a:lvl1pPr marL="0" indent="0">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7" name="Content Placeholder 3">
            <a:extLst>
              <a:ext uri="{FF2B5EF4-FFF2-40B4-BE49-F238E27FC236}">
                <a16:creationId xmlns:a16="http://schemas.microsoft.com/office/drawing/2014/main" id="{4ECB66F4-9950-EDA4-6C4A-507161342B59}"/>
              </a:ext>
            </a:extLst>
          </p:cNvPr>
          <p:cNvSpPr>
            <a:spLocks noGrp="1"/>
          </p:cNvSpPr>
          <p:nvPr>
            <p:ph sz="half" idx="2" hasCustomPrompt="1"/>
          </p:nvPr>
        </p:nvSpPr>
        <p:spPr>
          <a:xfrm>
            <a:off x="419100" y="4061857"/>
            <a:ext cx="2560320" cy="892552"/>
          </a:xfrm>
        </p:spPr>
        <p:txBody>
          <a:bodyPr/>
          <a:lstStyle>
            <a:lvl1pPr marL="0" indent="0">
              <a:lnSpc>
                <a:spcPct val="100000"/>
              </a:lnSpc>
              <a:spcAft>
                <a:spcPts val="600"/>
              </a:spcAft>
              <a:buNone/>
              <a:defRPr sz="1600"/>
            </a:lvl1pPr>
            <a:lvl2pPr marL="285750" indent="0">
              <a:lnSpc>
                <a:spcPct val="100000"/>
              </a:lnSpc>
              <a:spcAft>
                <a:spcPts val="600"/>
              </a:spcAft>
              <a:buNone/>
              <a:defRPr sz="1400"/>
            </a:lvl2pPr>
            <a:lvl3pPr marL="628650" indent="0">
              <a:lnSpc>
                <a:spcPct val="100000"/>
              </a:lnSpc>
              <a:spcAft>
                <a:spcPts val="6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8" name="Text Placeholder 4">
            <a:extLst>
              <a:ext uri="{FF2B5EF4-FFF2-40B4-BE49-F238E27FC236}">
                <a16:creationId xmlns:a16="http://schemas.microsoft.com/office/drawing/2014/main" id="{D0D0FC32-9F03-894B-68E2-7CF5CF353C28}"/>
              </a:ext>
            </a:extLst>
          </p:cNvPr>
          <p:cNvSpPr>
            <a:spLocks noGrp="1"/>
          </p:cNvSpPr>
          <p:nvPr>
            <p:ph type="body" sz="quarter" idx="3" hasCustomPrompt="1"/>
          </p:nvPr>
        </p:nvSpPr>
        <p:spPr>
          <a:xfrm>
            <a:off x="3375660" y="3663950"/>
            <a:ext cx="2560320" cy="341632"/>
          </a:xfrm>
        </p:spPr>
        <p:txBody>
          <a:bodyPr anchor="t"/>
          <a:lstStyle>
            <a:lvl1pPr marL="0" indent="0">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9" name="Content Placeholder 5">
            <a:extLst>
              <a:ext uri="{FF2B5EF4-FFF2-40B4-BE49-F238E27FC236}">
                <a16:creationId xmlns:a16="http://schemas.microsoft.com/office/drawing/2014/main" id="{E4526E34-C7D8-D509-A201-9E997DE2D906}"/>
              </a:ext>
            </a:extLst>
          </p:cNvPr>
          <p:cNvSpPr>
            <a:spLocks noGrp="1"/>
          </p:cNvSpPr>
          <p:nvPr>
            <p:ph sz="quarter" idx="4" hasCustomPrompt="1"/>
          </p:nvPr>
        </p:nvSpPr>
        <p:spPr>
          <a:xfrm>
            <a:off x="3375660" y="4061857"/>
            <a:ext cx="2560320" cy="892552"/>
          </a:xfrm>
        </p:spPr>
        <p:txBody>
          <a:bodyPr/>
          <a:lstStyle>
            <a:lvl1pPr marL="0" indent="0">
              <a:lnSpc>
                <a:spcPct val="100000"/>
              </a:lnSpc>
              <a:spcAft>
                <a:spcPts val="600"/>
              </a:spcAft>
              <a:buNone/>
              <a:defRPr sz="1600"/>
            </a:lvl1pPr>
            <a:lvl2pPr marL="285750" indent="0">
              <a:lnSpc>
                <a:spcPct val="100000"/>
              </a:lnSpc>
              <a:spcAft>
                <a:spcPts val="600"/>
              </a:spcAft>
              <a:buNone/>
              <a:defRPr sz="1400"/>
            </a:lvl2pPr>
            <a:lvl3pPr marL="628650" indent="0">
              <a:lnSpc>
                <a:spcPct val="100000"/>
              </a:lnSpc>
              <a:spcAft>
                <a:spcPts val="6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10" name="Text Placeholder 4">
            <a:extLst>
              <a:ext uri="{FF2B5EF4-FFF2-40B4-BE49-F238E27FC236}">
                <a16:creationId xmlns:a16="http://schemas.microsoft.com/office/drawing/2014/main" id="{727260A6-1D2B-1B04-0EF4-AB8C63D83409}"/>
              </a:ext>
            </a:extLst>
          </p:cNvPr>
          <p:cNvSpPr>
            <a:spLocks noGrp="1"/>
          </p:cNvSpPr>
          <p:nvPr>
            <p:ph type="body" sz="quarter" idx="13" hasCustomPrompt="1"/>
          </p:nvPr>
        </p:nvSpPr>
        <p:spPr>
          <a:xfrm>
            <a:off x="6332220" y="3663950"/>
            <a:ext cx="2560320" cy="341632"/>
          </a:xfrm>
        </p:spPr>
        <p:txBody>
          <a:bodyPr anchor="t"/>
          <a:lstStyle>
            <a:lvl1pPr marL="0" indent="0">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11" name="Content Placeholder 5">
            <a:extLst>
              <a:ext uri="{FF2B5EF4-FFF2-40B4-BE49-F238E27FC236}">
                <a16:creationId xmlns:a16="http://schemas.microsoft.com/office/drawing/2014/main" id="{ABA15F6B-C3A4-9F6E-51D4-6670B9E8047A}"/>
              </a:ext>
            </a:extLst>
          </p:cNvPr>
          <p:cNvSpPr>
            <a:spLocks noGrp="1"/>
          </p:cNvSpPr>
          <p:nvPr>
            <p:ph sz="quarter" idx="14" hasCustomPrompt="1"/>
          </p:nvPr>
        </p:nvSpPr>
        <p:spPr>
          <a:xfrm>
            <a:off x="6332220" y="4061857"/>
            <a:ext cx="2560320" cy="892552"/>
          </a:xfrm>
        </p:spPr>
        <p:txBody>
          <a:bodyPr/>
          <a:lstStyle>
            <a:lvl1pPr marL="0" indent="0">
              <a:lnSpc>
                <a:spcPct val="100000"/>
              </a:lnSpc>
              <a:spcAft>
                <a:spcPts val="600"/>
              </a:spcAft>
              <a:buNone/>
              <a:defRPr sz="1600"/>
            </a:lvl1pPr>
            <a:lvl2pPr marL="285750" indent="0">
              <a:lnSpc>
                <a:spcPct val="100000"/>
              </a:lnSpc>
              <a:spcAft>
                <a:spcPts val="600"/>
              </a:spcAft>
              <a:buNone/>
              <a:defRPr sz="1400"/>
            </a:lvl2pPr>
            <a:lvl3pPr marL="628650" indent="0">
              <a:lnSpc>
                <a:spcPct val="100000"/>
              </a:lnSpc>
              <a:spcAft>
                <a:spcPts val="6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12" name="Text Placeholder 4">
            <a:extLst>
              <a:ext uri="{FF2B5EF4-FFF2-40B4-BE49-F238E27FC236}">
                <a16:creationId xmlns:a16="http://schemas.microsoft.com/office/drawing/2014/main" id="{40DE6576-FA6B-D29B-D71B-0E6A37656387}"/>
              </a:ext>
            </a:extLst>
          </p:cNvPr>
          <p:cNvSpPr>
            <a:spLocks noGrp="1"/>
          </p:cNvSpPr>
          <p:nvPr>
            <p:ph type="body" sz="quarter" idx="15" hasCustomPrompt="1"/>
          </p:nvPr>
        </p:nvSpPr>
        <p:spPr>
          <a:xfrm>
            <a:off x="9288780" y="3663950"/>
            <a:ext cx="2560320" cy="341632"/>
          </a:xfrm>
        </p:spPr>
        <p:txBody>
          <a:bodyPr anchor="t"/>
          <a:lstStyle>
            <a:lvl1pPr marL="0" indent="0">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13" name="Content Placeholder 5">
            <a:extLst>
              <a:ext uri="{FF2B5EF4-FFF2-40B4-BE49-F238E27FC236}">
                <a16:creationId xmlns:a16="http://schemas.microsoft.com/office/drawing/2014/main" id="{E1C17393-3DDF-97D6-975E-2D841FD65DD6}"/>
              </a:ext>
            </a:extLst>
          </p:cNvPr>
          <p:cNvSpPr>
            <a:spLocks noGrp="1"/>
          </p:cNvSpPr>
          <p:nvPr>
            <p:ph sz="quarter" idx="16" hasCustomPrompt="1"/>
          </p:nvPr>
        </p:nvSpPr>
        <p:spPr>
          <a:xfrm>
            <a:off x="9288780" y="4061857"/>
            <a:ext cx="2560320" cy="892552"/>
          </a:xfrm>
        </p:spPr>
        <p:txBody>
          <a:bodyPr/>
          <a:lstStyle>
            <a:lvl1pPr marL="0" indent="0">
              <a:lnSpc>
                <a:spcPct val="100000"/>
              </a:lnSpc>
              <a:spcAft>
                <a:spcPts val="600"/>
              </a:spcAft>
              <a:buNone/>
              <a:defRPr sz="1600"/>
            </a:lvl1pPr>
            <a:lvl2pPr marL="285750" indent="0">
              <a:lnSpc>
                <a:spcPct val="100000"/>
              </a:lnSpc>
              <a:spcAft>
                <a:spcPts val="600"/>
              </a:spcAft>
              <a:buNone/>
              <a:defRPr sz="1400"/>
            </a:lvl2pPr>
            <a:lvl3pPr marL="628650" indent="0">
              <a:lnSpc>
                <a:spcPct val="100000"/>
              </a:lnSpc>
              <a:spcAft>
                <a:spcPts val="6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14" name="Picture Placeholder 19">
            <a:extLst>
              <a:ext uri="{FF2B5EF4-FFF2-40B4-BE49-F238E27FC236}">
                <a16:creationId xmlns:a16="http://schemas.microsoft.com/office/drawing/2014/main" id="{731A5005-0DB1-2A1C-F866-F29978F637DC}"/>
              </a:ext>
            </a:extLst>
          </p:cNvPr>
          <p:cNvSpPr>
            <a:spLocks noGrp="1"/>
          </p:cNvSpPr>
          <p:nvPr>
            <p:ph type="pic" sz="quarter" idx="17" hasCustomPrompt="1"/>
          </p:nvPr>
        </p:nvSpPr>
        <p:spPr>
          <a:xfrm>
            <a:off x="419100" y="1371600"/>
            <a:ext cx="2560320" cy="1971368"/>
          </a:xfrm>
          <a:prstGeom prst="roundRect">
            <a:avLst>
              <a:gd name="adj" fmla="val 4167"/>
            </a:avLst>
          </a:prstGeom>
        </p:spPr>
        <p:txBody>
          <a:bodyPr anchor="ctr"/>
          <a:lstStyle>
            <a:lvl1pPr marL="0" indent="0" algn="ctr">
              <a:buNone/>
              <a:defRPr sz="1800"/>
            </a:lvl1pPr>
          </a:lstStyle>
          <a:p>
            <a:r>
              <a:rPr lang="en-US" dirty="0"/>
              <a:t>Click icon to add image</a:t>
            </a:r>
            <a:br>
              <a:rPr lang="en-US" dirty="0"/>
            </a:br>
            <a:br>
              <a:rPr lang="en-US" dirty="0"/>
            </a:br>
            <a:endParaRPr lang="en-US" dirty="0"/>
          </a:p>
        </p:txBody>
      </p:sp>
      <p:sp>
        <p:nvSpPr>
          <p:cNvPr id="15" name="Picture Placeholder 19">
            <a:extLst>
              <a:ext uri="{FF2B5EF4-FFF2-40B4-BE49-F238E27FC236}">
                <a16:creationId xmlns:a16="http://schemas.microsoft.com/office/drawing/2014/main" id="{A13C9686-CD96-65CC-2668-E24BF4AB9CC2}"/>
              </a:ext>
            </a:extLst>
          </p:cNvPr>
          <p:cNvSpPr>
            <a:spLocks noGrp="1"/>
          </p:cNvSpPr>
          <p:nvPr>
            <p:ph type="pic" sz="quarter" idx="18" hasCustomPrompt="1"/>
          </p:nvPr>
        </p:nvSpPr>
        <p:spPr>
          <a:xfrm>
            <a:off x="3375660" y="1371600"/>
            <a:ext cx="2560320" cy="1971368"/>
          </a:xfrm>
          <a:prstGeom prst="roundRect">
            <a:avLst>
              <a:gd name="adj" fmla="val 4167"/>
            </a:avLst>
          </a:prstGeom>
        </p:spPr>
        <p:txBody>
          <a:bodyPr anchor="ctr"/>
          <a:lstStyle>
            <a:lvl1pPr marL="0" indent="0" algn="ctr">
              <a:buNone/>
              <a:defRPr sz="1800"/>
            </a:lvl1pPr>
          </a:lstStyle>
          <a:p>
            <a:r>
              <a:rPr lang="en-US" dirty="0"/>
              <a:t>Click icon to add image</a:t>
            </a:r>
            <a:br>
              <a:rPr lang="en-US" dirty="0"/>
            </a:br>
            <a:br>
              <a:rPr lang="en-US" dirty="0"/>
            </a:br>
            <a:endParaRPr lang="en-US" dirty="0"/>
          </a:p>
        </p:txBody>
      </p:sp>
      <p:sp>
        <p:nvSpPr>
          <p:cNvPr id="16" name="Picture Placeholder 19">
            <a:extLst>
              <a:ext uri="{FF2B5EF4-FFF2-40B4-BE49-F238E27FC236}">
                <a16:creationId xmlns:a16="http://schemas.microsoft.com/office/drawing/2014/main" id="{71FDDBDC-1DD5-3C49-10B7-23BCE22AABD9}"/>
              </a:ext>
            </a:extLst>
          </p:cNvPr>
          <p:cNvSpPr>
            <a:spLocks noGrp="1"/>
          </p:cNvSpPr>
          <p:nvPr>
            <p:ph type="pic" sz="quarter" idx="19" hasCustomPrompt="1"/>
          </p:nvPr>
        </p:nvSpPr>
        <p:spPr>
          <a:xfrm>
            <a:off x="6332220" y="1371600"/>
            <a:ext cx="2560320" cy="1971368"/>
          </a:xfrm>
          <a:prstGeom prst="roundRect">
            <a:avLst>
              <a:gd name="adj" fmla="val 4167"/>
            </a:avLst>
          </a:prstGeom>
        </p:spPr>
        <p:txBody>
          <a:bodyPr anchor="ctr"/>
          <a:lstStyle>
            <a:lvl1pPr marL="0" indent="0" algn="ctr">
              <a:buNone/>
              <a:defRPr sz="1800"/>
            </a:lvl1pPr>
          </a:lstStyle>
          <a:p>
            <a:r>
              <a:rPr lang="en-US" dirty="0"/>
              <a:t>Click icon to add image</a:t>
            </a:r>
            <a:br>
              <a:rPr lang="en-US" dirty="0"/>
            </a:br>
            <a:br>
              <a:rPr lang="en-US" dirty="0"/>
            </a:br>
            <a:endParaRPr lang="en-US" dirty="0"/>
          </a:p>
        </p:txBody>
      </p:sp>
      <p:sp>
        <p:nvSpPr>
          <p:cNvPr id="17" name="Picture Placeholder 19">
            <a:extLst>
              <a:ext uri="{FF2B5EF4-FFF2-40B4-BE49-F238E27FC236}">
                <a16:creationId xmlns:a16="http://schemas.microsoft.com/office/drawing/2014/main" id="{A3349B17-AA97-9018-7F50-07C82A4CBA32}"/>
              </a:ext>
            </a:extLst>
          </p:cNvPr>
          <p:cNvSpPr>
            <a:spLocks noGrp="1"/>
          </p:cNvSpPr>
          <p:nvPr>
            <p:ph type="pic" sz="quarter" idx="20" hasCustomPrompt="1"/>
          </p:nvPr>
        </p:nvSpPr>
        <p:spPr>
          <a:xfrm>
            <a:off x="9288780" y="1371600"/>
            <a:ext cx="2560320" cy="1971368"/>
          </a:xfrm>
          <a:prstGeom prst="roundRect">
            <a:avLst>
              <a:gd name="adj" fmla="val 4167"/>
            </a:avLst>
          </a:prstGeom>
        </p:spPr>
        <p:txBody>
          <a:bodyPr anchor="ctr"/>
          <a:lstStyle>
            <a:lvl1pPr marL="0" indent="0" algn="ctr">
              <a:buNone/>
              <a:defRPr sz="1800"/>
            </a:lvl1pPr>
          </a:lstStyle>
          <a:p>
            <a:r>
              <a:rPr lang="en-US" dirty="0"/>
              <a:t>Click icon to add image</a:t>
            </a:r>
            <a:br>
              <a:rPr lang="en-US" dirty="0"/>
            </a:br>
            <a:br>
              <a:rPr lang="en-US" dirty="0"/>
            </a:br>
            <a:endParaRPr lang="en-US" dirty="0"/>
          </a:p>
        </p:txBody>
      </p:sp>
    </p:spTree>
    <p:extLst>
      <p:ext uri="{BB962C8B-B14F-4D97-AF65-F5344CB8AC3E}">
        <p14:creationId xmlns:p14="http://schemas.microsoft.com/office/powerpoint/2010/main" val="2515327210"/>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Four blocks">
    <p:bg>
      <p:bgPr>
        <a:solidFill>
          <a:schemeClr val="bg1"/>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7D82D21-4424-D010-291D-A10D735644B4}"/>
              </a:ext>
            </a:extLst>
          </p:cNvPr>
          <p:cNvSpPr>
            <a:spLocks noGrp="1"/>
          </p:cNvSpPr>
          <p:nvPr>
            <p:ph type="sldNum" sz="quarter" idx="12"/>
          </p:nvPr>
        </p:nvSpPr>
        <p:spPr/>
        <p:txBody>
          <a:bodyPr/>
          <a:lstStyle/>
          <a:p>
            <a:fld id="{DC503246-BBCE-4F0A-BCDC-08FC4C52637D}" type="slidenum">
              <a:rPr lang="en-US" smtClean="0"/>
              <a:pPr/>
              <a:t>‹#›</a:t>
            </a:fld>
            <a:endParaRPr lang="en-US"/>
          </a:p>
        </p:txBody>
      </p:sp>
      <p:sp>
        <p:nvSpPr>
          <p:cNvPr id="16" name="Title 1">
            <a:extLst>
              <a:ext uri="{FF2B5EF4-FFF2-40B4-BE49-F238E27FC236}">
                <a16:creationId xmlns:a16="http://schemas.microsoft.com/office/drawing/2014/main" id="{30C8F3CA-E2BE-1C64-14B5-F889B194D036}"/>
              </a:ext>
            </a:extLst>
          </p:cNvPr>
          <p:cNvSpPr>
            <a:spLocks noGrp="1"/>
          </p:cNvSpPr>
          <p:nvPr>
            <p:ph type="title"/>
          </p:nvPr>
        </p:nvSpPr>
        <p:spPr>
          <a:xfrm>
            <a:off x="419100" y="366891"/>
            <a:ext cx="11430001" cy="638175"/>
          </a:xfrm>
        </p:spPr>
        <p:txBody>
          <a:bodyPr/>
          <a:lstStyle/>
          <a:p>
            <a:r>
              <a:rPr lang="en-US"/>
              <a:t>Click to edit Master title style</a:t>
            </a:r>
          </a:p>
        </p:txBody>
      </p:sp>
      <p:sp>
        <p:nvSpPr>
          <p:cNvPr id="2" name="Rectangle: Rounded Corners 14">
            <a:extLst>
              <a:ext uri="{FF2B5EF4-FFF2-40B4-BE49-F238E27FC236}">
                <a16:creationId xmlns:a16="http://schemas.microsoft.com/office/drawing/2014/main" id="{2631E0E3-66B9-656E-9237-366B85405449}"/>
              </a:ext>
            </a:extLst>
          </p:cNvPr>
          <p:cNvSpPr/>
          <p:nvPr userDrawn="1"/>
        </p:nvSpPr>
        <p:spPr>
          <a:xfrm>
            <a:off x="419100" y="1371600"/>
            <a:ext cx="5463540" cy="2057400"/>
          </a:xfrm>
          <a:prstGeom prst="roundRect">
            <a:avLst>
              <a:gd name="adj" fmla="val 4735"/>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7" name="Content Placeholder 3">
            <a:extLst>
              <a:ext uri="{FF2B5EF4-FFF2-40B4-BE49-F238E27FC236}">
                <a16:creationId xmlns:a16="http://schemas.microsoft.com/office/drawing/2014/main" id="{DB28F420-F872-DF05-77F2-829896EC5830}"/>
              </a:ext>
            </a:extLst>
          </p:cNvPr>
          <p:cNvSpPr>
            <a:spLocks noGrp="1"/>
          </p:cNvSpPr>
          <p:nvPr>
            <p:ph sz="half" idx="2" hasCustomPrompt="1"/>
          </p:nvPr>
        </p:nvSpPr>
        <p:spPr>
          <a:xfrm>
            <a:off x="3062415" y="1954025"/>
            <a:ext cx="2441448" cy="892552"/>
          </a:xfrm>
        </p:spPr>
        <p:txBody>
          <a:bodyPr anchor="ctr"/>
          <a:lstStyle>
            <a:lvl1pPr marL="0" indent="0">
              <a:lnSpc>
                <a:spcPct val="100000"/>
              </a:lnSpc>
              <a:spcAft>
                <a:spcPts val="600"/>
              </a:spcAft>
              <a:buNone/>
              <a:defRPr sz="1600" b="1">
                <a:solidFill>
                  <a:schemeClr val="accent1">
                    <a:lumMod val="40000"/>
                    <a:lumOff val="60000"/>
                  </a:schemeClr>
                </a:solidFill>
              </a:defRPr>
            </a:lvl1pPr>
            <a:lvl2pPr marL="0" indent="0">
              <a:lnSpc>
                <a:spcPct val="100000"/>
              </a:lnSpc>
              <a:spcAft>
                <a:spcPts val="600"/>
              </a:spcAft>
              <a:buNone/>
              <a:defRPr sz="1400"/>
            </a:lvl2pPr>
            <a:lvl3pPr marL="287338" indent="0">
              <a:lnSpc>
                <a:spcPct val="100000"/>
              </a:lnSpc>
              <a:spcAft>
                <a:spcPts val="600"/>
              </a:spcAft>
              <a:buNone/>
              <a:defRPr sz="1200"/>
            </a:lvl3pPr>
            <a:lvl4pPr marL="858838" indent="0">
              <a:buNone/>
              <a:defRPr sz="1200"/>
            </a:lvl4pPr>
            <a:lvl5pPr marL="1030288" indent="0">
              <a:buNone/>
              <a:defRPr sz="1200"/>
            </a:lvl5pPr>
          </a:lstStyle>
          <a:p>
            <a:pPr lvl="0"/>
            <a:r>
              <a:rPr lang="en-US" dirty="0"/>
              <a:t>Enter text</a:t>
            </a:r>
          </a:p>
          <a:p>
            <a:pPr lvl="1"/>
            <a:r>
              <a:rPr lang="en-US" dirty="0"/>
              <a:t>Second level</a:t>
            </a:r>
          </a:p>
          <a:p>
            <a:pPr lvl="2"/>
            <a:r>
              <a:rPr lang="en-US" dirty="0"/>
              <a:t>Third level</a:t>
            </a:r>
          </a:p>
        </p:txBody>
      </p:sp>
      <p:sp>
        <p:nvSpPr>
          <p:cNvPr id="18" name="Picture Placeholder 19">
            <a:extLst>
              <a:ext uri="{FF2B5EF4-FFF2-40B4-BE49-F238E27FC236}">
                <a16:creationId xmlns:a16="http://schemas.microsoft.com/office/drawing/2014/main" id="{3DD2BA4C-DA8E-A3EC-22C5-EC20E62D086B}"/>
              </a:ext>
            </a:extLst>
          </p:cNvPr>
          <p:cNvSpPr>
            <a:spLocks noGrp="1"/>
          </p:cNvSpPr>
          <p:nvPr>
            <p:ph type="pic" sz="quarter" idx="17" hasCustomPrompt="1"/>
          </p:nvPr>
        </p:nvSpPr>
        <p:spPr>
          <a:xfrm>
            <a:off x="419100" y="1371600"/>
            <a:ext cx="2286000" cy="2050026"/>
          </a:xfrm>
          <a:prstGeom prst="roundRect">
            <a:avLst>
              <a:gd name="adj" fmla="val 4167"/>
            </a:avLst>
          </a:prstGeom>
          <a:effectLst/>
        </p:spPr>
        <p:txBody>
          <a:bodyPr anchor="ctr"/>
          <a:lstStyle>
            <a:lvl1pPr marL="0" indent="0" algn="ctr">
              <a:buNone/>
              <a:defRPr sz="1600"/>
            </a:lvl1pPr>
          </a:lstStyle>
          <a:p>
            <a:r>
              <a:rPr lang="en-US" dirty="0"/>
              <a:t>Click icon to add image</a:t>
            </a:r>
            <a:br>
              <a:rPr lang="en-US" dirty="0"/>
            </a:br>
            <a:br>
              <a:rPr lang="en-US" dirty="0"/>
            </a:br>
            <a:endParaRPr lang="en-US" dirty="0"/>
          </a:p>
        </p:txBody>
      </p:sp>
      <p:sp>
        <p:nvSpPr>
          <p:cNvPr id="21" name="Rectangle: Rounded Corners 14">
            <a:extLst>
              <a:ext uri="{FF2B5EF4-FFF2-40B4-BE49-F238E27FC236}">
                <a16:creationId xmlns:a16="http://schemas.microsoft.com/office/drawing/2014/main" id="{9B81CC61-A4B5-04FC-4164-D3C7CB42B9C1}"/>
              </a:ext>
            </a:extLst>
          </p:cNvPr>
          <p:cNvSpPr/>
          <p:nvPr userDrawn="1"/>
        </p:nvSpPr>
        <p:spPr>
          <a:xfrm>
            <a:off x="6385560" y="1371600"/>
            <a:ext cx="5463540" cy="2057400"/>
          </a:xfrm>
          <a:prstGeom prst="roundRect">
            <a:avLst>
              <a:gd name="adj" fmla="val 4735"/>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2" name="Content Placeholder 3">
            <a:extLst>
              <a:ext uri="{FF2B5EF4-FFF2-40B4-BE49-F238E27FC236}">
                <a16:creationId xmlns:a16="http://schemas.microsoft.com/office/drawing/2014/main" id="{44BF3E90-5C33-71AB-5C99-7C1D76D7FABA}"/>
              </a:ext>
            </a:extLst>
          </p:cNvPr>
          <p:cNvSpPr>
            <a:spLocks noGrp="1"/>
          </p:cNvSpPr>
          <p:nvPr>
            <p:ph sz="half" idx="18" hasCustomPrompt="1"/>
          </p:nvPr>
        </p:nvSpPr>
        <p:spPr>
          <a:xfrm>
            <a:off x="9028875" y="1954025"/>
            <a:ext cx="2441448" cy="892552"/>
          </a:xfrm>
        </p:spPr>
        <p:txBody>
          <a:bodyPr anchor="ctr"/>
          <a:lstStyle>
            <a:lvl1pPr marL="0" indent="0">
              <a:lnSpc>
                <a:spcPct val="100000"/>
              </a:lnSpc>
              <a:spcAft>
                <a:spcPts val="600"/>
              </a:spcAft>
              <a:buNone/>
              <a:defRPr sz="1600" b="1">
                <a:solidFill>
                  <a:schemeClr val="accent1">
                    <a:lumMod val="40000"/>
                    <a:lumOff val="60000"/>
                  </a:schemeClr>
                </a:solidFill>
              </a:defRPr>
            </a:lvl1pPr>
            <a:lvl2pPr marL="0" indent="0">
              <a:lnSpc>
                <a:spcPct val="100000"/>
              </a:lnSpc>
              <a:spcAft>
                <a:spcPts val="600"/>
              </a:spcAft>
              <a:buNone/>
              <a:defRPr sz="1400"/>
            </a:lvl2pPr>
            <a:lvl3pPr marL="287338" indent="0">
              <a:lnSpc>
                <a:spcPct val="100000"/>
              </a:lnSpc>
              <a:spcAft>
                <a:spcPts val="600"/>
              </a:spcAft>
              <a:buNone/>
              <a:defRPr sz="1200"/>
            </a:lvl3pPr>
            <a:lvl4pPr marL="858838" indent="0">
              <a:buNone/>
              <a:defRPr sz="1200"/>
            </a:lvl4pPr>
            <a:lvl5pPr marL="1030288" indent="0">
              <a:buNone/>
              <a:defRPr sz="1200"/>
            </a:lvl5pPr>
          </a:lstStyle>
          <a:p>
            <a:pPr lvl="0"/>
            <a:r>
              <a:rPr lang="en-US" dirty="0"/>
              <a:t>Enter text</a:t>
            </a:r>
          </a:p>
          <a:p>
            <a:pPr lvl="1"/>
            <a:r>
              <a:rPr lang="en-US" dirty="0"/>
              <a:t>Second level</a:t>
            </a:r>
          </a:p>
          <a:p>
            <a:pPr lvl="2"/>
            <a:r>
              <a:rPr lang="en-US" dirty="0"/>
              <a:t>Third level</a:t>
            </a:r>
          </a:p>
        </p:txBody>
      </p:sp>
      <p:sp>
        <p:nvSpPr>
          <p:cNvPr id="23" name="Picture Placeholder 19">
            <a:extLst>
              <a:ext uri="{FF2B5EF4-FFF2-40B4-BE49-F238E27FC236}">
                <a16:creationId xmlns:a16="http://schemas.microsoft.com/office/drawing/2014/main" id="{0546A675-E1C1-95C8-49A2-6D1028A3C1AB}"/>
              </a:ext>
            </a:extLst>
          </p:cNvPr>
          <p:cNvSpPr>
            <a:spLocks noGrp="1"/>
          </p:cNvSpPr>
          <p:nvPr>
            <p:ph type="pic" sz="quarter" idx="19" hasCustomPrompt="1"/>
          </p:nvPr>
        </p:nvSpPr>
        <p:spPr>
          <a:xfrm>
            <a:off x="6385560" y="1371600"/>
            <a:ext cx="2286000" cy="2050026"/>
          </a:xfrm>
          <a:prstGeom prst="roundRect">
            <a:avLst>
              <a:gd name="adj" fmla="val 4167"/>
            </a:avLst>
          </a:prstGeom>
          <a:effectLst/>
        </p:spPr>
        <p:txBody>
          <a:bodyPr anchor="ctr"/>
          <a:lstStyle>
            <a:lvl1pPr marL="0" indent="0" algn="ctr">
              <a:buNone/>
              <a:defRPr sz="1600"/>
            </a:lvl1pPr>
          </a:lstStyle>
          <a:p>
            <a:r>
              <a:rPr lang="en-US" dirty="0"/>
              <a:t>Click icon to add image</a:t>
            </a:r>
            <a:br>
              <a:rPr lang="en-US" dirty="0"/>
            </a:br>
            <a:br>
              <a:rPr lang="en-US" dirty="0"/>
            </a:br>
            <a:endParaRPr lang="en-US" dirty="0"/>
          </a:p>
        </p:txBody>
      </p:sp>
      <p:sp>
        <p:nvSpPr>
          <p:cNvPr id="24" name="Rectangle: Rounded Corners 14">
            <a:extLst>
              <a:ext uri="{FF2B5EF4-FFF2-40B4-BE49-F238E27FC236}">
                <a16:creationId xmlns:a16="http://schemas.microsoft.com/office/drawing/2014/main" id="{71EBE055-2A0A-B5BA-FA53-28C981F6D136}"/>
              </a:ext>
            </a:extLst>
          </p:cNvPr>
          <p:cNvSpPr/>
          <p:nvPr userDrawn="1"/>
        </p:nvSpPr>
        <p:spPr>
          <a:xfrm>
            <a:off x="419100" y="3849328"/>
            <a:ext cx="5463540" cy="2057400"/>
          </a:xfrm>
          <a:prstGeom prst="roundRect">
            <a:avLst>
              <a:gd name="adj" fmla="val 4735"/>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5" name="Content Placeholder 3">
            <a:extLst>
              <a:ext uri="{FF2B5EF4-FFF2-40B4-BE49-F238E27FC236}">
                <a16:creationId xmlns:a16="http://schemas.microsoft.com/office/drawing/2014/main" id="{F9417FD1-7603-092A-724B-2A4FF45C893A}"/>
              </a:ext>
            </a:extLst>
          </p:cNvPr>
          <p:cNvSpPr>
            <a:spLocks noGrp="1"/>
          </p:cNvSpPr>
          <p:nvPr>
            <p:ph sz="half" idx="20" hasCustomPrompt="1"/>
          </p:nvPr>
        </p:nvSpPr>
        <p:spPr>
          <a:xfrm>
            <a:off x="3062415" y="4431753"/>
            <a:ext cx="2441448" cy="892552"/>
          </a:xfrm>
        </p:spPr>
        <p:txBody>
          <a:bodyPr anchor="ctr"/>
          <a:lstStyle>
            <a:lvl1pPr marL="0" indent="0">
              <a:lnSpc>
                <a:spcPct val="100000"/>
              </a:lnSpc>
              <a:spcAft>
                <a:spcPts val="600"/>
              </a:spcAft>
              <a:buNone/>
              <a:defRPr sz="1600" b="1">
                <a:solidFill>
                  <a:schemeClr val="accent1">
                    <a:lumMod val="40000"/>
                    <a:lumOff val="60000"/>
                  </a:schemeClr>
                </a:solidFill>
              </a:defRPr>
            </a:lvl1pPr>
            <a:lvl2pPr marL="0" indent="0">
              <a:lnSpc>
                <a:spcPct val="100000"/>
              </a:lnSpc>
              <a:spcAft>
                <a:spcPts val="600"/>
              </a:spcAft>
              <a:buNone/>
              <a:defRPr sz="1400"/>
            </a:lvl2pPr>
            <a:lvl3pPr marL="287338" indent="0">
              <a:lnSpc>
                <a:spcPct val="100000"/>
              </a:lnSpc>
              <a:spcAft>
                <a:spcPts val="600"/>
              </a:spcAft>
              <a:buNone/>
              <a:defRPr sz="1200"/>
            </a:lvl3pPr>
            <a:lvl4pPr marL="858838" indent="0">
              <a:buNone/>
              <a:defRPr sz="1200"/>
            </a:lvl4pPr>
            <a:lvl5pPr marL="1030288" indent="0">
              <a:buNone/>
              <a:defRPr sz="1200"/>
            </a:lvl5pPr>
          </a:lstStyle>
          <a:p>
            <a:pPr lvl="0"/>
            <a:r>
              <a:rPr lang="en-US" dirty="0"/>
              <a:t>Enter text</a:t>
            </a:r>
          </a:p>
          <a:p>
            <a:pPr lvl="1"/>
            <a:r>
              <a:rPr lang="en-US" dirty="0"/>
              <a:t>Second level</a:t>
            </a:r>
          </a:p>
          <a:p>
            <a:pPr lvl="2"/>
            <a:r>
              <a:rPr lang="en-US" dirty="0"/>
              <a:t>Third level</a:t>
            </a:r>
          </a:p>
        </p:txBody>
      </p:sp>
      <p:sp>
        <p:nvSpPr>
          <p:cNvPr id="26" name="Picture Placeholder 19">
            <a:extLst>
              <a:ext uri="{FF2B5EF4-FFF2-40B4-BE49-F238E27FC236}">
                <a16:creationId xmlns:a16="http://schemas.microsoft.com/office/drawing/2014/main" id="{3B4DD86D-9F31-E558-834A-F68784EC8B1C}"/>
              </a:ext>
            </a:extLst>
          </p:cNvPr>
          <p:cNvSpPr>
            <a:spLocks noGrp="1"/>
          </p:cNvSpPr>
          <p:nvPr>
            <p:ph type="pic" sz="quarter" idx="21" hasCustomPrompt="1"/>
          </p:nvPr>
        </p:nvSpPr>
        <p:spPr>
          <a:xfrm>
            <a:off x="419100" y="3849328"/>
            <a:ext cx="2286000" cy="2050026"/>
          </a:xfrm>
          <a:prstGeom prst="roundRect">
            <a:avLst>
              <a:gd name="adj" fmla="val 4167"/>
            </a:avLst>
          </a:prstGeom>
          <a:effectLst/>
        </p:spPr>
        <p:txBody>
          <a:bodyPr anchor="ctr"/>
          <a:lstStyle>
            <a:lvl1pPr marL="0" indent="0" algn="ctr">
              <a:buNone/>
              <a:defRPr sz="1600"/>
            </a:lvl1pPr>
          </a:lstStyle>
          <a:p>
            <a:r>
              <a:rPr lang="en-US" dirty="0"/>
              <a:t>Click icon to add image</a:t>
            </a:r>
            <a:br>
              <a:rPr lang="en-US" dirty="0"/>
            </a:br>
            <a:br>
              <a:rPr lang="en-US" dirty="0"/>
            </a:br>
            <a:endParaRPr lang="en-US" dirty="0"/>
          </a:p>
        </p:txBody>
      </p:sp>
      <p:sp>
        <p:nvSpPr>
          <p:cNvPr id="27" name="Rectangle: Rounded Corners 14">
            <a:extLst>
              <a:ext uri="{FF2B5EF4-FFF2-40B4-BE49-F238E27FC236}">
                <a16:creationId xmlns:a16="http://schemas.microsoft.com/office/drawing/2014/main" id="{06DC2354-1F0E-BBDF-276C-E89428D65BA8}"/>
              </a:ext>
            </a:extLst>
          </p:cNvPr>
          <p:cNvSpPr/>
          <p:nvPr userDrawn="1"/>
        </p:nvSpPr>
        <p:spPr>
          <a:xfrm>
            <a:off x="6385560" y="3849328"/>
            <a:ext cx="5463540" cy="2057400"/>
          </a:xfrm>
          <a:prstGeom prst="roundRect">
            <a:avLst>
              <a:gd name="adj" fmla="val 4735"/>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8" name="Content Placeholder 3">
            <a:extLst>
              <a:ext uri="{FF2B5EF4-FFF2-40B4-BE49-F238E27FC236}">
                <a16:creationId xmlns:a16="http://schemas.microsoft.com/office/drawing/2014/main" id="{6FE0428A-B521-5C48-80FD-EC699EEB4AB1}"/>
              </a:ext>
            </a:extLst>
          </p:cNvPr>
          <p:cNvSpPr>
            <a:spLocks noGrp="1"/>
          </p:cNvSpPr>
          <p:nvPr>
            <p:ph sz="half" idx="22" hasCustomPrompt="1"/>
          </p:nvPr>
        </p:nvSpPr>
        <p:spPr>
          <a:xfrm>
            <a:off x="9028875" y="4431753"/>
            <a:ext cx="2441448" cy="892552"/>
          </a:xfrm>
        </p:spPr>
        <p:txBody>
          <a:bodyPr anchor="ctr"/>
          <a:lstStyle>
            <a:lvl1pPr marL="0" indent="0">
              <a:lnSpc>
                <a:spcPct val="100000"/>
              </a:lnSpc>
              <a:spcAft>
                <a:spcPts val="600"/>
              </a:spcAft>
              <a:buNone/>
              <a:defRPr sz="1600" b="1">
                <a:solidFill>
                  <a:schemeClr val="accent1">
                    <a:lumMod val="40000"/>
                    <a:lumOff val="60000"/>
                  </a:schemeClr>
                </a:solidFill>
              </a:defRPr>
            </a:lvl1pPr>
            <a:lvl2pPr marL="0" indent="0">
              <a:lnSpc>
                <a:spcPct val="100000"/>
              </a:lnSpc>
              <a:spcAft>
                <a:spcPts val="600"/>
              </a:spcAft>
              <a:buNone/>
              <a:defRPr sz="1400"/>
            </a:lvl2pPr>
            <a:lvl3pPr marL="287338" indent="0">
              <a:lnSpc>
                <a:spcPct val="100000"/>
              </a:lnSpc>
              <a:spcAft>
                <a:spcPts val="600"/>
              </a:spcAft>
              <a:buNone/>
              <a:defRPr sz="1200"/>
            </a:lvl3pPr>
            <a:lvl4pPr marL="858838" indent="0">
              <a:buNone/>
              <a:defRPr sz="1200"/>
            </a:lvl4pPr>
            <a:lvl5pPr marL="1030288" indent="0">
              <a:buNone/>
              <a:defRPr sz="1200"/>
            </a:lvl5pPr>
          </a:lstStyle>
          <a:p>
            <a:pPr lvl="0"/>
            <a:r>
              <a:rPr lang="en-US" dirty="0"/>
              <a:t>Enter text</a:t>
            </a:r>
          </a:p>
          <a:p>
            <a:pPr lvl="1"/>
            <a:r>
              <a:rPr lang="en-US" dirty="0"/>
              <a:t>Second level</a:t>
            </a:r>
          </a:p>
          <a:p>
            <a:pPr lvl="2"/>
            <a:r>
              <a:rPr lang="en-US" dirty="0"/>
              <a:t>Third level</a:t>
            </a:r>
          </a:p>
        </p:txBody>
      </p:sp>
      <p:sp>
        <p:nvSpPr>
          <p:cNvPr id="29" name="Picture Placeholder 19">
            <a:extLst>
              <a:ext uri="{FF2B5EF4-FFF2-40B4-BE49-F238E27FC236}">
                <a16:creationId xmlns:a16="http://schemas.microsoft.com/office/drawing/2014/main" id="{896EC479-0271-8EBF-CAFE-84C5EC068355}"/>
              </a:ext>
            </a:extLst>
          </p:cNvPr>
          <p:cNvSpPr>
            <a:spLocks noGrp="1"/>
          </p:cNvSpPr>
          <p:nvPr>
            <p:ph type="pic" sz="quarter" idx="23" hasCustomPrompt="1"/>
          </p:nvPr>
        </p:nvSpPr>
        <p:spPr>
          <a:xfrm>
            <a:off x="6385560" y="3849328"/>
            <a:ext cx="2286000" cy="2050026"/>
          </a:xfrm>
          <a:prstGeom prst="roundRect">
            <a:avLst>
              <a:gd name="adj" fmla="val 4167"/>
            </a:avLst>
          </a:prstGeom>
          <a:effectLst/>
        </p:spPr>
        <p:txBody>
          <a:bodyPr anchor="ctr"/>
          <a:lstStyle>
            <a:lvl1pPr marL="0" indent="0" algn="ctr">
              <a:buNone/>
              <a:defRPr sz="1600"/>
            </a:lvl1pPr>
          </a:lstStyle>
          <a:p>
            <a:r>
              <a:rPr lang="en-US" dirty="0"/>
              <a:t>Click icon to add image</a:t>
            </a:r>
            <a:br>
              <a:rPr lang="en-US" dirty="0"/>
            </a:br>
            <a:br>
              <a:rPr lang="en-US" dirty="0"/>
            </a:br>
            <a:endParaRPr lang="en-US" dirty="0"/>
          </a:p>
        </p:txBody>
      </p:sp>
    </p:spTree>
    <p:extLst>
      <p:ext uri="{BB962C8B-B14F-4D97-AF65-F5344CB8AC3E}">
        <p14:creationId xmlns:p14="http://schemas.microsoft.com/office/powerpoint/2010/main" val="339846220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9F1ED-4633-9350-B3A5-72901035D5E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0D7860B-16BD-1EEE-7A15-31B851883F38}"/>
              </a:ext>
            </a:extLst>
          </p:cNvPr>
          <p:cNvSpPr>
            <a:spLocks noGrp="1"/>
          </p:cNvSpPr>
          <p:nvPr>
            <p:ph type="dt" sz="half" idx="10"/>
          </p:nvPr>
        </p:nvSpPr>
        <p:spPr/>
        <p:txBody>
          <a:bodyPr/>
          <a:lstStyle/>
          <a:p>
            <a:fld id="{679EAF2C-9EE1-164D-A4DB-07B56D70249A}" type="datetimeFigureOut">
              <a:rPr lang="en-US" smtClean="0"/>
              <a:t>10/28/24</a:t>
            </a:fld>
            <a:endParaRPr lang="en-US"/>
          </a:p>
        </p:txBody>
      </p:sp>
      <p:sp>
        <p:nvSpPr>
          <p:cNvPr id="4" name="Footer Placeholder 3">
            <a:extLst>
              <a:ext uri="{FF2B5EF4-FFF2-40B4-BE49-F238E27FC236}">
                <a16:creationId xmlns:a16="http://schemas.microsoft.com/office/drawing/2014/main" id="{EDB93F7F-E658-6D2D-BA97-69C73E32AF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D7CC62-DBF5-77DC-E34E-549588CD1C3C}"/>
              </a:ext>
            </a:extLst>
          </p:cNvPr>
          <p:cNvSpPr>
            <a:spLocks noGrp="1"/>
          </p:cNvSpPr>
          <p:nvPr>
            <p:ph type="sldNum" sz="quarter" idx="12"/>
          </p:nvPr>
        </p:nvSpPr>
        <p:spPr/>
        <p:txBody>
          <a:bodyPr/>
          <a:lstStyle/>
          <a:p>
            <a:fld id="{FEEA0E39-E829-FA4D-8371-6B91B89C5C2C}" type="slidenum">
              <a:rPr lang="en-US" smtClean="0"/>
              <a:t>‹#›</a:t>
            </a:fld>
            <a:endParaRPr lang="en-US"/>
          </a:p>
        </p:txBody>
      </p:sp>
    </p:spTree>
    <p:extLst>
      <p:ext uri="{BB962C8B-B14F-4D97-AF65-F5344CB8AC3E}">
        <p14:creationId xmlns:p14="http://schemas.microsoft.com/office/powerpoint/2010/main" val="99269778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images">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08E77B2-C610-3A31-5110-91FDF1F6528B}"/>
              </a:ext>
            </a:extLst>
          </p:cNvPr>
          <p:cNvSpPr>
            <a:spLocks noGrp="1"/>
          </p:cNvSpPr>
          <p:nvPr>
            <p:ph type="title"/>
          </p:nvPr>
        </p:nvSpPr>
        <p:spPr>
          <a:xfrm>
            <a:off x="419100" y="342901"/>
            <a:ext cx="11429999" cy="647176"/>
          </a:xfrm>
        </p:spPr>
        <p:txBody>
          <a:bodyPr/>
          <a:lstStyle/>
          <a:p>
            <a:r>
              <a:rPr lang="en-US"/>
              <a:t>Click to edit Master title style</a:t>
            </a:r>
          </a:p>
        </p:txBody>
      </p:sp>
      <p:sp>
        <p:nvSpPr>
          <p:cNvPr id="8" name="Slide Number Placeholder 4">
            <a:extLst>
              <a:ext uri="{FF2B5EF4-FFF2-40B4-BE49-F238E27FC236}">
                <a16:creationId xmlns:a16="http://schemas.microsoft.com/office/drawing/2014/main" id="{C663AE79-6577-F30A-13F2-C0AE4FA1054F}"/>
              </a:ext>
            </a:extLst>
          </p:cNvPr>
          <p:cNvSpPr>
            <a:spLocks noGrp="1"/>
          </p:cNvSpPr>
          <p:nvPr>
            <p:ph type="sldNum" sz="quarter" idx="12"/>
          </p:nvPr>
        </p:nvSpPr>
        <p:spPr>
          <a:xfrm>
            <a:off x="9105901" y="6348151"/>
            <a:ext cx="2743200" cy="365125"/>
          </a:xfrm>
        </p:spPr>
        <p:txBody>
          <a:bodyPr/>
          <a:lstStyle/>
          <a:p>
            <a:fld id="{DC503246-BBCE-4F0A-BCDC-08FC4C52637D}" type="slidenum">
              <a:rPr lang="en-US" smtClean="0"/>
              <a:pPr/>
              <a:t>‹#›</a:t>
            </a:fld>
            <a:endParaRPr lang="en-US"/>
          </a:p>
        </p:txBody>
      </p:sp>
      <p:sp>
        <p:nvSpPr>
          <p:cNvPr id="10" name="Content Placeholder 3">
            <a:extLst>
              <a:ext uri="{FF2B5EF4-FFF2-40B4-BE49-F238E27FC236}">
                <a16:creationId xmlns:a16="http://schemas.microsoft.com/office/drawing/2014/main" id="{AC9F0527-42A6-B350-36A0-D16816263F6B}"/>
              </a:ext>
            </a:extLst>
          </p:cNvPr>
          <p:cNvSpPr>
            <a:spLocks noGrp="1"/>
          </p:cNvSpPr>
          <p:nvPr>
            <p:ph sz="half" idx="2" hasCustomPrompt="1"/>
          </p:nvPr>
        </p:nvSpPr>
        <p:spPr>
          <a:xfrm>
            <a:off x="425038" y="2754691"/>
            <a:ext cx="4754880" cy="838199"/>
          </a:xfrm>
        </p:spPr>
        <p:txBody>
          <a:bodyPr bIns="0">
            <a:normAutofit/>
          </a:bodyPr>
          <a:lstStyle>
            <a:lvl1pPr marL="0" indent="0">
              <a:lnSpc>
                <a:spcPct val="100000"/>
              </a:lnSpc>
              <a:spcAft>
                <a:spcPts val="300"/>
              </a:spcAft>
              <a:buNone/>
              <a:defRPr sz="1600"/>
            </a:lvl1pPr>
            <a:lvl2pPr marL="285750" indent="0">
              <a:lnSpc>
                <a:spcPct val="100000"/>
              </a:lnSpc>
              <a:spcAft>
                <a:spcPts val="300"/>
              </a:spcAft>
              <a:buNone/>
              <a:defRPr sz="1400"/>
            </a:lvl2pPr>
            <a:lvl3pPr marL="628650" indent="0">
              <a:lnSpc>
                <a:spcPct val="100000"/>
              </a:lnSpc>
              <a:spcAft>
                <a:spcPts val="3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12" name="Picture Placeholder 19">
            <a:extLst>
              <a:ext uri="{FF2B5EF4-FFF2-40B4-BE49-F238E27FC236}">
                <a16:creationId xmlns:a16="http://schemas.microsoft.com/office/drawing/2014/main" id="{A6942D81-7F37-FA5F-0C3C-3946830772E0}"/>
              </a:ext>
            </a:extLst>
          </p:cNvPr>
          <p:cNvSpPr>
            <a:spLocks noGrp="1"/>
          </p:cNvSpPr>
          <p:nvPr>
            <p:ph type="pic" sz="quarter" idx="17" hasCustomPrompt="1"/>
          </p:nvPr>
        </p:nvSpPr>
        <p:spPr>
          <a:xfrm>
            <a:off x="425038" y="1371600"/>
            <a:ext cx="2194560" cy="1233948"/>
          </a:xfrm>
          <a:prstGeom prst="roundRect">
            <a:avLst>
              <a:gd name="adj" fmla="val 4167"/>
            </a:avLst>
          </a:prstGeom>
        </p:spPr>
        <p:txBody>
          <a:bodyPr anchor="ctr"/>
          <a:lstStyle>
            <a:lvl1pPr marL="0" indent="0" algn="ctr">
              <a:buNone/>
              <a:defRPr sz="1400"/>
            </a:lvl1pPr>
          </a:lstStyle>
          <a:p>
            <a:r>
              <a:rPr lang="en-US" dirty="0"/>
              <a:t>Click icon to add image</a:t>
            </a:r>
            <a:br>
              <a:rPr lang="en-US" dirty="0"/>
            </a:br>
            <a:br>
              <a:rPr lang="en-US" dirty="0"/>
            </a:br>
            <a:endParaRPr lang="en-US" dirty="0"/>
          </a:p>
        </p:txBody>
      </p:sp>
      <p:sp>
        <p:nvSpPr>
          <p:cNvPr id="14" name="Content Placeholder 3">
            <a:extLst>
              <a:ext uri="{FF2B5EF4-FFF2-40B4-BE49-F238E27FC236}">
                <a16:creationId xmlns:a16="http://schemas.microsoft.com/office/drawing/2014/main" id="{9D99C2E9-3945-C255-51EB-673657FC25F9}"/>
              </a:ext>
            </a:extLst>
          </p:cNvPr>
          <p:cNvSpPr>
            <a:spLocks noGrp="1"/>
          </p:cNvSpPr>
          <p:nvPr>
            <p:ph sz="half" idx="21" hasCustomPrompt="1"/>
          </p:nvPr>
        </p:nvSpPr>
        <p:spPr>
          <a:xfrm>
            <a:off x="425038" y="5247968"/>
            <a:ext cx="4754880" cy="838199"/>
          </a:xfrm>
        </p:spPr>
        <p:txBody>
          <a:bodyPr bIns="0">
            <a:normAutofit/>
          </a:bodyPr>
          <a:lstStyle>
            <a:lvl1pPr marL="0" indent="0">
              <a:lnSpc>
                <a:spcPct val="100000"/>
              </a:lnSpc>
              <a:spcAft>
                <a:spcPts val="300"/>
              </a:spcAft>
              <a:buNone/>
              <a:defRPr sz="1600"/>
            </a:lvl1pPr>
            <a:lvl2pPr marL="285750" indent="0">
              <a:lnSpc>
                <a:spcPct val="100000"/>
              </a:lnSpc>
              <a:spcAft>
                <a:spcPts val="300"/>
              </a:spcAft>
              <a:buNone/>
              <a:defRPr sz="1400"/>
            </a:lvl2pPr>
            <a:lvl3pPr marL="628650" indent="0">
              <a:lnSpc>
                <a:spcPct val="100000"/>
              </a:lnSpc>
              <a:spcAft>
                <a:spcPts val="3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15" name="Picture Placeholder 19">
            <a:extLst>
              <a:ext uri="{FF2B5EF4-FFF2-40B4-BE49-F238E27FC236}">
                <a16:creationId xmlns:a16="http://schemas.microsoft.com/office/drawing/2014/main" id="{CAF12E28-EF60-2E0D-85D2-B9B9948CB350}"/>
              </a:ext>
            </a:extLst>
          </p:cNvPr>
          <p:cNvSpPr>
            <a:spLocks noGrp="1"/>
          </p:cNvSpPr>
          <p:nvPr>
            <p:ph type="pic" sz="quarter" idx="22" hasCustomPrompt="1"/>
          </p:nvPr>
        </p:nvSpPr>
        <p:spPr>
          <a:xfrm>
            <a:off x="425038" y="3864877"/>
            <a:ext cx="2194560" cy="1233948"/>
          </a:xfrm>
          <a:prstGeom prst="roundRect">
            <a:avLst>
              <a:gd name="adj" fmla="val 4167"/>
            </a:avLst>
          </a:prstGeom>
        </p:spPr>
        <p:txBody>
          <a:bodyPr anchor="ctr"/>
          <a:lstStyle>
            <a:lvl1pPr marL="0" indent="0" algn="ctr">
              <a:buNone/>
              <a:defRPr sz="1400"/>
            </a:lvl1pPr>
          </a:lstStyle>
          <a:p>
            <a:r>
              <a:rPr lang="en-US" dirty="0"/>
              <a:t>Click icon to add image</a:t>
            </a:r>
            <a:br>
              <a:rPr lang="en-US" dirty="0"/>
            </a:br>
            <a:br>
              <a:rPr lang="en-US" dirty="0"/>
            </a:br>
            <a:endParaRPr lang="en-US" dirty="0"/>
          </a:p>
        </p:txBody>
      </p:sp>
      <p:sp>
        <p:nvSpPr>
          <p:cNvPr id="16" name="Content Placeholder 3">
            <a:extLst>
              <a:ext uri="{FF2B5EF4-FFF2-40B4-BE49-F238E27FC236}">
                <a16:creationId xmlns:a16="http://schemas.microsoft.com/office/drawing/2014/main" id="{038E210B-61D4-AE12-F876-40FC4584F778}"/>
              </a:ext>
            </a:extLst>
          </p:cNvPr>
          <p:cNvSpPr>
            <a:spLocks noGrp="1"/>
          </p:cNvSpPr>
          <p:nvPr>
            <p:ph sz="half" idx="23" hasCustomPrompt="1"/>
          </p:nvPr>
        </p:nvSpPr>
        <p:spPr>
          <a:xfrm>
            <a:off x="6381136" y="2754691"/>
            <a:ext cx="4754880" cy="838199"/>
          </a:xfrm>
        </p:spPr>
        <p:txBody>
          <a:bodyPr bIns="0">
            <a:normAutofit/>
          </a:bodyPr>
          <a:lstStyle>
            <a:lvl1pPr marL="0" indent="0">
              <a:lnSpc>
                <a:spcPct val="100000"/>
              </a:lnSpc>
              <a:spcAft>
                <a:spcPts val="300"/>
              </a:spcAft>
              <a:buNone/>
              <a:defRPr sz="1600"/>
            </a:lvl1pPr>
            <a:lvl2pPr marL="285750" indent="0">
              <a:lnSpc>
                <a:spcPct val="100000"/>
              </a:lnSpc>
              <a:spcAft>
                <a:spcPts val="300"/>
              </a:spcAft>
              <a:buNone/>
              <a:defRPr sz="1400"/>
            </a:lvl2pPr>
            <a:lvl3pPr marL="628650" indent="0">
              <a:lnSpc>
                <a:spcPct val="100000"/>
              </a:lnSpc>
              <a:spcAft>
                <a:spcPts val="3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17" name="Picture Placeholder 19">
            <a:extLst>
              <a:ext uri="{FF2B5EF4-FFF2-40B4-BE49-F238E27FC236}">
                <a16:creationId xmlns:a16="http://schemas.microsoft.com/office/drawing/2014/main" id="{CF120748-2F30-F2BF-E77A-CE99DF45AA5D}"/>
              </a:ext>
            </a:extLst>
          </p:cNvPr>
          <p:cNvSpPr>
            <a:spLocks noGrp="1"/>
          </p:cNvSpPr>
          <p:nvPr>
            <p:ph type="pic" sz="quarter" idx="24" hasCustomPrompt="1"/>
          </p:nvPr>
        </p:nvSpPr>
        <p:spPr>
          <a:xfrm>
            <a:off x="6381136" y="1371600"/>
            <a:ext cx="2194560" cy="1233948"/>
          </a:xfrm>
          <a:prstGeom prst="roundRect">
            <a:avLst>
              <a:gd name="adj" fmla="val 4167"/>
            </a:avLst>
          </a:prstGeom>
        </p:spPr>
        <p:txBody>
          <a:bodyPr anchor="ctr"/>
          <a:lstStyle>
            <a:lvl1pPr marL="0" indent="0" algn="ctr">
              <a:buNone/>
              <a:defRPr sz="1400"/>
            </a:lvl1pPr>
          </a:lstStyle>
          <a:p>
            <a:r>
              <a:rPr lang="en-US" dirty="0"/>
              <a:t>Click icon to add image</a:t>
            </a:r>
            <a:br>
              <a:rPr lang="en-US" dirty="0"/>
            </a:br>
            <a:br>
              <a:rPr lang="en-US" dirty="0"/>
            </a:br>
            <a:endParaRPr lang="en-US" dirty="0"/>
          </a:p>
        </p:txBody>
      </p:sp>
      <p:sp>
        <p:nvSpPr>
          <p:cNvPr id="18" name="Content Placeholder 3">
            <a:extLst>
              <a:ext uri="{FF2B5EF4-FFF2-40B4-BE49-F238E27FC236}">
                <a16:creationId xmlns:a16="http://schemas.microsoft.com/office/drawing/2014/main" id="{E843953F-106C-1435-BE0E-989AFF97FC80}"/>
              </a:ext>
            </a:extLst>
          </p:cNvPr>
          <p:cNvSpPr>
            <a:spLocks noGrp="1"/>
          </p:cNvSpPr>
          <p:nvPr>
            <p:ph sz="half" idx="25" hasCustomPrompt="1"/>
          </p:nvPr>
        </p:nvSpPr>
        <p:spPr>
          <a:xfrm>
            <a:off x="6381136" y="5247968"/>
            <a:ext cx="4754880" cy="838199"/>
          </a:xfrm>
        </p:spPr>
        <p:txBody>
          <a:bodyPr bIns="0">
            <a:normAutofit/>
          </a:bodyPr>
          <a:lstStyle>
            <a:lvl1pPr marL="0" indent="0">
              <a:lnSpc>
                <a:spcPct val="100000"/>
              </a:lnSpc>
              <a:spcAft>
                <a:spcPts val="300"/>
              </a:spcAft>
              <a:buNone/>
              <a:defRPr sz="1600"/>
            </a:lvl1pPr>
            <a:lvl2pPr marL="285750" indent="0">
              <a:lnSpc>
                <a:spcPct val="100000"/>
              </a:lnSpc>
              <a:spcAft>
                <a:spcPts val="300"/>
              </a:spcAft>
              <a:buNone/>
              <a:defRPr sz="1400"/>
            </a:lvl2pPr>
            <a:lvl3pPr marL="628650" indent="0">
              <a:lnSpc>
                <a:spcPct val="100000"/>
              </a:lnSpc>
              <a:spcAft>
                <a:spcPts val="3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19" name="Picture Placeholder 19">
            <a:extLst>
              <a:ext uri="{FF2B5EF4-FFF2-40B4-BE49-F238E27FC236}">
                <a16:creationId xmlns:a16="http://schemas.microsoft.com/office/drawing/2014/main" id="{54C99E8E-8200-9FFB-1497-61AB330C06E6}"/>
              </a:ext>
            </a:extLst>
          </p:cNvPr>
          <p:cNvSpPr>
            <a:spLocks noGrp="1"/>
          </p:cNvSpPr>
          <p:nvPr>
            <p:ph type="pic" sz="quarter" idx="26" hasCustomPrompt="1"/>
          </p:nvPr>
        </p:nvSpPr>
        <p:spPr>
          <a:xfrm>
            <a:off x="6381136" y="3864877"/>
            <a:ext cx="2194560" cy="1233948"/>
          </a:xfrm>
          <a:prstGeom prst="roundRect">
            <a:avLst>
              <a:gd name="adj" fmla="val 4167"/>
            </a:avLst>
          </a:prstGeom>
        </p:spPr>
        <p:txBody>
          <a:bodyPr anchor="ctr"/>
          <a:lstStyle>
            <a:lvl1pPr marL="0" indent="0" algn="ctr">
              <a:buNone/>
              <a:defRPr sz="1400"/>
            </a:lvl1pPr>
          </a:lstStyle>
          <a:p>
            <a:r>
              <a:rPr lang="en-US" dirty="0"/>
              <a:t>Click icon to add image</a:t>
            </a:r>
            <a:br>
              <a:rPr lang="en-US" dirty="0"/>
            </a:br>
            <a:br>
              <a:rPr lang="en-US" dirty="0"/>
            </a:br>
            <a:endParaRPr lang="en-US" dirty="0"/>
          </a:p>
        </p:txBody>
      </p:sp>
    </p:spTree>
    <p:extLst>
      <p:ext uri="{BB962C8B-B14F-4D97-AF65-F5344CB8AC3E}">
        <p14:creationId xmlns:p14="http://schemas.microsoft.com/office/powerpoint/2010/main" val="2958839386"/>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our-row">
    <p:bg>
      <p:bgPr>
        <a:solidFill>
          <a:schemeClr val="bg1"/>
        </a:solidFill>
        <a:effectLst/>
      </p:bgPr>
    </p:bg>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4ABEDB22-927C-681B-8336-3520375F64EF}"/>
              </a:ext>
            </a:extLst>
          </p:cNvPr>
          <p:cNvSpPr/>
          <p:nvPr userDrawn="1"/>
        </p:nvSpPr>
        <p:spPr>
          <a:xfrm>
            <a:off x="425148" y="1371600"/>
            <a:ext cx="11430001" cy="1051560"/>
          </a:xfrm>
          <a:prstGeom prst="roundRect">
            <a:avLst>
              <a:gd name="adj" fmla="val 648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19" name="Rectangle: Rounded Corners 18">
            <a:extLst>
              <a:ext uri="{FF2B5EF4-FFF2-40B4-BE49-F238E27FC236}">
                <a16:creationId xmlns:a16="http://schemas.microsoft.com/office/drawing/2014/main" id="{9E9A3ED9-F60A-9365-FF36-8388F8154325}"/>
              </a:ext>
            </a:extLst>
          </p:cNvPr>
          <p:cNvSpPr/>
          <p:nvPr userDrawn="1"/>
        </p:nvSpPr>
        <p:spPr>
          <a:xfrm>
            <a:off x="425148" y="2633980"/>
            <a:ext cx="11430001" cy="1051560"/>
          </a:xfrm>
          <a:prstGeom prst="roundRect">
            <a:avLst>
              <a:gd name="adj" fmla="val 648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0" name="Rectangle: Rounded Corners 19">
            <a:extLst>
              <a:ext uri="{FF2B5EF4-FFF2-40B4-BE49-F238E27FC236}">
                <a16:creationId xmlns:a16="http://schemas.microsoft.com/office/drawing/2014/main" id="{31B6BB6B-7499-34A7-4AF7-AF464F8CD184}"/>
              </a:ext>
            </a:extLst>
          </p:cNvPr>
          <p:cNvSpPr/>
          <p:nvPr userDrawn="1"/>
        </p:nvSpPr>
        <p:spPr>
          <a:xfrm>
            <a:off x="425148" y="3896360"/>
            <a:ext cx="11430001" cy="1051560"/>
          </a:xfrm>
          <a:prstGeom prst="roundRect">
            <a:avLst>
              <a:gd name="adj" fmla="val 648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1" name="Rectangle: Rounded Corners 20">
            <a:extLst>
              <a:ext uri="{FF2B5EF4-FFF2-40B4-BE49-F238E27FC236}">
                <a16:creationId xmlns:a16="http://schemas.microsoft.com/office/drawing/2014/main" id="{4F960DB5-B53A-2F34-0B13-41BF56B70BC9}"/>
              </a:ext>
            </a:extLst>
          </p:cNvPr>
          <p:cNvSpPr/>
          <p:nvPr userDrawn="1"/>
        </p:nvSpPr>
        <p:spPr>
          <a:xfrm>
            <a:off x="425148" y="5158740"/>
            <a:ext cx="11430001" cy="1051560"/>
          </a:xfrm>
          <a:prstGeom prst="roundRect">
            <a:avLst>
              <a:gd name="adj" fmla="val 648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 name="Title 1">
            <a:extLst>
              <a:ext uri="{FF2B5EF4-FFF2-40B4-BE49-F238E27FC236}">
                <a16:creationId xmlns:a16="http://schemas.microsoft.com/office/drawing/2014/main" id="{5A94C956-3E02-F312-E193-87E518E75B42}"/>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7D82D21-4424-D010-291D-A10D735644B4}"/>
              </a:ext>
            </a:extLst>
          </p:cNvPr>
          <p:cNvSpPr>
            <a:spLocks noGrp="1"/>
          </p:cNvSpPr>
          <p:nvPr>
            <p:ph type="sldNum" sz="quarter" idx="12"/>
          </p:nvPr>
        </p:nvSpPr>
        <p:spPr/>
        <p:txBody>
          <a:bodyPr/>
          <a:lstStyle/>
          <a:p>
            <a:fld id="{DC503246-BBCE-4F0A-BCDC-08FC4C52637D}" type="slidenum">
              <a:rPr lang="en-US" smtClean="0"/>
              <a:pPr/>
              <a:t>‹#›</a:t>
            </a:fld>
            <a:endParaRPr lang="en-US"/>
          </a:p>
        </p:txBody>
      </p:sp>
      <p:sp>
        <p:nvSpPr>
          <p:cNvPr id="6" name="Text Placeholder 2">
            <a:extLst>
              <a:ext uri="{FF2B5EF4-FFF2-40B4-BE49-F238E27FC236}">
                <a16:creationId xmlns:a16="http://schemas.microsoft.com/office/drawing/2014/main" id="{7D3ED9C0-7057-5BD1-B3CB-9531237D4E9B}"/>
              </a:ext>
            </a:extLst>
          </p:cNvPr>
          <p:cNvSpPr>
            <a:spLocks noGrp="1"/>
          </p:cNvSpPr>
          <p:nvPr>
            <p:ph type="body" idx="1" hasCustomPrompt="1"/>
          </p:nvPr>
        </p:nvSpPr>
        <p:spPr>
          <a:xfrm>
            <a:off x="639313" y="1557994"/>
            <a:ext cx="2346158" cy="678773"/>
          </a:xfrm>
        </p:spPr>
        <p:txBody>
          <a:bodyPr tIns="0" bIns="0" anchor="ctr">
            <a:normAutofit/>
          </a:bodyPr>
          <a:lstStyle>
            <a:lvl1pPr marL="0" indent="0">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heading here</a:t>
            </a:r>
          </a:p>
        </p:txBody>
      </p:sp>
      <p:sp>
        <p:nvSpPr>
          <p:cNvPr id="7" name="Content Placeholder 3">
            <a:extLst>
              <a:ext uri="{FF2B5EF4-FFF2-40B4-BE49-F238E27FC236}">
                <a16:creationId xmlns:a16="http://schemas.microsoft.com/office/drawing/2014/main" id="{4ECB66F4-9950-EDA4-6C4A-507161342B59}"/>
              </a:ext>
            </a:extLst>
          </p:cNvPr>
          <p:cNvSpPr>
            <a:spLocks noGrp="1"/>
          </p:cNvSpPr>
          <p:nvPr>
            <p:ph sz="half" idx="2" hasCustomPrompt="1"/>
          </p:nvPr>
        </p:nvSpPr>
        <p:spPr>
          <a:xfrm>
            <a:off x="3481395" y="1502400"/>
            <a:ext cx="8194014" cy="789960"/>
          </a:xfrm>
        </p:spPr>
        <p:txBody>
          <a:bodyPr anchor="ctr"/>
          <a:lstStyle>
            <a:lvl1pPr marL="0" indent="0">
              <a:lnSpc>
                <a:spcPct val="100000"/>
              </a:lnSpc>
              <a:spcAft>
                <a:spcPts val="200"/>
              </a:spcAft>
              <a:buNone/>
              <a:defRPr sz="1600"/>
            </a:lvl1pPr>
            <a:lvl2pPr marL="285750" indent="0">
              <a:lnSpc>
                <a:spcPct val="100000"/>
              </a:lnSpc>
              <a:spcAft>
                <a:spcPts val="200"/>
              </a:spcAft>
              <a:buNone/>
              <a:defRPr sz="1400"/>
            </a:lvl2pPr>
            <a:lvl3pPr marL="628650" indent="0">
              <a:lnSpc>
                <a:spcPct val="100000"/>
              </a:lnSpc>
              <a:spcAft>
                <a:spcPts val="2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8" name="Text Placeholder 4">
            <a:extLst>
              <a:ext uri="{FF2B5EF4-FFF2-40B4-BE49-F238E27FC236}">
                <a16:creationId xmlns:a16="http://schemas.microsoft.com/office/drawing/2014/main" id="{D0D0FC32-9F03-894B-68E2-7CF5CF353C28}"/>
              </a:ext>
            </a:extLst>
          </p:cNvPr>
          <p:cNvSpPr>
            <a:spLocks noGrp="1"/>
          </p:cNvSpPr>
          <p:nvPr>
            <p:ph type="body" sz="quarter" idx="3" hasCustomPrompt="1"/>
          </p:nvPr>
        </p:nvSpPr>
        <p:spPr>
          <a:xfrm>
            <a:off x="639313" y="2820374"/>
            <a:ext cx="2346158" cy="678773"/>
          </a:xfrm>
        </p:spPr>
        <p:txBody>
          <a:bodyPr tIns="0" bIns="0" anchor="ctr">
            <a:normAutofit/>
          </a:bodyPr>
          <a:lstStyle>
            <a:lvl1pPr marL="0" indent="0">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9" name="Content Placeholder 5">
            <a:extLst>
              <a:ext uri="{FF2B5EF4-FFF2-40B4-BE49-F238E27FC236}">
                <a16:creationId xmlns:a16="http://schemas.microsoft.com/office/drawing/2014/main" id="{E4526E34-C7D8-D509-A201-9E997DE2D906}"/>
              </a:ext>
            </a:extLst>
          </p:cNvPr>
          <p:cNvSpPr>
            <a:spLocks noGrp="1"/>
          </p:cNvSpPr>
          <p:nvPr>
            <p:ph sz="quarter" idx="4" hasCustomPrompt="1"/>
          </p:nvPr>
        </p:nvSpPr>
        <p:spPr>
          <a:xfrm>
            <a:off x="3481395" y="2764780"/>
            <a:ext cx="8194014" cy="789960"/>
          </a:xfrm>
        </p:spPr>
        <p:txBody>
          <a:bodyPr anchor="ctr"/>
          <a:lstStyle>
            <a:lvl1pPr marL="0" indent="0">
              <a:lnSpc>
                <a:spcPct val="100000"/>
              </a:lnSpc>
              <a:spcAft>
                <a:spcPts val="200"/>
              </a:spcAft>
              <a:buNone/>
              <a:defRPr sz="1600"/>
            </a:lvl1pPr>
            <a:lvl2pPr marL="285750" indent="0">
              <a:lnSpc>
                <a:spcPct val="100000"/>
              </a:lnSpc>
              <a:spcAft>
                <a:spcPts val="200"/>
              </a:spcAft>
              <a:buNone/>
              <a:defRPr sz="1400"/>
            </a:lvl2pPr>
            <a:lvl3pPr marL="628650" indent="0">
              <a:lnSpc>
                <a:spcPct val="100000"/>
              </a:lnSpc>
              <a:spcAft>
                <a:spcPts val="2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10" name="Text Placeholder 4">
            <a:extLst>
              <a:ext uri="{FF2B5EF4-FFF2-40B4-BE49-F238E27FC236}">
                <a16:creationId xmlns:a16="http://schemas.microsoft.com/office/drawing/2014/main" id="{727260A6-1D2B-1B04-0EF4-AB8C63D83409}"/>
              </a:ext>
            </a:extLst>
          </p:cNvPr>
          <p:cNvSpPr>
            <a:spLocks noGrp="1"/>
          </p:cNvSpPr>
          <p:nvPr>
            <p:ph type="body" sz="quarter" idx="13" hasCustomPrompt="1"/>
          </p:nvPr>
        </p:nvSpPr>
        <p:spPr>
          <a:xfrm>
            <a:off x="639313" y="4082754"/>
            <a:ext cx="2346158" cy="678773"/>
          </a:xfrm>
        </p:spPr>
        <p:txBody>
          <a:bodyPr tIns="0" bIns="0" anchor="ctr">
            <a:normAutofit/>
          </a:bodyPr>
          <a:lstStyle>
            <a:lvl1pPr marL="0" indent="0">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11" name="Content Placeholder 5">
            <a:extLst>
              <a:ext uri="{FF2B5EF4-FFF2-40B4-BE49-F238E27FC236}">
                <a16:creationId xmlns:a16="http://schemas.microsoft.com/office/drawing/2014/main" id="{ABA15F6B-C3A4-9F6E-51D4-6670B9E8047A}"/>
              </a:ext>
            </a:extLst>
          </p:cNvPr>
          <p:cNvSpPr>
            <a:spLocks noGrp="1"/>
          </p:cNvSpPr>
          <p:nvPr>
            <p:ph sz="quarter" idx="14" hasCustomPrompt="1"/>
          </p:nvPr>
        </p:nvSpPr>
        <p:spPr>
          <a:xfrm>
            <a:off x="3481395" y="4027160"/>
            <a:ext cx="8194014" cy="789960"/>
          </a:xfrm>
        </p:spPr>
        <p:txBody>
          <a:bodyPr anchor="ctr"/>
          <a:lstStyle>
            <a:lvl1pPr marL="0" indent="0">
              <a:lnSpc>
                <a:spcPct val="100000"/>
              </a:lnSpc>
              <a:spcAft>
                <a:spcPts val="200"/>
              </a:spcAft>
              <a:buNone/>
              <a:defRPr sz="1600"/>
            </a:lvl1pPr>
            <a:lvl2pPr marL="285750" indent="0">
              <a:lnSpc>
                <a:spcPct val="100000"/>
              </a:lnSpc>
              <a:spcAft>
                <a:spcPts val="200"/>
              </a:spcAft>
              <a:buNone/>
              <a:defRPr sz="1400"/>
            </a:lvl2pPr>
            <a:lvl3pPr marL="628650" indent="0">
              <a:lnSpc>
                <a:spcPct val="100000"/>
              </a:lnSpc>
              <a:spcAft>
                <a:spcPts val="2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12" name="Text Placeholder 4">
            <a:extLst>
              <a:ext uri="{FF2B5EF4-FFF2-40B4-BE49-F238E27FC236}">
                <a16:creationId xmlns:a16="http://schemas.microsoft.com/office/drawing/2014/main" id="{40DE6576-FA6B-D29B-D71B-0E6A37656387}"/>
              </a:ext>
            </a:extLst>
          </p:cNvPr>
          <p:cNvSpPr>
            <a:spLocks noGrp="1"/>
          </p:cNvSpPr>
          <p:nvPr>
            <p:ph type="body" sz="quarter" idx="15" hasCustomPrompt="1"/>
          </p:nvPr>
        </p:nvSpPr>
        <p:spPr>
          <a:xfrm>
            <a:off x="639313" y="5345134"/>
            <a:ext cx="2346158" cy="678773"/>
          </a:xfrm>
        </p:spPr>
        <p:txBody>
          <a:bodyPr tIns="0" bIns="0" anchor="ctr">
            <a:normAutofit/>
          </a:bodyPr>
          <a:lstStyle>
            <a:lvl1pPr marL="0" indent="0">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heading here</a:t>
            </a:r>
          </a:p>
        </p:txBody>
      </p:sp>
      <p:sp>
        <p:nvSpPr>
          <p:cNvPr id="13" name="Content Placeholder 5">
            <a:extLst>
              <a:ext uri="{FF2B5EF4-FFF2-40B4-BE49-F238E27FC236}">
                <a16:creationId xmlns:a16="http://schemas.microsoft.com/office/drawing/2014/main" id="{E1C17393-3DDF-97D6-975E-2D841FD65DD6}"/>
              </a:ext>
            </a:extLst>
          </p:cNvPr>
          <p:cNvSpPr>
            <a:spLocks noGrp="1"/>
          </p:cNvSpPr>
          <p:nvPr>
            <p:ph sz="quarter" idx="16" hasCustomPrompt="1"/>
          </p:nvPr>
        </p:nvSpPr>
        <p:spPr>
          <a:xfrm>
            <a:off x="3481395" y="5289540"/>
            <a:ext cx="8194014" cy="789960"/>
          </a:xfrm>
        </p:spPr>
        <p:txBody>
          <a:bodyPr anchor="ctr"/>
          <a:lstStyle>
            <a:lvl1pPr marL="0" indent="0">
              <a:lnSpc>
                <a:spcPct val="100000"/>
              </a:lnSpc>
              <a:spcAft>
                <a:spcPts val="200"/>
              </a:spcAft>
              <a:buNone/>
              <a:defRPr sz="1600"/>
            </a:lvl1pPr>
            <a:lvl2pPr marL="285750" indent="0">
              <a:lnSpc>
                <a:spcPct val="100000"/>
              </a:lnSpc>
              <a:spcAft>
                <a:spcPts val="200"/>
              </a:spcAft>
              <a:buNone/>
              <a:defRPr sz="1400"/>
            </a:lvl2pPr>
            <a:lvl3pPr marL="628650" indent="0">
              <a:lnSpc>
                <a:spcPct val="100000"/>
              </a:lnSpc>
              <a:spcAft>
                <a:spcPts val="200"/>
              </a:spcAft>
              <a:buNone/>
              <a:defRPr sz="12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Tree>
    <p:extLst>
      <p:ext uri="{BB962C8B-B14F-4D97-AF65-F5344CB8AC3E}">
        <p14:creationId xmlns:p14="http://schemas.microsoft.com/office/powerpoint/2010/main" val="1221804388"/>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Five gray pillars">
    <p:bg>
      <p:bgPr>
        <a:solidFill>
          <a:schemeClr val="bg1"/>
        </a:solidFill>
        <a:effectLst/>
      </p:bgPr>
    </p:bg>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4ABEDB22-927C-681B-8336-3520375F64EF}"/>
              </a:ext>
            </a:extLst>
          </p:cNvPr>
          <p:cNvSpPr/>
          <p:nvPr userDrawn="1"/>
        </p:nvSpPr>
        <p:spPr>
          <a:xfrm>
            <a:off x="419100" y="1243013"/>
            <a:ext cx="2068606" cy="4967287"/>
          </a:xfrm>
          <a:prstGeom prst="roundRect">
            <a:avLst>
              <a:gd name="adj" fmla="val 648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2" name="Title 1">
            <a:extLst>
              <a:ext uri="{FF2B5EF4-FFF2-40B4-BE49-F238E27FC236}">
                <a16:creationId xmlns:a16="http://schemas.microsoft.com/office/drawing/2014/main" id="{5A94C956-3E02-F312-E193-87E518E75B42}"/>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7D82D21-4424-D010-291D-A10D735644B4}"/>
              </a:ext>
            </a:extLst>
          </p:cNvPr>
          <p:cNvSpPr>
            <a:spLocks noGrp="1"/>
          </p:cNvSpPr>
          <p:nvPr>
            <p:ph type="sldNum" sz="quarter" idx="12"/>
          </p:nvPr>
        </p:nvSpPr>
        <p:spPr/>
        <p:txBody>
          <a:bodyPr/>
          <a:lstStyle/>
          <a:p>
            <a:fld id="{DC503246-BBCE-4F0A-BCDC-08FC4C52637D}" type="slidenum">
              <a:rPr lang="en-US" smtClean="0"/>
              <a:pPr/>
              <a:t>‹#›</a:t>
            </a:fld>
            <a:endParaRPr lang="en-US"/>
          </a:p>
        </p:txBody>
      </p:sp>
      <p:sp>
        <p:nvSpPr>
          <p:cNvPr id="6" name="Text Placeholder 2">
            <a:extLst>
              <a:ext uri="{FF2B5EF4-FFF2-40B4-BE49-F238E27FC236}">
                <a16:creationId xmlns:a16="http://schemas.microsoft.com/office/drawing/2014/main" id="{7D3ED9C0-7057-5BD1-B3CB-9531237D4E9B}"/>
              </a:ext>
            </a:extLst>
          </p:cNvPr>
          <p:cNvSpPr>
            <a:spLocks noGrp="1"/>
          </p:cNvSpPr>
          <p:nvPr>
            <p:ph type="body" idx="1" hasCustomPrompt="1"/>
          </p:nvPr>
        </p:nvSpPr>
        <p:spPr>
          <a:xfrm>
            <a:off x="575323" y="1485900"/>
            <a:ext cx="1737622" cy="646331"/>
          </a:xfrm>
        </p:spPr>
        <p:txBody>
          <a:bodyPr anchor="t"/>
          <a:lstStyle>
            <a:lvl1pPr marL="0" indent="0" algn="ctr">
              <a:lnSpc>
                <a:spcPct val="100000"/>
              </a:lnSpc>
              <a:spcAft>
                <a:spcPts val="0"/>
              </a:spcAft>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heading here</a:t>
            </a:r>
          </a:p>
        </p:txBody>
      </p:sp>
      <p:sp>
        <p:nvSpPr>
          <p:cNvPr id="7" name="Content Placeholder 3">
            <a:extLst>
              <a:ext uri="{FF2B5EF4-FFF2-40B4-BE49-F238E27FC236}">
                <a16:creationId xmlns:a16="http://schemas.microsoft.com/office/drawing/2014/main" id="{4ECB66F4-9950-EDA4-6C4A-507161342B59}"/>
              </a:ext>
            </a:extLst>
          </p:cNvPr>
          <p:cNvSpPr>
            <a:spLocks noGrp="1"/>
          </p:cNvSpPr>
          <p:nvPr>
            <p:ph sz="half" idx="2" hasCustomPrompt="1"/>
          </p:nvPr>
        </p:nvSpPr>
        <p:spPr>
          <a:xfrm>
            <a:off x="575323" y="2351314"/>
            <a:ext cx="1737622" cy="1138773"/>
          </a:xfrm>
        </p:spPr>
        <p:txBody>
          <a:bodyPr/>
          <a:lstStyle>
            <a:lvl1pPr marL="0" indent="0">
              <a:lnSpc>
                <a:spcPct val="100000"/>
              </a:lnSpc>
              <a:buNone/>
              <a:defRPr sz="1800"/>
            </a:lvl1pPr>
            <a:lvl2pPr marL="285750" indent="0">
              <a:lnSpc>
                <a:spcPct val="100000"/>
              </a:lnSpc>
              <a:buNone/>
              <a:defRPr sz="1600"/>
            </a:lvl2pPr>
            <a:lvl3pPr marL="628650" indent="0">
              <a:lnSpc>
                <a:spcPct val="100000"/>
              </a:lnSpc>
              <a:buNone/>
              <a:defRPr sz="14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39" name="Rectangle: Rounded Corners 14">
            <a:extLst>
              <a:ext uri="{FF2B5EF4-FFF2-40B4-BE49-F238E27FC236}">
                <a16:creationId xmlns:a16="http://schemas.microsoft.com/office/drawing/2014/main" id="{8CC344CF-9F34-4255-C1D1-485AA925D274}"/>
              </a:ext>
            </a:extLst>
          </p:cNvPr>
          <p:cNvSpPr/>
          <p:nvPr userDrawn="1"/>
        </p:nvSpPr>
        <p:spPr>
          <a:xfrm>
            <a:off x="9820161" y="1243013"/>
            <a:ext cx="2068606" cy="4967287"/>
          </a:xfrm>
          <a:prstGeom prst="roundRect">
            <a:avLst>
              <a:gd name="adj" fmla="val 648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40" name="Text Placeholder 2">
            <a:extLst>
              <a:ext uri="{FF2B5EF4-FFF2-40B4-BE49-F238E27FC236}">
                <a16:creationId xmlns:a16="http://schemas.microsoft.com/office/drawing/2014/main" id="{046C11E2-5EA5-6D87-9B16-19C349843022}"/>
              </a:ext>
            </a:extLst>
          </p:cNvPr>
          <p:cNvSpPr>
            <a:spLocks noGrp="1"/>
          </p:cNvSpPr>
          <p:nvPr>
            <p:ph type="body" idx="13" hasCustomPrompt="1"/>
          </p:nvPr>
        </p:nvSpPr>
        <p:spPr>
          <a:xfrm>
            <a:off x="9976384" y="1485900"/>
            <a:ext cx="1737622" cy="646331"/>
          </a:xfrm>
        </p:spPr>
        <p:txBody>
          <a:bodyPr anchor="t"/>
          <a:lstStyle>
            <a:lvl1pPr marL="0" indent="0" algn="ctr">
              <a:lnSpc>
                <a:spcPct val="100000"/>
              </a:lnSpc>
              <a:spcAft>
                <a:spcPts val="0"/>
              </a:spcAft>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41" name="Content Placeholder 3">
            <a:extLst>
              <a:ext uri="{FF2B5EF4-FFF2-40B4-BE49-F238E27FC236}">
                <a16:creationId xmlns:a16="http://schemas.microsoft.com/office/drawing/2014/main" id="{D1FC3F53-1623-1501-A88C-393F90744E7A}"/>
              </a:ext>
            </a:extLst>
          </p:cNvPr>
          <p:cNvSpPr>
            <a:spLocks noGrp="1"/>
          </p:cNvSpPr>
          <p:nvPr>
            <p:ph sz="half" idx="14" hasCustomPrompt="1"/>
          </p:nvPr>
        </p:nvSpPr>
        <p:spPr>
          <a:xfrm>
            <a:off x="9976384" y="2351314"/>
            <a:ext cx="1737622" cy="1138773"/>
          </a:xfrm>
        </p:spPr>
        <p:txBody>
          <a:bodyPr/>
          <a:lstStyle>
            <a:lvl1pPr marL="0" indent="0">
              <a:lnSpc>
                <a:spcPct val="100000"/>
              </a:lnSpc>
              <a:buNone/>
              <a:defRPr sz="1800"/>
            </a:lvl1pPr>
            <a:lvl2pPr marL="285750" indent="0">
              <a:lnSpc>
                <a:spcPct val="100000"/>
              </a:lnSpc>
              <a:buNone/>
              <a:defRPr sz="1600"/>
            </a:lvl2pPr>
            <a:lvl3pPr marL="628650" indent="0">
              <a:lnSpc>
                <a:spcPct val="100000"/>
              </a:lnSpc>
              <a:buNone/>
              <a:defRPr sz="14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42" name="Rectangle: Rounded Corners 14">
            <a:extLst>
              <a:ext uri="{FF2B5EF4-FFF2-40B4-BE49-F238E27FC236}">
                <a16:creationId xmlns:a16="http://schemas.microsoft.com/office/drawing/2014/main" id="{642EFA99-0CC2-5C0D-F347-C7AF408144AB}"/>
              </a:ext>
            </a:extLst>
          </p:cNvPr>
          <p:cNvSpPr/>
          <p:nvPr userDrawn="1"/>
        </p:nvSpPr>
        <p:spPr>
          <a:xfrm>
            <a:off x="2769365" y="1243013"/>
            <a:ext cx="2068606" cy="4967287"/>
          </a:xfrm>
          <a:prstGeom prst="roundRect">
            <a:avLst>
              <a:gd name="adj" fmla="val 648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43" name="Text Placeholder 2">
            <a:extLst>
              <a:ext uri="{FF2B5EF4-FFF2-40B4-BE49-F238E27FC236}">
                <a16:creationId xmlns:a16="http://schemas.microsoft.com/office/drawing/2014/main" id="{30F172A8-C3C2-BD4A-7CE4-964169DED1BA}"/>
              </a:ext>
            </a:extLst>
          </p:cNvPr>
          <p:cNvSpPr>
            <a:spLocks noGrp="1"/>
          </p:cNvSpPr>
          <p:nvPr>
            <p:ph type="body" idx="15" hasCustomPrompt="1"/>
          </p:nvPr>
        </p:nvSpPr>
        <p:spPr>
          <a:xfrm>
            <a:off x="2925588" y="1485900"/>
            <a:ext cx="1737622" cy="646331"/>
          </a:xfrm>
        </p:spPr>
        <p:txBody>
          <a:bodyPr anchor="t"/>
          <a:lstStyle>
            <a:lvl1pPr marL="0" indent="0" algn="ctr">
              <a:lnSpc>
                <a:spcPct val="100000"/>
              </a:lnSpc>
              <a:spcAft>
                <a:spcPts val="0"/>
              </a:spcAft>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44" name="Content Placeholder 3">
            <a:extLst>
              <a:ext uri="{FF2B5EF4-FFF2-40B4-BE49-F238E27FC236}">
                <a16:creationId xmlns:a16="http://schemas.microsoft.com/office/drawing/2014/main" id="{8606C336-516C-32FA-0769-C71D2F0E48D7}"/>
              </a:ext>
            </a:extLst>
          </p:cNvPr>
          <p:cNvSpPr>
            <a:spLocks noGrp="1"/>
          </p:cNvSpPr>
          <p:nvPr>
            <p:ph sz="half" idx="16" hasCustomPrompt="1"/>
          </p:nvPr>
        </p:nvSpPr>
        <p:spPr>
          <a:xfrm>
            <a:off x="2925588" y="2351314"/>
            <a:ext cx="1737622" cy="1138773"/>
          </a:xfrm>
        </p:spPr>
        <p:txBody>
          <a:bodyPr/>
          <a:lstStyle>
            <a:lvl1pPr marL="0" indent="0">
              <a:lnSpc>
                <a:spcPct val="100000"/>
              </a:lnSpc>
              <a:buNone/>
              <a:defRPr sz="1800"/>
            </a:lvl1pPr>
            <a:lvl2pPr marL="285750" indent="0">
              <a:lnSpc>
                <a:spcPct val="100000"/>
              </a:lnSpc>
              <a:buNone/>
              <a:defRPr sz="1600"/>
            </a:lvl2pPr>
            <a:lvl3pPr marL="628650" indent="0">
              <a:lnSpc>
                <a:spcPct val="100000"/>
              </a:lnSpc>
              <a:buNone/>
              <a:defRPr sz="14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45" name="Rectangle: Rounded Corners 14">
            <a:extLst>
              <a:ext uri="{FF2B5EF4-FFF2-40B4-BE49-F238E27FC236}">
                <a16:creationId xmlns:a16="http://schemas.microsoft.com/office/drawing/2014/main" id="{6B8B3E43-F8BC-23C0-CF83-012744622F99}"/>
              </a:ext>
            </a:extLst>
          </p:cNvPr>
          <p:cNvSpPr/>
          <p:nvPr userDrawn="1"/>
        </p:nvSpPr>
        <p:spPr>
          <a:xfrm>
            <a:off x="7469895" y="1243013"/>
            <a:ext cx="2068606" cy="4967287"/>
          </a:xfrm>
          <a:prstGeom prst="roundRect">
            <a:avLst>
              <a:gd name="adj" fmla="val 648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46" name="Text Placeholder 2">
            <a:extLst>
              <a:ext uri="{FF2B5EF4-FFF2-40B4-BE49-F238E27FC236}">
                <a16:creationId xmlns:a16="http://schemas.microsoft.com/office/drawing/2014/main" id="{C576C61F-EF66-C44E-3E7A-C6DD64EA6AEF}"/>
              </a:ext>
            </a:extLst>
          </p:cNvPr>
          <p:cNvSpPr>
            <a:spLocks noGrp="1"/>
          </p:cNvSpPr>
          <p:nvPr>
            <p:ph type="body" idx="17" hasCustomPrompt="1"/>
          </p:nvPr>
        </p:nvSpPr>
        <p:spPr>
          <a:xfrm>
            <a:off x="7626118" y="1485900"/>
            <a:ext cx="1737622" cy="646331"/>
          </a:xfrm>
        </p:spPr>
        <p:txBody>
          <a:bodyPr anchor="t"/>
          <a:lstStyle>
            <a:lvl1pPr marL="0" indent="0" algn="ctr">
              <a:lnSpc>
                <a:spcPct val="100000"/>
              </a:lnSpc>
              <a:spcAft>
                <a:spcPts val="0"/>
              </a:spcAft>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47" name="Content Placeholder 3">
            <a:extLst>
              <a:ext uri="{FF2B5EF4-FFF2-40B4-BE49-F238E27FC236}">
                <a16:creationId xmlns:a16="http://schemas.microsoft.com/office/drawing/2014/main" id="{EE6A360E-3E2D-63BA-610C-462D2E45A3BE}"/>
              </a:ext>
            </a:extLst>
          </p:cNvPr>
          <p:cNvSpPr>
            <a:spLocks noGrp="1"/>
          </p:cNvSpPr>
          <p:nvPr>
            <p:ph sz="half" idx="18" hasCustomPrompt="1"/>
          </p:nvPr>
        </p:nvSpPr>
        <p:spPr>
          <a:xfrm>
            <a:off x="7626118" y="2351314"/>
            <a:ext cx="1737622" cy="1138773"/>
          </a:xfrm>
        </p:spPr>
        <p:txBody>
          <a:bodyPr/>
          <a:lstStyle>
            <a:lvl1pPr marL="0" indent="0">
              <a:lnSpc>
                <a:spcPct val="100000"/>
              </a:lnSpc>
              <a:buNone/>
              <a:defRPr sz="1800"/>
            </a:lvl1pPr>
            <a:lvl2pPr marL="285750" indent="0">
              <a:lnSpc>
                <a:spcPct val="100000"/>
              </a:lnSpc>
              <a:buNone/>
              <a:defRPr sz="1600"/>
            </a:lvl2pPr>
            <a:lvl3pPr marL="628650" indent="0">
              <a:lnSpc>
                <a:spcPct val="100000"/>
              </a:lnSpc>
              <a:buNone/>
              <a:defRPr sz="14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
        <p:nvSpPr>
          <p:cNvPr id="48" name="Rectangle: Rounded Corners 14">
            <a:extLst>
              <a:ext uri="{FF2B5EF4-FFF2-40B4-BE49-F238E27FC236}">
                <a16:creationId xmlns:a16="http://schemas.microsoft.com/office/drawing/2014/main" id="{B735E1DD-0BEA-CCF6-0B52-A1883FAA94EE}"/>
              </a:ext>
            </a:extLst>
          </p:cNvPr>
          <p:cNvSpPr/>
          <p:nvPr userDrawn="1"/>
        </p:nvSpPr>
        <p:spPr>
          <a:xfrm>
            <a:off x="5119630" y="1243013"/>
            <a:ext cx="2068606" cy="4967287"/>
          </a:xfrm>
          <a:prstGeom prst="roundRect">
            <a:avLst>
              <a:gd name="adj" fmla="val 648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p>
        </p:txBody>
      </p:sp>
      <p:sp>
        <p:nvSpPr>
          <p:cNvPr id="49" name="Text Placeholder 2">
            <a:extLst>
              <a:ext uri="{FF2B5EF4-FFF2-40B4-BE49-F238E27FC236}">
                <a16:creationId xmlns:a16="http://schemas.microsoft.com/office/drawing/2014/main" id="{DB5206F8-8307-A73A-CE56-CA2FD0EA39D4}"/>
              </a:ext>
            </a:extLst>
          </p:cNvPr>
          <p:cNvSpPr>
            <a:spLocks noGrp="1"/>
          </p:cNvSpPr>
          <p:nvPr>
            <p:ph type="body" idx="19" hasCustomPrompt="1"/>
          </p:nvPr>
        </p:nvSpPr>
        <p:spPr>
          <a:xfrm>
            <a:off x="5275853" y="1485900"/>
            <a:ext cx="1737622" cy="646331"/>
          </a:xfrm>
        </p:spPr>
        <p:txBody>
          <a:bodyPr anchor="t"/>
          <a:lstStyle>
            <a:lvl1pPr marL="0" indent="0" algn="ctr">
              <a:lnSpc>
                <a:spcPct val="100000"/>
              </a:lnSpc>
              <a:spcAft>
                <a:spcPts val="0"/>
              </a:spcAft>
              <a:buNone/>
              <a:defRPr sz="1800" b="1">
                <a:solidFill>
                  <a:schemeClr val="accent1">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50" name="Content Placeholder 3">
            <a:extLst>
              <a:ext uri="{FF2B5EF4-FFF2-40B4-BE49-F238E27FC236}">
                <a16:creationId xmlns:a16="http://schemas.microsoft.com/office/drawing/2014/main" id="{DC6D66F0-02D3-2ADC-1C08-571FA4466C3F}"/>
              </a:ext>
            </a:extLst>
          </p:cNvPr>
          <p:cNvSpPr>
            <a:spLocks noGrp="1"/>
          </p:cNvSpPr>
          <p:nvPr>
            <p:ph sz="half" idx="20" hasCustomPrompt="1"/>
          </p:nvPr>
        </p:nvSpPr>
        <p:spPr>
          <a:xfrm>
            <a:off x="5275853" y="2351314"/>
            <a:ext cx="1737622" cy="1138773"/>
          </a:xfrm>
        </p:spPr>
        <p:txBody>
          <a:bodyPr/>
          <a:lstStyle>
            <a:lvl1pPr marL="0" indent="0">
              <a:lnSpc>
                <a:spcPct val="100000"/>
              </a:lnSpc>
              <a:buNone/>
              <a:defRPr sz="1800"/>
            </a:lvl1pPr>
            <a:lvl2pPr marL="285750" indent="0">
              <a:lnSpc>
                <a:spcPct val="100000"/>
              </a:lnSpc>
              <a:buNone/>
              <a:defRPr sz="1600"/>
            </a:lvl2pPr>
            <a:lvl3pPr marL="628650" indent="0">
              <a:lnSpc>
                <a:spcPct val="100000"/>
              </a:lnSpc>
              <a:buNone/>
              <a:defRPr sz="1400"/>
            </a:lvl3pPr>
            <a:lvl4pPr marL="858838" indent="0">
              <a:buNone/>
              <a:defRPr sz="1200"/>
            </a:lvl4pPr>
            <a:lvl5pPr marL="1030288" indent="0">
              <a:buNone/>
              <a:defRPr sz="1200"/>
            </a:lvl5pPr>
          </a:lstStyle>
          <a:p>
            <a:pPr lvl="0"/>
            <a:r>
              <a:rPr lang="en-US"/>
              <a:t>Enter text</a:t>
            </a:r>
          </a:p>
          <a:p>
            <a:pPr lvl="1"/>
            <a:r>
              <a:rPr lang="en-US"/>
              <a:t>Second level</a:t>
            </a:r>
          </a:p>
          <a:p>
            <a:pPr lvl="2"/>
            <a:r>
              <a:rPr lang="en-US"/>
              <a:t>Third level</a:t>
            </a:r>
          </a:p>
        </p:txBody>
      </p:sp>
    </p:spTree>
    <p:extLst>
      <p:ext uri="{BB962C8B-B14F-4D97-AF65-F5344CB8AC3E}">
        <p14:creationId xmlns:p14="http://schemas.microsoft.com/office/powerpoint/2010/main" val="3219133806"/>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ive pillar w cicle ico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C956-3E02-F312-E193-87E518E75B42}"/>
              </a:ext>
            </a:extLst>
          </p:cNvPr>
          <p:cNvSpPr>
            <a:spLocks noGrp="1"/>
          </p:cNvSpPr>
          <p:nvPr>
            <p:ph type="title"/>
          </p:nvPr>
        </p:nvSpPr>
        <p:spPr>
          <a:xfrm>
            <a:off x="419100" y="366891"/>
            <a:ext cx="11430000" cy="638175"/>
          </a:xfrm>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7D82D21-4424-D010-291D-A10D735644B4}"/>
              </a:ext>
            </a:extLst>
          </p:cNvPr>
          <p:cNvSpPr>
            <a:spLocks noGrp="1"/>
          </p:cNvSpPr>
          <p:nvPr>
            <p:ph type="sldNum" sz="quarter" idx="12"/>
          </p:nvPr>
        </p:nvSpPr>
        <p:spPr/>
        <p:txBody>
          <a:bodyPr/>
          <a:lstStyle/>
          <a:p>
            <a:fld id="{DC503246-BBCE-4F0A-BCDC-08FC4C52637D}" type="slidenum">
              <a:rPr lang="en-US" smtClean="0"/>
              <a:pPr/>
              <a:t>‹#›</a:t>
            </a:fld>
            <a:endParaRPr lang="en-US"/>
          </a:p>
        </p:txBody>
      </p:sp>
      <p:sp>
        <p:nvSpPr>
          <p:cNvPr id="17" name="Text Placeholder 2">
            <a:extLst>
              <a:ext uri="{FF2B5EF4-FFF2-40B4-BE49-F238E27FC236}">
                <a16:creationId xmlns:a16="http://schemas.microsoft.com/office/drawing/2014/main" id="{CACD32A4-E944-7B1B-9A9F-60049DD3C33F}"/>
              </a:ext>
            </a:extLst>
          </p:cNvPr>
          <p:cNvSpPr>
            <a:spLocks noGrp="1"/>
          </p:cNvSpPr>
          <p:nvPr>
            <p:ph type="body" idx="1" hasCustomPrompt="1"/>
          </p:nvPr>
        </p:nvSpPr>
        <p:spPr>
          <a:xfrm>
            <a:off x="419100" y="3958713"/>
            <a:ext cx="2022698" cy="341632"/>
          </a:xfrm>
        </p:spPr>
        <p:txBody>
          <a:bodyPr anchor="ctr"/>
          <a:lstStyle>
            <a:lvl1pPr marL="0" indent="0" algn="ctr">
              <a:buNone/>
              <a:defRPr sz="1800" b="0" i="0">
                <a:solidFill>
                  <a:schemeClr val="accent1">
                    <a:lumMod val="40000"/>
                    <a:lumOff val="60000"/>
                  </a:schemeClr>
                </a:solidFill>
                <a:latin typeface="Amazon Ember Display Medium" panose="020F0603020204020204" pitchFamily="34" charset="0"/>
                <a:ea typeface="Amazon Ember Display Medium" panose="020F0603020204020204" pitchFamily="34" charset="0"/>
                <a:cs typeface="Amazon Ember Display Medium" panose="020F06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22" name="Text Placeholder 12">
            <a:extLst>
              <a:ext uri="{FF2B5EF4-FFF2-40B4-BE49-F238E27FC236}">
                <a16:creationId xmlns:a16="http://schemas.microsoft.com/office/drawing/2014/main" id="{335F755D-B83A-31BD-34B9-2E05836CD371}"/>
              </a:ext>
            </a:extLst>
          </p:cNvPr>
          <p:cNvSpPr>
            <a:spLocks noGrp="1"/>
          </p:cNvSpPr>
          <p:nvPr>
            <p:ph type="body" sz="quarter" idx="14"/>
          </p:nvPr>
        </p:nvSpPr>
        <p:spPr>
          <a:xfrm>
            <a:off x="419100" y="4445744"/>
            <a:ext cx="2022698" cy="307777"/>
          </a:xfrm>
        </p:spPr>
        <p:txBody>
          <a:bodyPr anchor="t"/>
          <a:lstStyle>
            <a:lvl1pPr marL="0" indent="0" algn="ctr">
              <a:lnSpc>
                <a:spcPct val="100000"/>
              </a:lnSpc>
              <a:buNone/>
              <a:defRPr lang="en-US" sz="14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23" name="Text Placeholder 2">
            <a:extLst>
              <a:ext uri="{FF2B5EF4-FFF2-40B4-BE49-F238E27FC236}">
                <a16:creationId xmlns:a16="http://schemas.microsoft.com/office/drawing/2014/main" id="{2A77CCC5-B9BE-4642-8458-7FDC46CB3BDC}"/>
              </a:ext>
            </a:extLst>
          </p:cNvPr>
          <p:cNvSpPr>
            <a:spLocks noGrp="1"/>
          </p:cNvSpPr>
          <p:nvPr>
            <p:ph type="body" idx="15" hasCustomPrompt="1"/>
          </p:nvPr>
        </p:nvSpPr>
        <p:spPr>
          <a:xfrm>
            <a:off x="2770926" y="3958713"/>
            <a:ext cx="2022698" cy="341632"/>
          </a:xfrm>
        </p:spPr>
        <p:txBody>
          <a:bodyPr anchor="ctr"/>
          <a:lstStyle>
            <a:lvl1pPr marL="0" indent="0" algn="ctr">
              <a:buNone/>
              <a:defRPr sz="1800" b="0" i="0">
                <a:solidFill>
                  <a:schemeClr val="accent1">
                    <a:lumMod val="40000"/>
                    <a:lumOff val="60000"/>
                  </a:schemeClr>
                </a:solidFill>
                <a:latin typeface="Amazon Ember Display Medium" panose="020F0603020204020204" pitchFamily="34" charset="0"/>
                <a:ea typeface="Amazon Ember Display Medium" panose="020F0603020204020204" pitchFamily="34" charset="0"/>
                <a:cs typeface="Amazon Ember Display Medium" panose="020F06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24" name="Text Placeholder 12">
            <a:extLst>
              <a:ext uri="{FF2B5EF4-FFF2-40B4-BE49-F238E27FC236}">
                <a16:creationId xmlns:a16="http://schemas.microsoft.com/office/drawing/2014/main" id="{27D8439D-6992-936B-CF67-4A07F79A61B5}"/>
              </a:ext>
            </a:extLst>
          </p:cNvPr>
          <p:cNvSpPr>
            <a:spLocks noGrp="1"/>
          </p:cNvSpPr>
          <p:nvPr>
            <p:ph type="body" sz="quarter" idx="16"/>
          </p:nvPr>
        </p:nvSpPr>
        <p:spPr>
          <a:xfrm>
            <a:off x="2770926" y="4445744"/>
            <a:ext cx="2022698" cy="307777"/>
          </a:xfrm>
        </p:spPr>
        <p:txBody>
          <a:bodyPr anchor="t"/>
          <a:lstStyle>
            <a:lvl1pPr marL="0" indent="0" algn="ctr">
              <a:lnSpc>
                <a:spcPct val="100000"/>
              </a:lnSpc>
              <a:buNone/>
              <a:defRPr lang="en-US" sz="14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25" name="Text Placeholder 2">
            <a:extLst>
              <a:ext uri="{FF2B5EF4-FFF2-40B4-BE49-F238E27FC236}">
                <a16:creationId xmlns:a16="http://schemas.microsoft.com/office/drawing/2014/main" id="{5A5DCCC6-32E6-6E64-8450-82236AB1AD08}"/>
              </a:ext>
            </a:extLst>
          </p:cNvPr>
          <p:cNvSpPr>
            <a:spLocks noGrp="1"/>
          </p:cNvSpPr>
          <p:nvPr>
            <p:ph type="body" idx="17" hasCustomPrompt="1"/>
          </p:nvPr>
        </p:nvSpPr>
        <p:spPr>
          <a:xfrm>
            <a:off x="5122752" y="3958713"/>
            <a:ext cx="2022698" cy="341632"/>
          </a:xfrm>
        </p:spPr>
        <p:txBody>
          <a:bodyPr anchor="ctr"/>
          <a:lstStyle>
            <a:lvl1pPr marL="0" indent="0" algn="ctr">
              <a:buNone/>
              <a:defRPr sz="1800" b="0" i="0">
                <a:solidFill>
                  <a:schemeClr val="accent1">
                    <a:lumMod val="40000"/>
                    <a:lumOff val="60000"/>
                  </a:schemeClr>
                </a:solidFill>
                <a:latin typeface="Amazon Ember Display Medium" panose="020F0603020204020204" pitchFamily="34" charset="0"/>
                <a:ea typeface="Amazon Ember Display Medium" panose="020F0603020204020204" pitchFamily="34" charset="0"/>
                <a:cs typeface="Amazon Ember Display Medium" panose="020F06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26" name="Text Placeholder 12">
            <a:extLst>
              <a:ext uri="{FF2B5EF4-FFF2-40B4-BE49-F238E27FC236}">
                <a16:creationId xmlns:a16="http://schemas.microsoft.com/office/drawing/2014/main" id="{9EEFBC73-7976-8792-E96A-A06F540A4B4F}"/>
              </a:ext>
            </a:extLst>
          </p:cNvPr>
          <p:cNvSpPr>
            <a:spLocks noGrp="1"/>
          </p:cNvSpPr>
          <p:nvPr>
            <p:ph type="body" sz="quarter" idx="18"/>
          </p:nvPr>
        </p:nvSpPr>
        <p:spPr>
          <a:xfrm>
            <a:off x="5122751" y="4445744"/>
            <a:ext cx="2022698" cy="307777"/>
          </a:xfrm>
        </p:spPr>
        <p:txBody>
          <a:bodyPr anchor="t"/>
          <a:lstStyle>
            <a:lvl1pPr marL="0" indent="0" algn="ctr">
              <a:lnSpc>
                <a:spcPct val="100000"/>
              </a:lnSpc>
              <a:buNone/>
              <a:defRPr lang="en-US" sz="14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27" name="Text Placeholder 2">
            <a:extLst>
              <a:ext uri="{FF2B5EF4-FFF2-40B4-BE49-F238E27FC236}">
                <a16:creationId xmlns:a16="http://schemas.microsoft.com/office/drawing/2014/main" id="{680DB3EB-294A-2D58-7F58-0C644A208E03}"/>
              </a:ext>
            </a:extLst>
          </p:cNvPr>
          <p:cNvSpPr>
            <a:spLocks noGrp="1"/>
          </p:cNvSpPr>
          <p:nvPr>
            <p:ph type="body" idx="19" hasCustomPrompt="1"/>
          </p:nvPr>
        </p:nvSpPr>
        <p:spPr>
          <a:xfrm>
            <a:off x="7474577" y="3958713"/>
            <a:ext cx="2022698" cy="341632"/>
          </a:xfrm>
        </p:spPr>
        <p:txBody>
          <a:bodyPr anchor="ctr"/>
          <a:lstStyle>
            <a:lvl1pPr marL="0" indent="0" algn="ctr">
              <a:buNone/>
              <a:defRPr sz="1800" b="0" i="0">
                <a:solidFill>
                  <a:schemeClr val="accent1">
                    <a:lumMod val="40000"/>
                    <a:lumOff val="60000"/>
                  </a:schemeClr>
                </a:solidFill>
                <a:latin typeface="Amazon Ember Display Medium" panose="020F0603020204020204" pitchFamily="34" charset="0"/>
                <a:ea typeface="Amazon Ember Display Medium" panose="020F0603020204020204" pitchFamily="34" charset="0"/>
                <a:cs typeface="Amazon Ember Display Medium" panose="020F06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28" name="Text Placeholder 12">
            <a:extLst>
              <a:ext uri="{FF2B5EF4-FFF2-40B4-BE49-F238E27FC236}">
                <a16:creationId xmlns:a16="http://schemas.microsoft.com/office/drawing/2014/main" id="{DF88B32C-7F64-46CF-466C-C6DAC4DB66E8}"/>
              </a:ext>
            </a:extLst>
          </p:cNvPr>
          <p:cNvSpPr>
            <a:spLocks noGrp="1"/>
          </p:cNvSpPr>
          <p:nvPr>
            <p:ph type="body" sz="quarter" idx="20"/>
          </p:nvPr>
        </p:nvSpPr>
        <p:spPr>
          <a:xfrm>
            <a:off x="7474576" y="4445744"/>
            <a:ext cx="2022698" cy="307777"/>
          </a:xfrm>
        </p:spPr>
        <p:txBody>
          <a:bodyPr anchor="t"/>
          <a:lstStyle>
            <a:lvl1pPr marL="0" indent="0" algn="ctr">
              <a:lnSpc>
                <a:spcPct val="100000"/>
              </a:lnSpc>
              <a:buNone/>
              <a:defRPr lang="en-US" sz="14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29" name="Text Placeholder 2">
            <a:extLst>
              <a:ext uri="{FF2B5EF4-FFF2-40B4-BE49-F238E27FC236}">
                <a16:creationId xmlns:a16="http://schemas.microsoft.com/office/drawing/2014/main" id="{0BCBDB97-C9B0-B479-CB1D-9DEA1006D156}"/>
              </a:ext>
            </a:extLst>
          </p:cNvPr>
          <p:cNvSpPr>
            <a:spLocks noGrp="1"/>
          </p:cNvSpPr>
          <p:nvPr>
            <p:ph type="body" idx="21" hasCustomPrompt="1"/>
          </p:nvPr>
        </p:nvSpPr>
        <p:spPr>
          <a:xfrm>
            <a:off x="9826402" y="3958713"/>
            <a:ext cx="2022698" cy="341632"/>
          </a:xfrm>
        </p:spPr>
        <p:txBody>
          <a:bodyPr anchor="ctr"/>
          <a:lstStyle>
            <a:lvl1pPr marL="0" indent="0" algn="ctr">
              <a:buNone/>
              <a:defRPr sz="1800" b="0" i="0">
                <a:solidFill>
                  <a:schemeClr val="accent1">
                    <a:lumMod val="40000"/>
                    <a:lumOff val="60000"/>
                  </a:schemeClr>
                </a:solidFill>
                <a:latin typeface="Amazon Ember Display Medium" panose="020F0603020204020204" pitchFamily="34" charset="0"/>
                <a:ea typeface="Amazon Ember Display Medium" panose="020F0603020204020204" pitchFamily="34" charset="0"/>
                <a:cs typeface="Amazon Ember Display Medium" panose="020F06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Enter heading here</a:t>
            </a:r>
          </a:p>
        </p:txBody>
      </p:sp>
      <p:sp>
        <p:nvSpPr>
          <p:cNvPr id="30" name="Text Placeholder 12">
            <a:extLst>
              <a:ext uri="{FF2B5EF4-FFF2-40B4-BE49-F238E27FC236}">
                <a16:creationId xmlns:a16="http://schemas.microsoft.com/office/drawing/2014/main" id="{C1E169BA-7F72-B21E-15E6-C774673E73F5}"/>
              </a:ext>
            </a:extLst>
          </p:cNvPr>
          <p:cNvSpPr>
            <a:spLocks noGrp="1"/>
          </p:cNvSpPr>
          <p:nvPr>
            <p:ph type="body" sz="quarter" idx="22"/>
          </p:nvPr>
        </p:nvSpPr>
        <p:spPr>
          <a:xfrm>
            <a:off x="9826402" y="4445744"/>
            <a:ext cx="2022698" cy="307777"/>
          </a:xfrm>
        </p:spPr>
        <p:txBody>
          <a:bodyPr anchor="t"/>
          <a:lstStyle>
            <a:lvl1pPr marL="0" indent="0" algn="ctr">
              <a:lnSpc>
                <a:spcPct val="100000"/>
              </a:lnSpc>
              <a:buNone/>
              <a:defRPr lang="en-US" sz="14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cxnSp>
        <p:nvCxnSpPr>
          <p:cNvPr id="46" name="Straight Connector 45">
            <a:extLst>
              <a:ext uri="{FF2B5EF4-FFF2-40B4-BE49-F238E27FC236}">
                <a16:creationId xmlns:a16="http://schemas.microsoft.com/office/drawing/2014/main" id="{392505C8-3896-8478-1235-5A420A519E93}"/>
              </a:ext>
            </a:extLst>
          </p:cNvPr>
          <p:cNvCxnSpPr>
            <a:cxnSpLocks/>
          </p:cNvCxnSpPr>
          <p:nvPr userDrawn="1"/>
        </p:nvCxnSpPr>
        <p:spPr>
          <a:xfrm>
            <a:off x="381000" y="3541503"/>
            <a:ext cx="11430000" cy="0"/>
          </a:xfrm>
          <a:prstGeom prst="line">
            <a:avLst/>
          </a:prstGeom>
          <a:ln w="19050" cap="rnd">
            <a:solidFill>
              <a:schemeClr val="bg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91210B6-BA45-E02E-5EDA-A5720EB468A7}"/>
              </a:ext>
            </a:extLst>
          </p:cNvPr>
          <p:cNvSpPr/>
          <p:nvPr userDrawn="1"/>
        </p:nvSpPr>
        <p:spPr>
          <a:xfrm>
            <a:off x="680641" y="1702210"/>
            <a:ext cx="1499616" cy="1499616"/>
          </a:xfrm>
          <a:prstGeom prst="ellipse">
            <a:avLst/>
          </a:prstGeom>
          <a:solidFill>
            <a:schemeClr val="bg1"/>
          </a:solidFill>
          <a:ln w="25400">
            <a:gradFill>
              <a:gsLst>
                <a:gs pos="0">
                  <a:schemeClr val="accent6"/>
                </a:gs>
                <a:gs pos="100000">
                  <a:schemeClr val="accent3"/>
                </a:gs>
                <a:gs pos="3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p>
        </p:txBody>
      </p:sp>
      <p:sp>
        <p:nvSpPr>
          <p:cNvPr id="18" name="Picture Placeholder 12">
            <a:extLst>
              <a:ext uri="{FF2B5EF4-FFF2-40B4-BE49-F238E27FC236}">
                <a16:creationId xmlns:a16="http://schemas.microsoft.com/office/drawing/2014/main" id="{0C272F88-F183-6492-2FC6-B544D29E2BA8}"/>
              </a:ext>
            </a:extLst>
          </p:cNvPr>
          <p:cNvSpPr>
            <a:spLocks noGrp="1"/>
          </p:cNvSpPr>
          <p:nvPr>
            <p:ph type="pic" sz="quarter" idx="33" hasCustomPrompt="1"/>
          </p:nvPr>
        </p:nvSpPr>
        <p:spPr>
          <a:xfrm>
            <a:off x="690166" y="1711735"/>
            <a:ext cx="1480566" cy="1480566"/>
          </a:xfrm>
          <a:prstGeom prst="ellipse">
            <a:avLst/>
          </a:prstGeom>
        </p:spPr>
        <p:txBody>
          <a:bodyPr>
            <a:noAutofit/>
          </a:bodyPr>
          <a:lstStyle>
            <a:lvl1pPr marL="0" indent="0">
              <a:buNone/>
              <a:defRPr sz="1400"/>
            </a:lvl1pPr>
          </a:lstStyle>
          <a:p>
            <a:r>
              <a:rPr lang="en-US" dirty="0"/>
              <a:t>Click icon to add image</a:t>
            </a:r>
          </a:p>
        </p:txBody>
      </p:sp>
      <p:sp>
        <p:nvSpPr>
          <p:cNvPr id="19" name="Oval 18">
            <a:extLst>
              <a:ext uri="{FF2B5EF4-FFF2-40B4-BE49-F238E27FC236}">
                <a16:creationId xmlns:a16="http://schemas.microsoft.com/office/drawing/2014/main" id="{342E6A1B-8278-4A63-B26C-C0E96D478D13}"/>
              </a:ext>
            </a:extLst>
          </p:cNvPr>
          <p:cNvSpPr/>
          <p:nvPr userDrawn="1"/>
        </p:nvSpPr>
        <p:spPr>
          <a:xfrm>
            <a:off x="3032467" y="1702210"/>
            <a:ext cx="1499616" cy="1499616"/>
          </a:xfrm>
          <a:prstGeom prst="ellipse">
            <a:avLst/>
          </a:prstGeom>
          <a:solidFill>
            <a:schemeClr val="bg1"/>
          </a:solidFill>
          <a:ln w="25400">
            <a:gradFill>
              <a:gsLst>
                <a:gs pos="0">
                  <a:schemeClr val="accent6"/>
                </a:gs>
                <a:gs pos="100000">
                  <a:schemeClr val="accent3"/>
                </a:gs>
                <a:gs pos="3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p>
        </p:txBody>
      </p:sp>
      <p:sp>
        <p:nvSpPr>
          <p:cNvPr id="20" name="Picture Placeholder 12">
            <a:extLst>
              <a:ext uri="{FF2B5EF4-FFF2-40B4-BE49-F238E27FC236}">
                <a16:creationId xmlns:a16="http://schemas.microsoft.com/office/drawing/2014/main" id="{CB363CF5-B1B6-F5BA-1AB9-EBCAEBC5DA3B}"/>
              </a:ext>
            </a:extLst>
          </p:cNvPr>
          <p:cNvSpPr>
            <a:spLocks noGrp="1"/>
          </p:cNvSpPr>
          <p:nvPr>
            <p:ph type="pic" sz="quarter" idx="34" hasCustomPrompt="1"/>
          </p:nvPr>
        </p:nvSpPr>
        <p:spPr>
          <a:xfrm>
            <a:off x="3041992" y="1711735"/>
            <a:ext cx="1480566" cy="1480566"/>
          </a:xfrm>
          <a:prstGeom prst="ellipse">
            <a:avLst/>
          </a:prstGeom>
        </p:spPr>
        <p:txBody>
          <a:bodyPr>
            <a:noAutofit/>
          </a:bodyPr>
          <a:lstStyle>
            <a:lvl1pPr marL="0" indent="0">
              <a:buNone/>
              <a:defRPr sz="1400"/>
            </a:lvl1pPr>
          </a:lstStyle>
          <a:p>
            <a:r>
              <a:rPr lang="en-US" dirty="0"/>
              <a:t>Click icon to add image</a:t>
            </a:r>
          </a:p>
        </p:txBody>
      </p:sp>
      <p:sp>
        <p:nvSpPr>
          <p:cNvPr id="21" name="Oval 20">
            <a:extLst>
              <a:ext uri="{FF2B5EF4-FFF2-40B4-BE49-F238E27FC236}">
                <a16:creationId xmlns:a16="http://schemas.microsoft.com/office/drawing/2014/main" id="{2592E17C-3558-F608-BBB0-FE3B918F382B}"/>
              </a:ext>
            </a:extLst>
          </p:cNvPr>
          <p:cNvSpPr/>
          <p:nvPr userDrawn="1"/>
        </p:nvSpPr>
        <p:spPr>
          <a:xfrm>
            <a:off x="5384293" y="1702210"/>
            <a:ext cx="1499616" cy="1499616"/>
          </a:xfrm>
          <a:prstGeom prst="ellipse">
            <a:avLst/>
          </a:prstGeom>
          <a:solidFill>
            <a:schemeClr val="bg1"/>
          </a:solidFill>
          <a:ln w="25400">
            <a:gradFill>
              <a:gsLst>
                <a:gs pos="0">
                  <a:schemeClr val="accent6"/>
                </a:gs>
                <a:gs pos="100000">
                  <a:schemeClr val="accent3"/>
                </a:gs>
                <a:gs pos="3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p>
        </p:txBody>
      </p:sp>
      <p:sp>
        <p:nvSpPr>
          <p:cNvPr id="31" name="Picture Placeholder 12">
            <a:extLst>
              <a:ext uri="{FF2B5EF4-FFF2-40B4-BE49-F238E27FC236}">
                <a16:creationId xmlns:a16="http://schemas.microsoft.com/office/drawing/2014/main" id="{7BB94B14-FF37-028A-EF00-3618695FEA70}"/>
              </a:ext>
            </a:extLst>
          </p:cNvPr>
          <p:cNvSpPr>
            <a:spLocks noGrp="1"/>
          </p:cNvSpPr>
          <p:nvPr>
            <p:ph type="pic" sz="quarter" idx="35" hasCustomPrompt="1"/>
          </p:nvPr>
        </p:nvSpPr>
        <p:spPr>
          <a:xfrm>
            <a:off x="5393818" y="1711735"/>
            <a:ext cx="1480566" cy="1480566"/>
          </a:xfrm>
          <a:prstGeom prst="ellipse">
            <a:avLst/>
          </a:prstGeom>
        </p:spPr>
        <p:txBody>
          <a:bodyPr>
            <a:noAutofit/>
          </a:bodyPr>
          <a:lstStyle>
            <a:lvl1pPr marL="0" indent="0">
              <a:buNone/>
              <a:defRPr sz="1400"/>
            </a:lvl1pPr>
          </a:lstStyle>
          <a:p>
            <a:r>
              <a:rPr lang="en-US" dirty="0"/>
              <a:t>Click icon to add image</a:t>
            </a:r>
          </a:p>
        </p:txBody>
      </p:sp>
      <p:sp>
        <p:nvSpPr>
          <p:cNvPr id="32" name="Oval 31">
            <a:extLst>
              <a:ext uri="{FF2B5EF4-FFF2-40B4-BE49-F238E27FC236}">
                <a16:creationId xmlns:a16="http://schemas.microsoft.com/office/drawing/2014/main" id="{22775533-567B-2EC2-C299-79C30121011C}"/>
              </a:ext>
            </a:extLst>
          </p:cNvPr>
          <p:cNvSpPr/>
          <p:nvPr userDrawn="1"/>
        </p:nvSpPr>
        <p:spPr>
          <a:xfrm>
            <a:off x="7736118" y="1702210"/>
            <a:ext cx="1499616" cy="1499616"/>
          </a:xfrm>
          <a:prstGeom prst="ellipse">
            <a:avLst/>
          </a:prstGeom>
          <a:solidFill>
            <a:schemeClr val="bg1"/>
          </a:solidFill>
          <a:ln w="25400">
            <a:gradFill>
              <a:gsLst>
                <a:gs pos="0">
                  <a:schemeClr val="accent6"/>
                </a:gs>
                <a:gs pos="100000">
                  <a:schemeClr val="accent3"/>
                </a:gs>
                <a:gs pos="3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p>
        </p:txBody>
      </p:sp>
      <p:sp>
        <p:nvSpPr>
          <p:cNvPr id="33" name="Picture Placeholder 12">
            <a:extLst>
              <a:ext uri="{FF2B5EF4-FFF2-40B4-BE49-F238E27FC236}">
                <a16:creationId xmlns:a16="http://schemas.microsoft.com/office/drawing/2014/main" id="{D20E0605-C5AA-DDDB-7091-C45149DB3C18}"/>
              </a:ext>
            </a:extLst>
          </p:cNvPr>
          <p:cNvSpPr>
            <a:spLocks noGrp="1"/>
          </p:cNvSpPr>
          <p:nvPr>
            <p:ph type="pic" sz="quarter" idx="36" hasCustomPrompt="1"/>
          </p:nvPr>
        </p:nvSpPr>
        <p:spPr>
          <a:xfrm>
            <a:off x="7745643" y="1711735"/>
            <a:ext cx="1480566" cy="1480566"/>
          </a:xfrm>
          <a:prstGeom prst="ellipse">
            <a:avLst/>
          </a:prstGeom>
        </p:spPr>
        <p:txBody>
          <a:bodyPr>
            <a:noAutofit/>
          </a:bodyPr>
          <a:lstStyle>
            <a:lvl1pPr marL="0" indent="0">
              <a:buNone/>
              <a:defRPr sz="1400"/>
            </a:lvl1pPr>
          </a:lstStyle>
          <a:p>
            <a:r>
              <a:rPr lang="en-US" dirty="0"/>
              <a:t>Click icon to add image</a:t>
            </a:r>
          </a:p>
        </p:txBody>
      </p:sp>
      <p:sp>
        <p:nvSpPr>
          <p:cNvPr id="34" name="Oval 33">
            <a:extLst>
              <a:ext uri="{FF2B5EF4-FFF2-40B4-BE49-F238E27FC236}">
                <a16:creationId xmlns:a16="http://schemas.microsoft.com/office/drawing/2014/main" id="{E2706883-016F-51F4-5F05-871887CCE838}"/>
              </a:ext>
            </a:extLst>
          </p:cNvPr>
          <p:cNvSpPr/>
          <p:nvPr userDrawn="1"/>
        </p:nvSpPr>
        <p:spPr>
          <a:xfrm>
            <a:off x="10087943" y="1702210"/>
            <a:ext cx="1499616" cy="1499616"/>
          </a:xfrm>
          <a:prstGeom prst="ellipse">
            <a:avLst/>
          </a:prstGeom>
          <a:solidFill>
            <a:schemeClr val="bg1"/>
          </a:solidFill>
          <a:ln w="25400">
            <a:gradFill>
              <a:gsLst>
                <a:gs pos="0">
                  <a:schemeClr val="accent6"/>
                </a:gs>
                <a:gs pos="100000">
                  <a:schemeClr val="accent3"/>
                </a:gs>
                <a:gs pos="3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p>
        </p:txBody>
      </p:sp>
      <p:sp>
        <p:nvSpPr>
          <p:cNvPr id="35" name="Picture Placeholder 12">
            <a:extLst>
              <a:ext uri="{FF2B5EF4-FFF2-40B4-BE49-F238E27FC236}">
                <a16:creationId xmlns:a16="http://schemas.microsoft.com/office/drawing/2014/main" id="{2C859758-47DC-216A-0239-1927A94ED4B8}"/>
              </a:ext>
            </a:extLst>
          </p:cNvPr>
          <p:cNvSpPr>
            <a:spLocks noGrp="1"/>
          </p:cNvSpPr>
          <p:nvPr>
            <p:ph type="pic" sz="quarter" idx="37" hasCustomPrompt="1"/>
          </p:nvPr>
        </p:nvSpPr>
        <p:spPr>
          <a:xfrm>
            <a:off x="10097468" y="1711735"/>
            <a:ext cx="1480566" cy="1480566"/>
          </a:xfrm>
          <a:prstGeom prst="ellipse">
            <a:avLst/>
          </a:prstGeom>
        </p:spPr>
        <p:txBody>
          <a:bodyPr>
            <a:noAutofit/>
          </a:bodyPr>
          <a:lstStyle>
            <a:lvl1pPr marL="0" indent="0">
              <a:buNone/>
              <a:defRPr sz="1400"/>
            </a:lvl1pPr>
          </a:lstStyle>
          <a:p>
            <a:r>
              <a:rPr lang="en-US" dirty="0"/>
              <a:t>Click icon to add image</a:t>
            </a:r>
          </a:p>
        </p:txBody>
      </p:sp>
    </p:spTree>
    <p:extLst>
      <p:ext uri="{BB962C8B-B14F-4D97-AF65-F5344CB8AC3E}">
        <p14:creationId xmlns:p14="http://schemas.microsoft.com/office/powerpoint/2010/main" val="1090951616"/>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ase study_1">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6BE62AD-E471-E928-6CF2-3A02CF2799D1}"/>
              </a:ext>
            </a:extLst>
          </p:cNvPr>
          <p:cNvSpPr>
            <a:spLocks noGrp="1"/>
          </p:cNvSpPr>
          <p:nvPr>
            <p:ph type="title" hasCustomPrompt="1"/>
          </p:nvPr>
        </p:nvSpPr>
        <p:spPr>
          <a:xfrm>
            <a:off x="5355262" y="1377538"/>
            <a:ext cx="6493838" cy="646331"/>
          </a:xfrm>
        </p:spPr>
        <p:txBody>
          <a:bodyPr wrap="square" anchor="b">
            <a:spAutoFit/>
          </a:bodyPr>
          <a:lstStyle>
            <a:lvl1pPr>
              <a:defRPr/>
            </a:lvl1pPr>
          </a:lstStyle>
          <a:p>
            <a:r>
              <a:rPr lang="en-US"/>
              <a:t>Case study</a:t>
            </a:r>
          </a:p>
        </p:txBody>
      </p:sp>
      <p:sp>
        <p:nvSpPr>
          <p:cNvPr id="8" name="Picture Placeholder 6">
            <a:extLst>
              <a:ext uri="{FF2B5EF4-FFF2-40B4-BE49-F238E27FC236}">
                <a16:creationId xmlns:a16="http://schemas.microsoft.com/office/drawing/2014/main" id="{0EA40E48-6F93-59EA-5645-BEC493FD34AD}"/>
              </a:ext>
            </a:extLst>
          </p:cNvPr>
          <p:cNvSpPr>
            <a:spLocks noGrp="1"/>
          </p:cNvSpPr>
          <p:nvPr>
            <p:ph type="pic" sz="quarter" idx="13" hasCustomPrompt="1"/>
          </p:nvPr>
        </p:nvSpPr>
        <p:spPr>
          <a:xfrm>
            <a:off x="419100" y="342900"/>
            <a:ext cx="4572543" cy="5867400"/>
          </a:xfrm>
          <a:prstGeom prst="roundRect">
            <a:avLst>
              <a:gd name="adj" fmla="val 5034"/>
            </a:avLst>
          </a:prstGeom>
          <a:effectLst/>
        </p:spPr>
        <p:txBody>
          <a:bodyPr anchor="ctr"/>
          <a:lstStyle>
            <a:lvl1pPr marL="0" indent="0" algn="ctr">
              <a:buNone/>
              <a:defRPr/>
            </a:lvl1pPr>
          </a:lstStyle>
          <a:p>
            <a:r>
              <a:rPr lang="en-US" dirty="0"/>
              <a:t>Click icon to add image</a:t>
            </a:r>
            <a:br>
              <a:rPr lang="en-US" dirty="0"/>
            </a:br>
            <a:br>
              <a:rPr lang="en-US" dirty="0"/>
            </a:br>
            <a:endParaRPr lang="en-US" dirty="0"/>
          </a:p>
        </p:txBody>
      </p:sp>
      <p:sp>
        <p:nvSpPr>
          <p:cNvPr id="9" name="Text Placeholder 12">
            <a:extLst>
              <a:ext uri="{FF2B5EF4-FFF2-40B4-BE49-F238E27FC236}">
                <a16:creationId xmlns:a16="http://schemas.microsoft.com/office/drawing/2014/main" id="{74C4FAF1-4785-2CDF-37E2-6719DC5C654A}"/>
              </a:ext>
            </a:extLst>
          </p:cNvPr>
          <p:cNvSpPr>
            <a:spLocks noGrp="1"/>
          </p:cNvSpPr>
          <p:nvPr>
            <p:ph type="body" sz="quarter" idx="12"/>
          </p:nvPr>
        </p:nvSpPr>
        <p:spPr>
          <a:xfrm>
            <a:off x="5355262" y="2557429"/>
            <a:ext cx="6204133" cy="1088245"/>
          </a:xfrm>
        </p:spPr>
        <p:txBody>
          <a:bodyPr anchor="t">
            <a:normAutofit/>
          </a:bodyPr>
          <a:lstStyle>
            <a:lvl1pPr marL="0" indent="0" algn="l">
              <a:lnSpc>
                <a:spcPct val="100000"/>
              </a:lnSpc>
              <a:buNone/>
              <a:defRPr lang="en-US" sz="16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10" name="Text Placeholder 12">
            <a:extLst>
              <a:ext uri="{FF2B5EF4-FFF2-40B4-BE49-F238E27FC236}">
                <a16:creationId xmlns:a16="http://schemas.microsoft.com/office/drawing/2014/main" id="{6BDB1EE1-408D-6DC3-8FEB-A9F392B69CB8}"/>
              </a:ext>
            </a:extLst>
          </p:cNvPr>
          <p:cNvSpPr>
            <a:spLocks noGrp="1"/>
          </p:cNvSpPr>
          <p:nvPr>
            <p:ph type="body" sz="quarter" idx="22"/>
          </p:nvPr>
        </p:nvSpPr>
        <p:spPr>
          <a:xfrm>
            <a:off x="5355261" y="2130329"/>
            <a:ext cx="6204133" cy="338554"/>
          </a:xfrm>
        </p:spPr>
        <p:txBody>
          <a:bodyPr anchor="t"/>
          <a:lstStyle>
            <a:lvl1pPr marL="0" indent="0" algn="l">
              <a:lnSpc>
                <a:spcPct val="100000"/>
              </a:lnSpc>
              <a:buNone/>
              <a:defRPr lang="en-US" sz="1600" b="1" i="0" kern="1200" dirty="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11" name="Text Placeholder 12">
            <a:extLst>
              <a:ext uri="{FF2B5EF4-FFF2-40B4-BE49-F238E27FC236}">
                <a16:creationId xmlns:a16="http://schemas.microsoft.com/office/drawing/2014/main" id="{5E9DB220-52B5-CBEE-50CC-C71A5F1B79EC}"/>
              </a:ext>
            </a:extLst>
          </p:cNvPr>
          <p:cNvSpPr>
            <a:spLocks noGrp="1"/>
          </p:cNvSpPr>
          <p:nvPr>
            <p:ph type="body" sz="quarter" idx="23"/>
          </p:nvPr>
        </p:nvSpPr>
        <p:spPr>
          <a:xfrm>
            <a:off x="5355262" y="4517790"/>
            <a:ext cx="2988289" cy="1692510"/>
          </a:xfrm>
        </p:spPr>
        <p:txBody>
          <a:bodyPr anchor="t">
            <a:normAutofit/>
          </a:bodyPr>
          <a:lstStyle>
            <a:lvl1pPr marL="0" indent="0" algn="l">
              <a:lnSpc>
                <a:spcPct val="100000"/>
              </a:lnSpc>
              <a:buNone/>
              <a:defRPr lang="en-US" sz="16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dirty="0"/>
          </a:p>
        </p:txBody>
      </p:sp>
      <p:sp>
        <p:nvSpPr>
          <p:cNvPr id="12" name="Text Placeholder 12">
            <a:extLst>
              <a:ext uri="{FF2B5EF4-FFF2-40B4-BE49-F238E27FC236}">
                <a16:creationId xmlns:a16="http://schemas.microsoft.com/office/drawing/2014/main" id="{FC6430C3-D1A9-9784-013F-D9BC72C3957D}"/>
              </a:ext>
            </a:extLst>
          </p:cNvPr>
          <p:cNvSpPr>
            <a:spLocks noGrp="1"/>
          </p:cNvSpPr>
          <p:nvPr>
            <p:ph type="body" sz="quarter" idx="24"/>
          </p:nvPr>
        </p:nvSpPr>
        <p:spPr>
          <a:xfrm>
            <a:off x="5355261" y="4090689"/>
            <a:ext cx="2988289" cy="338554"/>
          </a:xfrm>
        </p:spPr>
        <p:txBody>
          <a:bodyPr anchor="b"/>
          <a:lstStyle>
            <a:lvl1pPr marL="0" indent="0" algn="l">
              <a:lnSpc>
                <a:spcPct val="100000"/>
              </a:lnSpc>
              <a:buNone/>
              <a:defRPr lang="en-US" sz="1600" b="1" i="0" kern="1200" dirty="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13" name="Text Placeholder 12">
            <a:extLst>
              <a:ext uri="{FF2B5EF4-FFF2-40B4-BE49-F238E27FC236}">
                <a16:creationId xmlns:a16="http://schemas.microsoft.com/office/drawing/2014/main" id="{558B9D09-720A-224C-6915-79BC8B734252}"/>
              </a:ext>
            </a:extLst>
          </p:cNvPr>
          <p:cNvSpPr>
            <a:spLocks noGrp="1"/>
          </p:cNvSpPr>
          <p:nvPr>
            <p:ph type="body" sz="quarter" idx="25"/>
          </p:nvPr>
        </p:nvSpPr>
        <p:spPr>
          <a:xfrm>
            <a:off x="8860811" y="4517790"/>
            <a:ext cx="2988289" cy="1692510"/>
          </a:xfrm>
        </p:spPr>
        <p:txBody>
          <a:bodyPr anchor="t">
            <a:normAutofit/>
          </a:bodyPr>
          <a:lstStyle>
            <a:lvl1pPr marL="0" indent="0" algn="l">
              <a:lnSpc>
                <a:spcPct val="100000"/>
              </a:lnSpc>
              <a:buNone/>
              <a:defRPr lang="en-US" sz="16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14" name="Text Placeholder 12">
            <a:extLst>
              <a:ext uri="{FF2B5EF4-FFF2-40B4-BE49-F238E27FC236}">
                <a16:creationId xmlns:a16="http://schemas.microsoft.com/office/drawing/2014/main" id="{F42C1BC7-78AB-760C-542B-7BF4512D41DB}"/>
              </a:ext>
            </a:extLst>
          </p:cNvPr>
          <p:cNvSpPr>
            <a:spLocks noGrp="1"/>
          </p:cNvSpPr>
          <p:nvPr>
            <p:ph type="body" sz="quarter" idx="26"/>
          </p:nvPr>
        </p:nvSpPr>
        <p:spPr>
          <a:xfrm>
            <a:off x="8860810" y="4090689"/>
            <a:ext cx="2988289" cy="338554"/>
          </a:xfrm>
        </p:spPr>
        <p:txBody>
          <a:bodyPr anchor="b"/>
          <a:lstStyle>
            <a:lvl1pPr marL="0" indent="0" algn="l">
              <a:lnSpc>
                <a:spcPct val="100000"/>
              </a:lnSpc>
              <a:buNone/>
              <a:defRPr lang="en-US" sz="1600" b="1" i="0" kern="1200" dirty="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17" name="Picture Placeholder 5">
            <a:extLst>
              <a:ext uri="{FF2B5EF4-FFF2-40B4-BE49-F238E27FC236}">
                <a16:creationId xmlns:a16="http://schemas.microsoft.com/office/drawing/2014/main" id="{1BFBC96A-B9B8-6024-A7CC-8C3544AF89B5}"/>
              </a:ext>
            </a:extLst>
          </p:cNvPr>
          <p:cNvSpPr>
            <a:spLocks noGrp="1"/>
          </p:cNvSpPr>
          <p:nvPr>
            <p:ph type="pic" sz="quarter" idx="29" hasCustomPrompt="1"/>
          </p:nvPr>
        </p:nvSpPr>
        <p:spPr>
          <a:xfrm>
            <a:off x="5355262" y="342900"/>
            <a:ext cx="2431886" cy="895965"/>
          </a:xfrm>
        </p:spPr>
        <p:txBody>
          <a:bodyPr/>
          <a:lstStyle>
            <a:lvl1pPr marL="0" indent="0">
              <a:buNone/>
              <a:defRPr/>
            </a:lvl1pPr>
          </a:lstStyle>
          <a:p>
            <a:r>
              <a:rPr lang="en-US" dirty="0"/>
              <a:t>Click icon to add company logo</a:t>
            </a:r>
          </a:p>
        </p:txBody>
      </p:sp>
      <p:sp>
        <p:nvSpPr>
          <p:cNvPr id="18" name="Slide Number Placeholder 5">
            <a:extLst>
              <a:ext uri="{FF2B5EF4-FFF2-40B4-BE49-F238E27FC236}">
                <a16:creationId xmlns:a16="http://schemas.microsoft.com/office/drawing/2014/main" id="{852595F3-6B29-A4C1-F562-043ADD29AA96}"/>
              </a:ext>
            </a:extLst>
          </p:cNvPr>
          <p:cNvSpPr>
            <a:spLocks noGrp="1"/>
          </p:cNvSpPr>
          <p:nvPr>
            <p:ph type="sldNum" sz="quarter" idx="4"/>
          </p:nvPr>
        </p:nvSpPr>
        <p:spPr>
          <a:xfrm>
            <a:off x="9105901" y="6348151"/>
            <a:ext cx="2743200" cy="365125"/>
          </a:xfrm>
          <a:prstGeom prst="rect">
            <a:avLst/>
          </a:prstGeom>
        </p:spPr>
        <p:txBody>
          <a:bodyPr vert="horz" lIns="0" tIns="0" rIns="0" bIns="0" rtlCol="0" anchor="ctr"/>
          <a:lstStyle>
            <a:lvl1pPr algn="r">
              <a:defRPr sz="1000">
                <a:solidFill>
                  <a:schemeClr val="tx1">
                    <a:tint val="75000"/>
                  </a:schemeClr>
                </a:solidFill>
              </a:defRPr>
            </a:lvl1pPr>
          </a:lstStyle>
          <a:p>
            <a:fld id="{DC503246-BBCE-4F0A-BCDC-08FC4C52637D}" type="slidenum">
              <a:rPr lang="en-US" smtClean="0"/>
              <a:pPr/>
              <a:t>‹#›</a:t>
            </a:fld>
            <a:endParaRPr lang="en-US"/>
          </a:p>
        </p:txBody>
      </p:sp>
    </p:spTree>
    <p:extLst>
      <p:ext uri="{BB962C8B-B14F-4D97-AF65-F5344CB8AC3E}">
        <p14:creationId xmlns:p14="http://schemas.microsoft.com/office/powerpoint/2010/main" val="3196582745"/>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ase study_2">
    <p:bg>
      <p:bgPr>
        <a:solidFill>
          <a:schemeClr val="bg1"/>
        </a:solidFill>
        <a:effectLst/>
      </p:bgPr>
    </p:bg>
    <p:spTree>
      <p:nvGrpSpPr>
        <p:cNvPr id="1" name=""/>
        <p:cNvGrpSpPr/>
        <p:nvPr/>
      </p:nvGrpSpPr>
      <p:grpSpPr>
        <a:xfrm>
          <a:off x="0" y="0"/>
          <a:ext cx="0" cy="0"/>
          <a:chOff x="0" y="0"/>
          <a:chExt cx="0" cy="0"/>
        </a:xfrm>
      </p:grpSpPr>
      <p:sp>
        <p:nvSpPr>
          <p:cNvPr id="16" name="Text Placeholder 12">
            <a:extLst>
              <a:ext uri="{FF2B5EF4-FFF2-40B4-BE49-F238E27FC236}">
                <a16:creationId xmlns:a16="http://schemas.microsoft.com/office/drawing/2014/main" id="{9AA53AC0-AEB6-8987-6A07-E00C23BBBE19}"/>
              </a:ext>
            </a:extLst>
          </p:cNvPr>
          <p:cNvSpPr>
            <a:spLocks noGrp="1"/>
          </p:cNvSpPr>
          <p:nvPr>
            <p:ph type="body" sz="quarter" idx="12"/>
          </p:nvPr>
        </p:nvSpPr>
        <p:spPr>
          <a:xfrm>
            <a:off x="419101" y="1953888"/>
            <a:ext cx="6850379" cy="1265561"/>
          </a:xfrm>
        </p:spPr>
        <p:txBody>
          <a:bodyPr anchor="t">
            <a:normAutofit/>
          </a:bodyPr>
          <a:lstStyle>
            <a:lvl1pPr marL="0" indent="0" algn="l">
              <a:lnSpc>
                <a:spcPct val="100000"/>
              </a:lnSpc>
              <a:buNone/>
              <a:defRPr lang="en-US" sz="16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19" name="Text Placeholder 12">
            <a:extLst>
              <a:ext uri="{FF2B5EF4-FFF2-40B4-BE49-F238E27FC236}">
                <a16:creationId xmlns:a16="http://schemas.microsoft.com/office/drawing/2014/main" id="{C02566AB-3ACD-263E-89D2-891AAF84D730}"/>
              </a:ext>
            </a:extLst>
          </p:cNvPr>
          <p:cNvSpPr>
            <a:spLocks noGrp="1"/>
          </p:cNvSpPr>
          <p:nvPr>
            <p:ph type="body" sz="quarter" idx="22"/>
          </p:nvPr>
        </p:nvSpPr>
        <p:spPr>
          <a:xfrm>
            <a:off x="419101" y="1526788"/>
            <a:ext cx="6850379" cy="338554"/>
          </a:xfrm>
        </p:spPr>
        <p:txBody>
          <a:bodyPr anchor="t"/>
          <a:lstStyle>
            <a:lvl1pPr marL="0" indent="0" algn="l">
              <a:lnSpc>
                <a:spcPct val="100000"/>
              </a:lnSpc>
              <a:buNone/>
              <a:defRPr lang="en-US" sz="1600" b="1" i="0" kern="1200" dirty="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20" name="Text Placeholder 12">
            <a:extLst>
              <a:ext uri="{FF2B5EF4-FFF2-40B4-BE49-F238E27FC236}">
                <a16:creationId xmlns:a16="http://schemas.microsoft.com/office/drawing/2014/main" id="{9B9BF6A2-CF72-385B-8B53-DE94552D36A4}"/>
              </a:ext>
            </a:extLst>
          </p:cNvPr>
          <p:cNvSpPr>
            <a:spLocks noGrp="1"/>
          </p:cNvSpPr>
          <p:nvPr>
            <p:ph type="body" sz="quarter" idx="23"/>
          </p:nvPr>
        </p:nvSpPr>
        <p:spPr>
          <a:xfrm>
            <a:off x="419101" y="4065650"/>
            <a:ext cx="3275291" cy="2144649"/>
          </a:xfrm>
        </p:spPr>
        <p:txBody>
          <a:bodyPr anchor="t">
            <a:normAutofit/>
          </a:bodyPr>
          <a:lstStyle>
            <a:lvl1pPr marL="0" indent="0" algn="l">
              <a:lnSpc>
                <a:spcPct val="100000"/>
              </a:lnSpc>
              <a:buNone/>
              <a:defRPr lang="en-US" sz="16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21" name="Text Placeholder 12">
            <a:extLst>
              <a:ext uri="{FF2B5EF4-FFF2-40B4-BE49-F238E27FC236}">
                <a16:creationId xmlns:a16="http://schemas.microsoft.com/office/drawing/2014/main" id="{12719C19-DC25-DC42-CDA0-B68389E5B81F}"/>
              </a:ext>
            </a:extLst>
          </p:cNvPr>
          <p:cNvSpPr>
            <a:spLocks noGrp="1"/>
          </p:cNvSpPr>
          <p:nvPr>
            <p:ph type="body" sz="quarter" idx="24"/>
          </p:nvPr>
        </p:nvSpPr>
        <p:spPr>
          <a:xfrm>
            <a:off x="419101" y="3638550"/>
            <a:ext cx="3275291" cy="338554"/>
          </a:xfrm>
        </p:spPr>
        <p:txBody>
          <a:bodyPr anchor="b"/>
          <a:lstStyle>
            <a:lvl1pPr marL="0" indent="0" algn="l">
              <a:lnSpc>
                <a:spcPct val="100000"/>
              </a:lnSpc>
              <a:buNone/>
              <a:defRPr lang="en-US" sz="1600" b="1" i="0" kern="1200" dirty="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22" name="Text Placeholder 12">
            <a:extLst>
              <a:ext uri="{FF2B5EF4-FFF2-40B4-BE49-F238E27FC236}">
                <a16:creationId xmlns:a16="http://schemas.microsoft.com/office/drawing/2014/main" id="{1349D97C-BFAC-4A0B-B4FE-8AAA14B659D4}"/>
              </a:ext>
            </a:extLst>
          </p:cNvPr>
          <p:cNvSpPr>
            <a:spLocks noGrp="1"/>
          </p:cNvSpPr>
          <p:nvPr>
            <p:ph type="body" sz="quarter" idx="25"/>
          </p:nvPr>
        </p:nvSpPr>
        <p:spPr>
          <a:xfrm>
            <a:off x="3994189" y="4065650"/>
            <a:ext cx="3275291" cy="2144649"/>
          </a:xfrm>
        </p:spPr>
        <p:txBody>
          <a:bodyPr anchor="t">
            <a:normAutofit/>
          </a:bodyPr>
          <a:lstStyle>
            <a:lvl1pPr marL="0" indent="0" algn="l">
              <a:lnSpc>
                <a:spcPct val="100000"/>
              </a:lnSpc>
              <a:buNone/>
              <a:defRPr lang="en-US" sz="1600" kern="1200" dirty="0">
                <a:solidFill>
                  <a:schemeClr val="tx1"/>
                </a:solidFill>
                <a:latin typeface="+mn-lt"/>
                <a:ea typeface="+mn-ea"/>
                <a:cs typeface="+mn-cs"/>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23" name="Text Placeholder 12">
            <a:extLst>
              <a:ext uri="{FF2B5EF4-FFF2-40B4-BE49-F238E27FC236}">
                <a16:creationId xmlns:a16="http://schemas.microsoft.com/office/drawing/2014/main" id="{6360A970-79B6-D322-41DA-DDA17ED7A0FF}"/>
              </a:ext>
            </a:extLst>
          </p:cNvPr>
          <p:cNvSpPr>
            <a:spLocks noGrp="1"/>
          </p:cNvSpPr>
          <p:nvPr>
            <p:ph type="body" sz="quarter" idx="26"/>
          </p:nvPr>
        </p:nvSpPr>
        <p:spPr>
          <a:xfrm>
            <a:off x="3994189" y="3638550"/>
            <a:ext cx="3275291" cy="338554"/>
          </a:xfrm>
        </p:spPr>
        <p:txBody>
          <a:bodyPr anchor="b"/>
          <a:lstStyle>
            <a:lvl1pPr marL="0" indent="0" algn="l">
              <a:lnSpc>
                <a:spcPct val="100000"/>
              </a:lnSpc>
              <a:buNone/>
              <a:defRPr lang="en-US" sz="1600" b="1" i="0" kern="1200" dirty="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vl2pPr marL="228600" indent="0">
              <a:buNone/>
              <a:defRPr/>
            </a:lvl2pPr>
            <a:lvl3pPr marL="457200" indent="0">
              <a:buNone/>
              <a:defRPr/>
            </a:lvl3pPr>
            <a:lvl4pPr marL="685800" indent="0">
              <a:buNone/>
              <a:defRPr/>
            </a:lvl4pPr>
            <a:lvl5pPr marL="685800" indent="0">
              <a:buNone/>
              <a:defRPr/>
            </a:lvl5pPr>
          </a:lstStyle>
          <a:p>
            <a:pPr lvl="0"/>
            <a:endParaRPr lang="en-US"/>
          </a:p>
        </p:txBody>
      </p:sp>
      <p:sp>
        <p:nvSpPr>
          <p:cNvPr id="3" name="Title 1">
            <a:extLst>
              <a:ext uri="{FF2B5EF4-FFF2-40B4-BE49-F238E27FC236}">
                <a16:creationId xmlns:a16="http://schemas.microsoft.com/office/drawing/2014/main" id="{A57D666F-6FBF-ABB3-CF15-16F3AF8F00C9}"/>
              </a:ext>
            </a:extLst>
          </p:cNvPr>
          <p:cNvSpPr>
            <a:spLocks noGrp="1"/>
          </p:cNvSpPr>
          <p:nvPr>
            <p:ph type="title"/>
          </p:nvPr>
        </p:nvSpPr>
        <p:spPr>
          <a:xfrm>
            <a:off x="420624" y="365760"/>
            <a:ext cx="11428476" cy="64008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5CE4858-7E78-2E6B-F756-D6089D087E14}"/>
              </a:ext>
            </a:extLst>
          </p:cNvPr>
          <p:cNvSpPr>
            <a:spLocks noGrp="1"/>
          </p:cNvSpPr>
          <p:nvPr>
            <p:ph type="body" sz="quarter" idx="10" hasCustomPrompt="1"/>
          </p:nvPr>
        </p:nvSpPr>
        <p:spPr>
          <a:xfrm>
            <a:off x="420624" y="1097280"/>
            <a:ext cx="11428476" cy="276999"/>
          </a:xfrm>
        </p:spPr>
        <p:txBody>
          <a:bodyPr/>
          <a:lstStyle>
            <a:lvl1pPr marL="0" indent="0">
              <a:lnSpc>
                <a:spcPct val="100000"/>
              </a:lnSpc>
              <a:spcAft>
                <a:spcPts val="1200"/>
              </a:spcAft>
              <a:buNone/>
              <a:defRPr sz="1200" b="1" cap="all" spc="300" baseline="0">
                <a:solidFill>
                  <a:schemeClr val="accent1">
                    <a:lumMod val="40000"/>
                    <a:lumOff val="60000"/>
                  </a:schemeClr>
                </a:solidFill>
                <a:latin typeface="Amazon Ember Mono" panose="020B0509020204020204" pitchFamily="49" charset="0"/>
                <a:ea typeface="Amazon Ember Mono" panose="020B0509020204020204" pitchFamily="49" charset="0"/>
                <a:cs typeface="Amazon Ember Mono" panose="020B0509020204020204" pitchFamily="49" charset="0"/>
              </a:defRPr>
            </a:lvl1pPr>
          </a:lstStyle>
          <a:p>
            <a:pPr lvl="0"/>
            <a:r>
              <a:rPr lang="en-US"/>
              <a:t>Enter subtitle</a:t>
            </a:r>
          </a:p>
        </p:txBody>
      </p:sp>
      <p:sp>
        <p:nvSpPr>
          <p:cNvPr id="6" name="Slide Number Placeholder 5">
            <a:extLst>
              <a:ext uri="{FF2B5EF4-FFF2-40B4-BE49-F238E27FC236}">
                <a16:creationId xmlns:a16="http://schemas.microsoft.com/office/drawing/2014/main" id="{DF4F1EED-92E4-7A2D-9D4A-30BB22594C25}"/>
              </a:ext>
            </a:extLst>
          </p:cNvPr>
          <p:cNvSpPr>
            <a:spLocks noGrp="1"/>
          </p:cNvSpPr>
          <p:nvPr>
            <p:ph type="sldNum" sz="quarter" idx="31"/>
          </p:nvPr>
        </p:nvSpPr>
        <p:spPr/>
        <p:txBody>
          <a:bodyPr/>
          <a:lstStyle/>
          <a:p>
            <a:fld id="{DC503246-BBCE-4F0A-BCDC-08FC4C52637D}" type="slidenum">
              <a:rPr lang="en-US" smtClean="0"/>
              <a:pPr/>
              <a:t>‹#›</a:t>
            </a:fld>
            <a:endParaRPr lang="en-US"/>
          </a:p>
        </p:txBody>
      </p:sp>
      <p:sp>
        <p:nvSpPr>
          <p:cNvPr id="7" name="Picture Placeholder 26">
            <a:extLst>
              <a:ext uri="{FF2B5EF4-FFF2-40B4-BE49-F238E27FC236}">
                <a16:creationId xmlns:a16="http://schemas.microsoft.com/office/drawing/2014/main" id="{35D4D107-5C7D-BB1E-A960-CD9CC631CE0C}"/>
              </a:ext>
            </a:extLst>
          </p:cNvPr>
          <p:cNvSpPr>
            <a:spLocks noGrp="1"/>
          </p:cNvSpPr>
          <p:nvPr>
            <p:ph type="pic" sz="quarter" idx="28" hasCustomPrompt="1"/>
          </p:nvPr>
        </p:nvSpPr>
        <p:spPr>
          <a:xfrm>
            <a:off x="9126344" y="5559425"/>
            <a:ext cx="1828800" cy="650875"/>
          </a:xfrm>
        </p:spPr>
        <p:txBody>
          <a:bodyPr/>
          <a:lstStyle>
            <a:lvl1pPr marL="0" indent="0">
              <a:buNone/>
              <a:defRPr sz="1600"/>
            </a:lvl1pPr>
          </a:lstStyle>
          <a:p>
            <a:pPr marL="0" marR="0" lvl="0" indent="0" algn="l" defTabSz="914400" rtl="0" eaLnBrk="1" fontAlgn="auto" latinLnBrk="0" hangingPunct="1">
              <a:lnSpc>
                <a:spcPct val="90000"/>
              </a:lnSpc>
              <a:spcBef>
                <a:spcPts val="0"/>
              </a:spcBef>
              <a:spcAft>
                <a:spcPts val="1200"/>
              </a:spcAft>
              <a:buClr>
                <a:schemeClr val="tx1"/>
              </a:buClr>
              <a:buSzPct val="90000"/>
              <a:buFont typeface="Amazon Ember Display" panose="020F0603020204020204" pitchFamily="34" charset="0"/>
              <a:buNone/>
              <a:tabLst/>
              <a:defRPr/>
            </a:pPr>
            <a:r>
              <a:rPr lang="en-US" dirty="0"/>
              <a:t>Click icon to add company logo</a:t>
            </a:r>
          </a:p>
        </p:txBody>
      </p:sp>
      <p:sp>
        <p:nvSpPr>
          <p:cNvPr id="8" name="Picture Placeholder 12">
            <a:extLst>
              <a:ext uri="{FF2B5EF4-FFF2-40B4-BE49-F238E27FC236}">
                <a16:creationId xmlns:a16="http://schemas.microsoft.com/office/drawing/2014/main" id="{46121367-B5ED-B6C9-4E59-44F855096DC2}"/>
              </a:ext>
            </a:extLst>
          </p:cNvPr>
          <p:cNvSpPr>
            <a:spLocks noGrp="1"/>
          </p:cNvSpPr>
          <p:nvPr>
            <p:ph type="pic" sz="quarter" idx="33" hasCustomPrompt="1"/>
          </p:nvPr>
        </p:nvSpPr>
        <p:spPr>
          <a:xfrm>
            <a:off x="8192177" y="1532603"/>
            <a:ext cx="3685143" cy="3685143"/>
          </a:xfrm>
          <a:prstGeom prst="ellipse">
            <a:avLst/>
          </a:prstGeom>
        </p:spPr>
        <p:txBody>
          <a:bodyPr anchor="ctr">
            <a:noAutofit/>
          </a:bodyPr>
          <a:lstStyle>
            <a:lvl1pPr marL="0" indent="0" algn="ctr">
              <a:buNone/>
              <a:defRPr sz="1800"/>
            </a:lvl1pPr>
          </a:lstStyle>
          <a:p>
            <a:r>
              <a:rPr lang="en-US" dirty="0"/>
              <a:t>Click icon to add image</a:t>
            </a:r>
          </a:p>
          <a:p>
            <a:endParaRPr lang="en-US" dirty="0"/>
          </a:p>
          <a:p>
            <a:endParaRPr lang="en-US" dirty="0"/>
          </a:p>
        </p:txBody>
      </p:sp>
    </p:spTree>
    <p:extLst>
      <p:ext uri="{BB962C8B-B14F-4D97-AF65-F5344CB8AC3E}">
        <p14:creationId xmlns:p14="http://schemas.microsoft.com/office/powerpoint/2010/main" val="382984997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Logo wall">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57D666F-6FBF-ABB3-CF15-16F3AF8F00C9}"/>
              </a:ext>
            </a:extLst>
          </p:cNvPr>
          <p:cNvSpPr>
            <a:spLocks noGrp="1"/>
          </p:cNvSpPr>
          <p:nvPr>
            <p:ph type="title"/>
          </p:nvPr>
        </p:nvSpPr>
        <p:spPr>
          <a:xfrm>
            <a:off x="420624" y="365760"/>
            <a:ext cx="11428476" cy="638175"/>
          </a:xfrm>
        </p:spPr>
        <p:txBody>
          <a:bodyPr/>
          <a:lstStyle/>
          <a:p>
            <a:r>
              <a:rPr lang="en-US"/>
              <a:t>Click to edit Master title style</a:t>
            </a:r>
          </a:p>
        </p:txBody>
      </p:sp>
      <p:sp>
        <p:nvSpPr>
          <p:cNvPr id="2" name="Content Placeholder 33">
            <a:extLst>
              <a:ext uri="{FF2B5EF4-FFF2-40B4-BE49-F238E27FC236}">
                <a16:creationId xmlns:a16="http://schemas.microsoft.com/office/drawing/2014/main" id="{F34FBDEE-40DF-496D-5524-FEDAED72FEFC}"/>
              </a:ext>
            </a:extLst>
          </p:cNvPr>
          <p:cNvSpPr>
            <a:spLocks noGrp="1"/>
          </p:cNvSpPr>
          <p:nvPr>
            <p:ph sz="quarter" idx="13"/>
          </p:nvPr>
        </p:nvSpPr>
        <p:spPr>
          <a:xfrm>
            <a:off x="525369" y="2002831"/>
            <a:ext cx="2314841" cy="1097280"/>
          </a:xfrm>
        </p:spPr>
        <p:txBody>
          <a:bodyPr/>
          <a:lstStyle/>
          <a:p>
            <a:endParaRPr lang="en-US"/>
          </a:p>
        </p:txBody>
      </p:sp>
      <p:sp>
        <p:nvSpPr>
          <p:cNvPr id="5" name="Content Placeholder 34">
            <a:extLst>
              <a:ext uri="{FF2B5EF4-FFF2-40B4-BE49-F238E27FC236}">
                <a16:creationId xmlns:a16="http://schemas.microsoft.com/office/drawing/2014/main" id="{ED8B1744-40CE-E460-0FFD-C93324C30B11}"/>
              </a:ext>
            </a:extLst>
          </p:cNvPr>
          <p:cNvSpPr>
            <a:spLocks noGrp="1"/>
          </p:cNvSpPr>
          <p:nvPr>
            <p:ph sz="quarter" idx="14"/>
          </p:nvPr>
        </p:nvSpPr>
        <p:spPr>
          <a:xfrm>
            <a:off x="9306887" y="2002831"/>
            <a:ext cx="2314841" cy="1097280"/>
          </a:xfrm>
        </p:spPr>
        <p:txBody>
          <a:bodyPr/>
          <a:lstStyle/>
          <a:p>
            <a:endParaRPr lang="en-US"/>
          </a:p>
        </p:txBody>
      </p:sp>
      <p:sp>
        <p:nvSpPr>
          <p:cNvPr id="6" name="Content Placeholder 35">
            <a:extLst>
              <a:ext uri="{FF2B5EF4-FFF2-40B4-BE49-F238E27FC236}">
                <a16:creationId xmlns:a16="http://schemas.microsoft.com/office/drawing/2014/main" id="{86D7E1A9-FAC7-D835-2A49-8F61C0CE989E}"/>
              </a:ext>
            </a:extLst>
          </p:cNvPr>
          <p:cNvSpPr>
            <a:spLocks noGrp="1"/>
          </p:cNvSpPr>
          <p:nvPr>
            <p:ph sz="quarter" idx="15"/>
          </p:nvPr>
        </p:nvSpPr>
        <p:spPr>
          <a:xfrm>
            <a:off x="3452542" y="2002831"/>
            <a:ext cx="2314841" cy="1097280"/>
          </a:xfrm>
        </p:spPr>
        <p:txBody>
          <a:bodyPr/>
          <a:lstStyle/>
          <a:p>
            <a:endParaRPr lang="en-US"/>
          </a:p>
        </p:txBody>
      </p:sp>
      <p:sp>
        <p:nvSpPr>
          <p:cNvPr id="7" name="Content Placeholder 36">
            <a:extLst>
              <a:ext uri="{FF2B5EF4-FFF2-40B4-BE49-F238E27FC236}">
                <a16:creationId xmlns:a16="http://schemas.microsoft.com/office/drawing/2014/main" id="{88B5C5EE-36B1-0B29-0B68-14299BE4BB7F}"/>
              </a:ext>
            </a:extLst>
          </p:cNvPr>
          <p:cNvSpPr>
            <a:spLocks noGrp="1"/>
          </p:cNvSpPr>
          <p:nvPr>
            <p:ph sz="quarter" idx="16"/>
          </p:nvPr>
        </p:nvSpPr>
        <p:spPr>
          <a:xfrm>
            <a:off x="6379715" y="2002831"/>
            <a:ext cx="2314841" cy="1097280"/>
          </a:xfrm>
        </p:spPr>
        <p:txBody>
          <a:bodyPr/>
          <a:lstStyle/>
          <a:p>
            <a:endParaRPr lang="en-US"/>
          </a:p>
        </p:txBody>
      </p:sp>
      <p:sp>
        <p:nvSpPr>
          <p:cNvPr id="8" name="Content Placeholder 37">
            <a:extLst>
              <a:ext uri="{FF2B5EF4-FFF2-40B4-BE49-F238E27FC236}">
                <a16:creationId xmlns:a16="http://schemas.microsoft.com/office/drawing/2014/main" id="{B483D00A-86AD-3850-BF01-10E82DD4193C}"/>
              </a:ext>
            </a:extLst>
          </p:cNvPr>
          <p:cNvSpPr>
            <a:spLocks noGrp="1"/>
          </p:cNvSpPr>
          <p:nvPr>
            <p:ph sz="quarter" idx="17"/>
          </p:nvPr>
        </p:nvSpPr>
        <p:spPr>
          <a:xfrm>
            <a:off x="525369" y="3868207"/>
            <a:ext cx="2314841" cy="1097280"/>
          </a:xfrm>
        </p:spPr>
        <p:txBody>
          <a:bodyPr/>
          <a:lstStyle/>
          <a:p>
            <a:endParaRPr lang="en-US"/>
          </a:p>
        </p:txBody>
      </p:sp>
      <p:sp>
        <p:nvSpPr>
          <p:cNvPr id="9" name="Content Placeholder 38">
            <a:extLst>
              <a:ext uri="{FF2B5EF4-FFF2-40B4-BE49-F238E27FC236}">
                <a16:creationId xmlns:a16="http://schemas.microsoft.com/office/drawing/2014/main" id="{FF2E3F6D-C2A0-7D16-1F62-393D401677EA}"/>
              </a:ext>
            </a:extLst>
          </p:cNvPr>
          <p:cNvSpPr>
            <a:spLocks noGrp="1"/>
          </p:cNvSpPr>
          <p:nvPr>
            <p:ph sz="quarter" idx="18"/>
          </p:nvPr>
        </p:nvSpPr>
        <p:spPr>
          <a:xfrm>
            <a:off x="9306887" y="3868207"/>
            <a:ext cx="2314841" cy="1097280"/>
          </a:xfrm>
        </p:spPr>
        <p:txBody>
          <a:bodyPr/>
          <a:lstStyle/>
          <a:p>
            <a:endParaRPr lang="en-US"/>
          </a:p>
        </p:txBody>
      </p:sp>
      <p:sp>
        <p:nvSpPr>
          <p:cNvPr id="10" name="Content Placeholder 39">
            <a:extLst>
              <a:ext uri="{FF2B5EF4-FFF2-40B4-BE49-F238E27FC236}">
                <a16:creationId xmlns:a16="http://schemas.microsoft.com/office/drawing/2014/main" id="{6143B8D4-28E7-9550-7D2F-32DAE92EDA25}"/>
              </a:ext>
            </a:extLst>
          </p:cNvPr>
          <p:cNvSpPr>
            <a:spLocks noGrp="1"/>
          </p:cNvSpPr>
          <p:nvPr>
            <p:ph sz="quarter" idx="19"/>
          </p:nvPr>
        </p:nvSpPr>
        <p:spPr>
          <a:xfrm>
            <a:off x="3452542" y="3868207"/>
            <a:ext cx="2314841" cy="1097280"/>
          </a:xfrm>
        </p:spPr>
        <p:txBody>
          <a:bodyPr/>
          <a:lstStyle/>
          <a:p>
            <a:endParaRPr lang="en-US"/>
          </a:p>
        </p:txBody>
      </p:sp>
      <p:sp>
        <p:nvSpPr>
          <p:cNvPr id="11" name="Content Placeholder 40">
            <a:extLst>
              <a:ext uri="{FF2B5EF4-FFF2-40B4-BE49-F238E27FC236}">
                <a16:creationId xmlns:a16="http://schemas.microsoft.com/office/drawing/2014/main" id="{B820354B-C892-2DC6-7FAC-F4480CCCFA3A}"/>
              </a:ext>
            </a:extLst>
          </p:cNvPr>
          <p:cNvSpPr>
            <a:spLocks noGrp="1"/>
          </p:cNvSpPr>
          <p:nvPr>
            <p:ph sz="quarter" idx="20"/>
          </p:nvPr>
        </p:nvSpPr>
        <p:spPr>
          <a:xfrm>
            <a:off x="6379715" y="3868207"/>
            <a:ext cx="2314841" cy="1097280"/>
          </a:xfrm>
        </p:spPr>
        <p:txBody>
          <a:bodyPr/>
          <a:lstStyle/>
          <a:p>
            <a:endParaRPr lang="en-US"/>
          </a:p>
        </p:txBody>
      </p:sp>
      <p:sp>
        <p:nvSpPr>
          <p:cNvPr id="13" name="Slide Number Placeholder 12">
            <a:extLst>
              <a:ext uri="{FF2B5EF4-FFF2-40B4-BE49-F238E27FC236}">
                <a16:creationId xmlns:a16="http://schemas.microsoft.com/office/drawing/2014/main" id="{8D11658A-C63D-B5C7-669B-6883EE4D0CF0}"/>
              </a:ext>
            </a:extLst>
          </p:cNvPr>
          <p:cNvSpPr>
            <a:spLocks noGrp="1"/>
          </p:cNvSpPr>
          <p:nvPr>
            <p:ph type="sldNum" sz="quarter" idx="23"/>
          </p:nvPr>
        </p:nvSpPr>
        <p:spPr/>
        <p:txBody>
          <a:bodyPr/>
          <a:lstStyle/>
          <a:p>
            <a:fld id="{DC503246-BBCE-4F0A-BCDC-08FC4C52637D}" type="slidenum">
              <a:rPr lang="en-US" smtClean="0"/>
              <a:pPr/>
              <a:t>‹#›</a:t>
            </a:fld>
            <a:endParaRPr lang="en-US"/>
          </a:p>
        </p:txBody>
      </p:sp>
    </p:spTree>
    <p:extLst>
      <p:ext uri="{BB962C8B-B14F-4D97-AF65-F5344CB8AC3E}">
        <p14:creationId xmlns:p14="http://schemas.microsoft.com/office/powerpoint/2010/main" val="4047436468"/>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ABFD6-0A7E-4C17-A0CF-15563DCD4BE8}"/>
              </a:ext>
            </a:extLst>
          </p:cNvPr>
          <p:cNvSpPr>
            <a:spLocks noGrp="1"/>
          </p:cNvSpPr>
          <p:nvPr>
            <p:ph type="title" hasCustomPrompt="1"/>
          </p:nvPr>
        </p:nvSpPr>
        <p:spPr>
          <a:xfrm>
            <a:off x="1143000" y="1485900"/>
            <a:ext cx="8189914" cy="2567077"/>
          </a:xfrm>
          <a:prstGeom prst="rect">
            <a:avLst/>
          </a:prstGeom>
        </p:spPr>
        <p:txBody>
          <a:bodyPr/>
          <a:lstStyle>
            <a:lvl1pPr>
              <a:defRPr sz="4400"/>
            </a:lvl1pPr>
          </a:lstStyle>
          <a:p>
            <a:r>
              <a:rPr lang="en-US" dirty="0"/>
              <a:t>Enter quote here. Do not add additional quote marks on the text.</a:t>
            </a:r>
          </a:p>
        </p:txBody>
      </p:sp>
      <p:sp>
        <p:nvSpPr>
          <p:cNvPr id="9" name="Text Placeholder 8">
            <a:extLst>
              <a:ext uri="{FF2B5EF4-FFF2-40B4-BE49-F238E27FC236}">
                <a16:creationId xmlns:a16="http://schemas.microsoft.com/office/drawing/2014/main" id="{0C139DB6-EAA5-478D-8B47-73B28F478C40}"/>
              </a:ext>
            </a:extLst>
          </p:cNvPr>
          <p:cNvSpPr>
            <a:spLocks noGrp="1"/>
          </p:cNvSpPr>
          <p:nvPr>
            <p:ph type="body" sz="quarter" idx="14" hasCustomPrompt="1"/>
          </p:nvPr>
        </p:nvSpPr>
        <p:spPr>
          <a:xfrm>
            <a:off x="1143000" y="4610100"/>
            <a:ext cx="8191500" cy="369332"/>
          </a:xfrm>
          <a:prstGeom prst="rect">
            <a:avLst/>
          </a:prstGeom>
        </p:spPr>
        <p:txBody>
          <a:bodyPr/>
          <a:lstStyle>
            <a:lvl1pPr marL="0" indent="0">
              <a:buNone/>
              <a:defRPr sz="2000" b="1"/>
            </a:lvl1pPr>
          </a:lstStyle>
          <a:p>
            <a:pPr lvl="0"/>
            <a:r>
              <a:rPr lang="en-US"/>
              <a:t>Enter quoted person’s name</a:t>
            </a:r>
          </a:p>
        </p:txBody>
      </p:sp>
      <p:sp>
        <p:nvSpPr>
          <p:cNvPr id="11" name="Text Placeholder 10">
            <a:extLst>
              <a:ext uri="{FF2B5EF4-FFF2-40B4-BE49-F238E27FC236}">
                <a16:creationId xmlns:a16="http://schemas.microsoft.com/office/drawing/2014/main" id="{C4D58212-E366-46B6-A286-ED11216920C0}"/>
              </a:ext>
            </a:extLst>
          </p:cNvPr>
          <p:cNvSpPr>
            <a:spLocks noGrp="1"/>
          </p:cNvSpPr>
          <p:nvPr>
            <p:ph type="body" sz="quarter" idx="15" hasCustomPrompt="1"/>
          </p:nvPr>
        </p:nvSpPr>
        <p:spPr>
          <a:xfrm>
            <a:off x="1143000" y="5045137"/>
            <a:ext cx="8176986" cy="341632"/>
          </a:xfrm>
          <a:prstGeom prst="rect">
            <a:avLst/>
          </a:prstGeom>
        </p:spPr>
        <p:txBody>
          <a:bodyPr/>
          <a:lstStyle>
            <a:lvl1pPr marL="0" indent="0">
              <a:buNone/>
              <a:defRPr sz="1800"/>
            </a:lvl1pPr>
          </a:lstStyle>
          <a:p>
            <a:pPr lvl="0"/>
            <a:r>
              <a:rPr lang="en-US"/>
              <a:t>Enter quoted person’s affiliation</a:t>
            </a:r>
          </a:p>
        </p:txBody>
      </p:sp>
      <p:sp>
        <p:nvSpPr>
          <p:cNvPr id="3" name="Freeform: Shape 2">
            <a:extLst>
              <a:ext uri="{FF2B5EF4-FFF2-40B4-BE49-F238E27FC236}">
                <a16:creationId xmlns:a16="http://schemas.microsoft.com/office/drawing/2014/main" id="{73CB5C35-A9BE-DFC3-9BA2-74BF56863A41}"/>
              </a:ext>
            </a:extLst>
          </p:cNvPr>
          <p:cNvSpPr>
            <a:spLocks noChangeAspect="1"/>
          </p:cNvSpPr>
          <p:nvPr userDrawn="1"/>
        </p:nvSpPr>
        <p:spPr>
          <a:xfrm>
            <a:off x="306051" y="915094"/>
            <a:ext cx="836949" cy="570806"/>
          </a:xfrm>
          <a:custGeom>
            <a:avLst/>
            <a:gdLst>
              <a:gd name="connsiteX0" fmla="*/ 357530 w 437083"/>
              <a:gd name="connsiteY0" fmla="*/ 0 h 298094"/>
              <a:gd name="connsiteX1" fmla="*/ 414223 w 437083"/>
              <a:gd name="connsiteY1" fmla="*/ 0 h 298094"/>
              <a:gd name="connsiteX2" fmla="*/ 437083 w 437083"/>
              <a:gd name="connsiteY2" fmla="*/ 19202 h 298094"/>
              <a:gd name="connsiteX3" fmla="*/ 436169 w 437083"/>
              <a:gd name="connsiteY3" fmla="*/ 30175 h 298094"/>
              <a:gd name="connsiteX4" fmla="*/ 433425 w 437083"/>
              <a:gd name="connsiteY4" fmla="*/ 52121 h 298094"/>
              <a:gd name="connsiteX5" fmla="*/ 403250 w 437083"/>
              <a:gd name="connsiteY5" fmla="*/ 266090 h 298094"/>
              <a:gd name="connsiteX6" fmla="*/ 392277 w 437083"/>
              <a:gd name="connsiteY6" fmla="*/ 290779 h 298094"/>
              <a:gd name="connsiteX7" fmla="*/ 367589 w 437083"/>
              <a:gd name="connsiteY7" fmla="*/ 298094 h 298094"/>
              <a:gd name="connsiteX8" fmla="*/ 327355 w 437083"/>
              <a:gd name="connsiteY8" fmla="*/ 298094 h 298094"/>
              <a:gd name="connsiteX9" fmla="*/ 235915 w 437083"/>
              <a:gd name="connsiteY9" fmla="*/ 236829 h 298094"/>
              <a:gd name="connsiteX10" fmla="*/ 258775 w 437083"/>
              <a:gd name="connsiteY10" fmla="*/ 160020 h 298094"/>
              <a:gd name="connsiteX11" fmla="*/ 318211 w 437083"/>
              <a:gd name="connsiteY11" fmla="*/ 28346 h 298094"/>
              <a:gd name="connsiteX12" fmla="*/ 333756 w 437083"/>
              <a:gd name="connsiteY12" fmla="*/ 6401 h 298094"/>
              <a:gd name="connsiteX13" fmla="*/ 357530 w 437083"/>
              <a:gd name="connsiteY13" fmla="*/ 0 h 298094"/>
              <a:gd name="connsiteX14" fmla="*/ 121615 w 437083"/>
              <a:gd name="connsiteY14" fmla="*/ 0 h 298094"/>
              <a:gd name="connsiteX15" fmla="*/ 178308 w 437083"/>
              <a:gd name="connsiteY15" fmla="*/ 0 h 298094"/>
              <a:gd name="connsiteX16" fmla="*/ 201168 w 437083"/>
              <a:gd name="connsiteY16" fmla="*/ 19202 h 298094"/>
              <a:gd name="connsiteX17" fmla="*/ 200253 w 437083"/>
              <a:gd name="connsiteY17" fmla="*/ 30175 h 298094"/>
              <a:gd name="connsiteX18" fmla="*/ 197510 w 437083"/>
              <a:gd name="connsiteY18" fmla="*/ 52121 h 298094"/>
              <a:gd name="connsiteX19" fmla="*/ 167335 w 437083"/>
              <a:gd name="connsiteY19" fmla="*/ 266090 h 298094"/>
              <a:gd name="connsiteX20" fmla="*/ 156362 w 437083"/>
              <a:gd name="connsiteY20" fmla="*/ 290779 h 298094"/>
              <a:gd name="connsiteX21" fmla="*/ 131673 w 437083"/>
              <a:gd name="connsiteY21" fmla="*/ 298094 h 298094"/>
              <a:gd name="connsiteX22" fmla="*/ 91440 w 437083"/>
              <a:gd name="connsiteY22" fmla="*/ 298094 h 298094"/>
              <a:gd name="connsiteX23" fmla="*/ 0 w 437083"/>
              <a:gd name="connsiteY23" fmla="*/ 236829 h 298094"/>
              <a:gd name="connsiteX24" fmla="*/ 22860 w 437083"/>
              <a:gd name="connsiteY24" fmla="*/ 160020 h 298094"/>
              <a:gd name="connsiteX25" fmla="*/ 82296 w 437083"/>
              <a:gd name="connsiteY25" fmla="*/ 28346 h 298094"/>
              <a:gd name="connsiteX26" fmla="*/ 97841 w 437083"/>
              <a:gd name="connsiteY26" fmla="*/ 6401 h 298094"/>
              <a:gd name="connsiteX27" fmla="*/ 121615 w 437083"/>
              <a:gd name="connsiteY27" fmla="*/ 0 h 298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37083" h="298094">
                <a:moveTo>
                  <a:pt x="357530" y="0"/>
                </a:moveTo>
                <a:lnTo>
                  <a:pt x="414223" y="0"/>
                </a:lnTo>
                <a:cubicBezTo>
                  <a:pt x="429463" y="0"/>
                  <a:pt x="437083" y="6401"/>
                  <a:pt x="437083" y="19202"/>
                </a:cubicBezTo>
                <a:cubicBezTo>
                  <a:pt x="437083" y="22250"/>
                  <a:pt x="436778" y="25908"/>
                  <a:pt x="436169" y="30175"/>
                </a:cubicBezTo>
                <a:cubicBezTo>
                  <a:pt x="435559" y="34442"/>
                  <a:pt x="434645" y="41757"/>
                  <a:pt x="433425" y="52121"/>
                </a:cubicBezTo>
                <a:lnTo>
                  <a:pt x="403250" y="266090"/>
                </a:lnTo>
                <a:cubicBezTo>
                  <a:pt x="401421" y="277673"/>
                  <a:pt x="397764" y="285902"/>
                  <a:pt x="392277" y="290779"/>
                </a:cubicBezTo>
                <a:cubicBezTo>
                  <a:pt x="386791" y="295656"/>
                  <a:pt x="378561" y="298094"/>
                  <a:pt x="367589" y="298094"/>
                </a:cubicBezTo>
                <a:lnTo>
                  <a:pt x="327355" y="298094"/>
                </a:lnTo>
                <a:cubicBezTo>
                  <a:pt x="266395" y="298094"/>
                  <a:pt x="235915" y="277673"/>
                  <a:pt x="235915" y="236829"/>
                </a:cubicBezTo>
                <a:cubicBezTo>
                  <a:pt x="235915" y="220370"/>
                  <a:pt x="243535" y="194767"/>
                  <a:pt x="258775" y="160020"/>
                </a:cubicBezTo>
                <a:lnTo>
                  <a:pt x="318211" y="28346"/>
                </a:lnTo>
                <a:cubicBezTo>
                  <a:pt x="322478" y="17983"/>
                  <a:pt x="327660" y="10668"/>
                  <a:pt x="333756" y="6401"/>
                </a:cubicBezTo>
                <a:cubicBezTo>
                  <a:pt x="339852" y="2133"/>
                  <a:pt x="347777" y="0"/>
                  <a:pt x="357530" y="0"/>
                </a:cubicBezTo>
                <a:close/>
                <a:moveTo>
                  <a:pt x="121615" y="0"/>
                </a:moveTo>
                <a:lnTo>
                  <a:pt x="178308" y="0"/>
                </a:lnTo>
                <a:cubicBezTo>
                  <a:pt x="193548" y="0"/>
                  <a:pt x="201168" y="6401"/>
                  <a:pt x="201168" y="19202"/>
                </a:cubicBezTo>
                <a:cubicBezTo>
                  <a:pt x="201168" y="22250"/>
                  <a:pt x="200863" y="25908"/>
                  <a:pt x="200253" y="30175"/>
                </a:cubicBezTo>
                <a:cubicBezTo>
                  <a:pt x="199644" y="34442"/>
                  <a:pt x="198729" y="41757"/>
                  <a:pt x="197510" y="52121"/>
                </a:cubicBezTo>
                <a:lnTo>
                  <a:pt x="167335" y="266090"/>
                </a:lnTo>
                <a:cubicBezTo>
                  <a:pt x="165506" y="277673"/>
                  <a:pt x="161849" y="285902"/>
                  <a:pt x="156362" y="290779"/>
                </a:cubicBezTo>
                <a:cubicBezTo>
                  <a:pt x="150876" y="295656"/>
                  <a:pt x="142646" y="298094"/>
                  <a:pt x="131673" y="298094"/>
                </a:cubicBezTo>
                <a:lnTo>
                  <a:pt x="91440" y="298094"/>
                </a:lnTo>
                <a:cubicBezTo>
                  <a:pt x="30480" y="298094"/>
                  <a:pt x="0" y="277673"/>
                  <a:pt x="0" y="236829"/>
                </a:cubicBezTo>
                <a:cubicBezTo>
                  <a:pt x="0" y="220370"/>
                  <a:pt x="7620" y="194767"/>
                  <a:pt x="22860" y="160020"/>
                </a:cubicBezTo>
                <a:lnTo>
                  <a:pt x="82296" y="28346"/>
                </a:lnTo>
                <a:cubicBezTo>
                  <a:pt x="86563" y="17983"/>
                  <a:pt x="91745" y="10668"/>
                  <a:pt x="97841" y="6401"/>
                </a:cubicBezTo>
                <a:cubicBezTo>
                  <a:pt x="103937" y="2133"/>
                  <a:pt x="111861" y="0"/>
                  <a:pt x="121615" y="0"/>
                </a:cubicBezTo>
                <a:close/>
              </a:path>
            </a:pathLst>
          </a:custGeom>
          <a:gradFill flip="none" rotWithShape="1">
            <a:gsLst>
              <a:gs pos="0">
                <a:schemeClr val="accent1"/>
              </a:gs>
              <a:gs pos="100000">
                <a:schemeClr val="accent3"/>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p>
        </p:txBody>
      </p:sp>
      <p:sp>
        <p:nvSpPr>
          <p:cNvPr id="4" name="Rectangle 3">
            <a:extLst>
              <a:ext uri="{FF2B5EF4-FFF2-40B4-BE49-F238E27FC236}">
                <a16:creationId xmlns:a16="http://schemas.microsoft.com/office/drawing/2014/main" id="{822960AC-5F89-3CAD-F47B-B09F0327EE64}"/>
              </a:ext>
            </a:extLst>
          </p:cNvPr>
          <p:cNvSpPr/>
          <p:nvPr userDrawn="1"/>
        </p:nvSpPr>
        <p:spPr>
          <a:xfrm>
            <a:off x="0" y="0"/>
            <a:ext cx="80304" cy="6858000"/>
          </a:xfrm>
          <a:prstGeom prst="rect">
            <a:avLst/>
          </a:prstGeom>
          <a:gradFill flip="none" rotWithShape="1">
            <a:gsLst>
              <a:gs pos="0">
                <a:schemeClr val="accent6"/>
              </a:gs>
              <a:gs pos="40000">
                <a:schemeClr val="accent1"/>
              </a:gs>
              <a:gs pos="100000">
                <a:schemeClr val="accent3"/>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Slide Number Placeholder 6">
            <a:extLst>
              <a:ext uri="{FF2B5EF4-FFF2-40B4-BE49-F238E27FC236}">
                <a16:creationId xmlns:a16="http://schemas.microsoft.com/office/drawing/2014/main" id="{07E22CC8-AAED-E1B3-9376-DEDAC5CC26CA}"/>
              </a:ext>
            </a:extLst>
          </p:cNvPr>
          <p:cNvSpPr>
            <a:spLocks noGrp="1"/>
          </p:cNvSpPr>
          <p:nvPr>
            <p:ph type="sldNum" sz="quarter" idx="18"/>
          </p:nvPr>
        </p:nvSpPr>
        <p:spPr/>
        <p:txBody>
          <a:bodyPr/>
          <a:lstStyle/>
          <a:p>
            <a:fld id="{DC503246-BBCE-4F0A-BCDC-08FC4C52637D}" type="slidenum">
              <a:rPr lang="en-US" smtClean="0"/>
              <a:pPr/>
              <a:t>‹#›</a:t>
            </a:fld>
            <a:endParaRPr lang="en-US"/>
          </a:p>
        </p:txBody>
      </p:sp>
    </p:spTree>
    <p:extLst>
      <p:ext uri="{BB962C8B-B14F-4D97-AF65-F5344CB8AC3E}">
        <p14:creationId xmlns:p14="http://schemas.microsoft.com/office/powerpoint/2010/main" val="15612729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720">
          <p15:clr>
            <a:srgbClr val="FBAE40"/>
          </p15:clr>
        </p15:guide>
        <p15:guide id="2" pos="5880">
          <p15:clr>
            <a:srgbClr val="FBAE40"/>
          </p15:clr>
        </p15:guide>
        <p15:guide id="3" orient="horz" pos="2904">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Quote 2">
    <p:bg>
      <p:bgRef idx="1001">
        <a:schemeClr val="bg1"/>
      </p:bgRef>
    </p:bg>
    <p:spTree>
      <p:nvGrpSpPr>
        <p:cNvPr id="1" name=""/>
        <p:cNvGrpSpPr/>
        <p:nvPr/>
      </p:nvGrpSpPr>
      <p:grpSpPr>
        <a:xfrm>
          <a:off x="0" y="0"/>
          <a:ext cx="0" cy="0"/>
          <a:chOff x="0" y="0"/>
          <a:chExt cx="0" cy="0"/>
        </a:xfrm>
      </p:grpSpPr>
      <p:sp>
        <p:nvSpPr>
          <p:cNvPr id="3" name="Rectangle: Rounded Corners 14">
            <a:extLst>
              <a:ext uri="{FF2B5EF4-FFF2-40B4-BE49-F238E27FC236}">
                <a16:creationId xmlns:a16="http://schemas.microsoft.com/office/drawing/2014/main" id="{CF52449C-A276-663A-D802-436C9D3F6FC8}"/>
              </a:ext>
            </a:extLst>
          </p:cNvPr>
          <p:cNvSpPr/>
          <p:nvPr userDrawn="1"/>
        </p:nvSpPr>
        <p:spPr>
          <a:xfrm>
            <a:off x="646656" y="856097"/>
            <a:ext cx="10898688" cy="4823076"/>
          </a:xfrm>
          <a:prstGeom prst="roundRect">
            <a:avLst>
              <a:gd name="adj" fmla="val 5872"/>
            </a:avLst>
          </a:prstGeom>
          <a:solidFill>
            <a:srgbClr val="1117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err="1"/>
          </a:p>
        </p:txBody>
      </p:sp>
      <p:sp>
        <p:nvSpPr>
          <p:cNvPr id="7" name="Freeform: Shape 2">
            <a:extLst>
              <a:ext uri="{FF2B5EF4-FFF2-40B4-BE49-F238E27FC236}">
                <a16:creationId xmlns:a16="http://schemas.microsoft.com/office/drawing/2014/main" id="{FCB01597-885F-FD69-6C6A-888EB789A2F2}"/>
              </a:ext>
            </a:extLst>
          </p:cNvPr>
          <p:cNvSpPr>
            <a:spLocks noChangeAspect="1"/>
          </p:cNvSpPr>
          <p:nvPr userDrawn="1"/>
        </p:nvSpPr>
        <p:spPr>
          <a:xfrm>
            <a:off x="442528" y="1576674"/>
            <a:ext cx="836949" cy="570806"/>
          </a:xfrm>
          <a:custGeom>
            <a:avLst/>
            <a:gdLst>
              <a:gd name="connsiteX0" fmla="*/ 357530 w 437083"/>
              <a:gd name="connsiteY0" fmla="*/ 0 h 298094"/>
              <a:gd name="connsiteX1" fmla="*/ 414223 w 437083"/>
              <a:gd name="connsiteY1" fmla="*/ 0 h 298094"/>
              <a:gd name="connsiteX2" fmla="*/ 437083 w 437083"/>
              <a:gd name="connsiteY2" fmla="*/ 19202 h 298094"/>
              <a:gd name="connsiteX3" fmla="*/ 436169 w 437083"/>
              <a:gd name="connsiteY3" fmla="*/ 30175 h 298094"/>
              <a:gd name="connsiteX4" fmla="*/ 433425 w 437083"/>
              <a:gd name="connsiteY4" fmla="*/ 52121 h 298094"/>
              <a:gd name="connsiteX5" fmla="*/ 403250 w 437083"/>
              <a:gd name="connsiteY5" fmla="*/ 266090 h 298094"/>
              <a:gd name="connsiteX6" fmla="*/ 392277 w 437083"/>
              <a:gd name="connsiteY6" fmla="*/ 290779 h 298094"/>
              <a:gd name="connsiteX7" fmla="*/ 367589 w 437083"/>
              <a:gd name="connsiteY7" fmla="*/ 298094 h 298094"/>
              <a:gd name="connsiteX8" fmla="*/ 327355 w 437083"/>
              <a:gd name="connsiteY8" fmla="*/ 298094 h 298094"/>
              <a:gd name="connsiteX9" fmla="*/ 235915 w 437083"/>
              <a:gd name="connsiteY9" fmla="*/ 236829 h 298094"/>
              <a:gd name="connsiteX10" fmla="*/ 258775 w 437083"/>
              <a:gd name="connsiteY10" fmla="*/ 160020 h 298094"/>
              <a:gd name="connsiteX11" fmla="*/ 318211 w 437083"/>
              <a:gd name="connsiteY11" fmla="*/ 28346 h 298094"/>
              <a:gd name="connsiteX12" fmla="*/ 333756 w 437083"/>
              <a:gd name="connsiteY12" fmla="*/ 6401 h 298094"/>
              <a:gd name="connsiteX13" fmla="*/ 357530 w 437083"/>
              <a:gd name="connsiteY13" fmla="*/ 0 h 298094"/>
              <a:gd name="connsiteX14" fmla="*/ 121615 w 437083"/>
              <a:gd name="connsiteY14" fmla="*/ 0 h 298094"/>
              <a:gd name="connsiteX15" fmla="*/ 178308 w 437083"/>
              <a:gd name="connsiteY15" fmla="*/ 0 h 298094"/>
              <a:gd name="connsiteX16" fmla="*/ 201168 w 437083"/>
              <a:gd name="connsiteY16" fmla="*/ 19202 h 298094"/>
              <a:gd name="connsiteX17" fmla="*/ 200253 w 437083"/>
              <a:gd name="connsiteY17" fmla="*/ 30175 h 298094"/>
              <a:gd name="connsiteX18" fmla="*/ 197510 w 437083"/>
              <a:gd name="connsiteY18" fmla="*/ 52121 h 298094"/>
              <a:gd name="connsiteX19" fmla="*/ 167335 w 437083"/>
              <a:gd name="connsiteY19" fmla="*/ 266090 h 298094"/>
              <a:gd name="connsiteX20" fmla="*/ 156362 w 437083"/>
              <a:gd name="connsiteY20" fmla="*/ 290779 h 298094"/>
              <a:gd name="connsiteX21" fmla="*/ 131673 w 437083"/>
              <a:gd name="connsiteY21" fmla="*/ 298094 h 298094"/>
              <a:gd name="connsiteX22" fmla="*/ 91440 w 437083"/>
              <a:gd name="connsiteY22" fmla="*/ 298094 h 298094"/>
              <a:gd name="connsiteX23" fmla="*/ 0 w 437083"/>
              <a:gd name="connsiteY23" fmla="*/ 236829 h 298094"/>
              <a:gd name="connsiteX24" fmla="*/ 22860 w 437083"/>
              <a:gd name="connsiteY24" fmla="*/ 160020 h 298094"/>
              <a:gd name="connsiteX25" fmla="*/ 82296 w 437083"/>
              <a:gd name="connsiteY25" fmla="*/ 28346 h 298094"/>
              <a:gd name="connsiteX26" fmla="*/ 97841 w 437083"/>
              <a:gd name="connsiteY26" fmla="*/ 6401 h 298094"/>
              <a:gd name="connsiteX27" fmla="*/ 121615 w 437083"/>
              <a:gd name="connsiteY27" fmla="*/ 0 h 298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37083" h="298094">
                <a:moveTo>
                  <a:pt x="357530" y="0"/>
                </a:moveTo>
                <a:lnTo>
                  <a:pt x="414223" y="0"/>
                </a:lnTo>
                <a:cubicBezTo>
                  <a:pt x="429463" y="0"/>
                  <a:pt x="437083" y="6401"/>
                  <a:pt x="437083" y="19202"/>
                </a:cubicBezTo>
                <a:cubicBezTo>
                  <a:pt x="437083" y="22250"/>
                  <a:pt x="436778" y="25908"/>
                  <a:pt x="436169" y="30175"/>
                </a:cubicBezTo>
                <a:cubicBezTo>
                  <a:pt x="435559" y="34442"/>
                  <a:pt x="434645" y="41757"/>
                  <a:pt x="433425" y="52121"/>
                </a:cubicBezTo>
                <a:lnTo>
                  <a:pt x="403250" y="266090"/>
                </a:lnTo>
                <a:cubicBezTo>
                  <a:pt x="401421" y="277673"/>
                  <a:pt x="397764" y="285902"/>
                  <a:pt x="392277" y="290779"/>
                </a:cubicBezTo>
                <a:cubicBezTo>
                  <a:pt x="386791" y="295656"/>
                  <a:pt x="378561" y="298094"/>
                  <a:pt x="367589" y="298094"/>
                </a:cubicBezTo>
                <a:lnTo>
                  <a:pt x="327355" y="298094"/>
                </a:lnTo>
                <a:cubicBezTo>
                  <a:pt x="266395" y="298094"/>
                  <a:pt x="235915" y="277673"/>
                  <a:pt x="235915" y="236829"/>
                </a:cubicBezTo>
                <a:cubicBezTo>
                  <a:pt x="235915" y="220370"/>
                  <a:pt x="243535" y="194767"/>
                  <a:pt x="258775" y="160020"/>
                </a:cubicBezTo>
                <a:lnTo>
                  <a:pt x="318211" y="28346"/>
                </a:lnTo>
                <a:cubicBezTo>
                  <a:pt x="322478" y="17983"/>
                  <a:pt x="327660" y="10668"/>
                  <a:pt x="333756" y="6401"/>
                </a:cubicBezTo>
                <a:cubicBezTo>
                  <a:pt x="339852" y="2133"/>
                  <a:pt x="347777" y="0"/>
                  <a:pt x="357530" y="0"/>
                </a:cubicBezTo>
                <a:close/>
                <a:moveTo>
                  <a:pt x="121615" y="0"/>
                </a:moveTo>
                <a:lnTo>
                  <a:pt x="178308" y="0"/>
                </a:lnTo>
                <a:cubicBezTo>
                  <a:pt x="193548" y="0"/>
                  <a:pt x="201168" y="6401"/>
                  <a:pt x="201168" y="19202"/>
                </a:cubicBezTo>
                <a:cubicBezTo>
                  <a:pt x="201168" y="22250"/>
                  <a:pt x="200863" y="25908"/>
                  <a:pt x="200253" y="30175"/>
                </a:cubicBezTo>
                <a:cubicBezTo>
                  <a:pt x="199644" y="34442"/>
                  <a:pt x="198729" y="41757"/>
                  <a:pt x="197510" y="52121"/>
                </a:cubicBezTo>
                <a:lnTo>
                  <a:pt x="167335" y="266090"/>
                </a:lnTo>
                <a:cubicBezTo>
                  <a:pt x="165506" y="277673"/>
                  <a:pt x="161849" y="285902"/>
                  <a:pt x="156362" y="290779"/>
                </a:cubicBezTo>
                <a:cubicBezTo>
                  <a:pt x="150876" y="295656"/>
                  <a:pt x="142646" y="298094"/>
                  <a:pt x="131673" y="298094"/>
                </a:cubicBezTo>
                <a:lnTo>
                  <a:pt x="91440" y="298094"/>
                </a:lnTo>
                <a:cubicBezTo>
                  <a:pt x="30480" y="298094"/>
                  <a:pt x="0" y="277673"/>
                  <a:pt x="0" y="236829"/>
                </a:cubicBezTo>
                <a:cubicBezTo>
                  <a:pt x="0" y="220370"/>
                  <a:pt x="7620" y="194767"/>
                  <a:pt x="22860" y="160020"/>
                </a:cubicBezTo>
                <a:lnTo>
                  <a:pt x="82296" y="28346"/>
                </a:lnTo>
                <a:cubicBezTo>
                  <a:pt x="86563" y="17983"/>
                  <a:pt x="91745" y="10668"/>
                  <a:pt x="97841" y="6401"/>
                </a:cubicBezTo>
                <a:cubicBezTo>
                  <a:pt x="103937" y="2133"/>
                  <a:pt x="111861" y="0"/>
                  <a:pt x="121615" y="0"/>
                </a:cubicBezTo>
                <a:close/>
              </a:path>
            </a:pathLst>
          </a:custGeom>
          <a:gradFill flip="none" rotWithShape="1">
            <a:gsLst>
              <a:gs pos="0">
                <a:schemeClr val="accent1"/>
              </a:gs>
              <a:gs pos="100000">
                <a:schemeClr val="accent3"/>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p>
        </p:txBody>
      </p:sp>
      <p:sp>
        <p:nvSpPr>
          <p:cNvPr id="8" name="Title 1">
            <a:extLst>
              <a:ext uri="{FF2B5EF4-FFF2-40B4-BE49-F238E27FC236}">
                <a16:creationId xmlns:a16="http://schemas.microsoft.com/office/drawing/2014/main" id="{5C85019C-F15E-4897-1C3D-82539E02857F}"/>
              </a:ext>
            </a:extLst>
          </p:cNvPr>
          <p:cNvSpPr>
            <a:spLocks noGrp="1"/>
          </p:cNvSpPr>
          <p:nvPr>
            <p:ph type="title" hasCustomPrompt="1"/>
          </p:nvPr>
        </p:nvSpPr>
        <p:spPr>
          <a:xfrm>
            <a:off x="1476374" y="1862077"/>
            <a:ext cx="9245909" cy="2567077"/>
          </a:xfrm>
          <a:prstGeom prst="rect">
            <a:avLst/>
          </a:prstGeom>
        </p:spPr>
        <p:txBody>
          <a:bodyPr/>
          <a:lstStyle>
            <a:lvl1pPr>
              <a:defRPr sz="4400" b="0" i="0">
                <a:latin typeface="Amazon Ember Display Medium" panose="020F0603020204020204" pitchFamily="34" charset="0"/>
                <a:ea typeface="Amazon Ember Display Medium" panose="020F0603020204020204" pitchFamily="34" charset="0"/>
                <a:cs typeface="Amazon Ember Display Medium" panose="020F0603020204020204" pitchFamily="34" charset="0"/>
              </a:defRPr>
            </a:lvl1pPr>
          </a:lstStyle>
          <a:p>
            <a:r>
              <a:rPr lang="en-US" dirty="0"/>
              <a:t>Enter quote here. Do not add additional quote marks on the text.</a:t>
            </a:r>
          </a:p>
        </p:txBody>
      </p:sp>
      <p:sp>
        <p:nvSpPr>
          <p:cNvPr id="5" name="Slide Number Placeholder 4">
            <a:extLst>
              <a:ext uri="{FF2B5EF4-FFF2-40B4-BE49-F238E27FC236}">
                <a16:creationId xmlns:a16="http://schemas.microsoft.com/office/drawing/2014/main" id="{254E8BE0-8022-F6FA-1FCB-F0FD306E1A25}"/>
              </a:ext>
            </a:extLst>
          </p:cNvPr>
          <p:cNvSpPr>
            <a:spLocks noGrp="1"/>
          </p:cNvSpPr>
          <p:nvPr>
            <p:ph type="sldNum" sz="quarter" idx="18"/>
          </p:nvPr>
        </p:nvSpPr>
        <p:spPr/>
        <p:txBody>
          <a:bodyPr/>
          <a:lstStyle/>
          <a:p>
            <a:fld id="{DC503246-BBCE-4F0A-BCDC-08FC4C52637D}" type="slidenum">
              <a:rPr lang="en-US" smtClean="0"/>
              <a:pPr/>
              <a:t>‹#›</a:t>
            </a:fld>
            <a:endParaRPr lang="en-US"/>
          </a:p>
        </p:txBody>
      </p:sp>
      <p:sp>
        <p:nvSpPr>
          <p:cNvPr id="6" name="Text Placeholder 8">
            <a:extLst>
              <a:ext uri="{FF2B5EF4-FFF2-40B4-BE49-F238E27FC236}">
                <a16:creationId xmlns:a16="http://schemas.microsoft.com/office/drawing/2014/main" id="{FE05B9B6-9DA4-2989-44CE-8A044B243571}"/>
              </a:ext>
            </a:extLst>
          </p:cNvPr>
          <p:cNvSpPr>
            <a:spLocks noGrp="1"/>
          </p:cNvSpPr>
          <p:nvPr>
            <p:ph type="body" sz="quarter" idx="14" hasCustomPrompt="1"/>
          </p:nvPr>
        </p:nvSpPr>
        <p:spPr>
          <a:xfrm>
            <a:off x="1474839" y="4504410"/>
            <a:ext cx="9247444" cy="369332"/>
          </a:xfrm>
        </p:spPr>
        <p:txBody>
          <a:bodyPr/>
          <a:lstStyle>
            <a:lvl1pPr marL="0" indent="0" algn="r">
              <a:buNone/>
              <a:defRPr sz="2000" b="1"/>
            </a:lvl1pPr>
          </a:lstStyle>
          <a:p>
            <a:pPr lvl="0"/>
            <a:r>
              <a:rPr lang="en-US" dirty="0"/>
              <a:t>Enter quoted person’s name</a:t>
            </a:r>
          </a:p>
        </p:txBody>
      </p:sp>
      <p:sp>
        <p:nvSpPr>
          <p:cNvPr id="11" name="Text Placeholder 10">
            <a:extLst>
              <a:ext uri="{FF2B5EF4-FFF2-40B4-BE49-F238E27FC236}">
                <a16:creationId xmlns:a16="http://schemas.microsoft.com/office/drawing/2014/main" id="{A54E7FC7-40F3-F6F9-0A02-1E14830982BC}"/>
              </a:ext>
            </a:extLst>
          </p:cNvPr>
          <p:cNvSpPr>
            <a:spLocks noGrp="1"/>
          </p:cNvSpPr>
          <p:nvPr>
            <p:ph type="body" sz="quarter" idx="15" hasCustomPrompt="1"/>
          </p:nvPr>
        </p:nvSpPr>
        <p:spPr>
          <a:xfrm>
            <a:off x="1474839" y="4939447"/>
            <a:ext cx="9247444" cy="341632"/>
          </a:xfrm>
        </p:spPr>
        <p:txBody>
          <a:bodyPr/>
          <a:lstStyle>
            <a:lvl1pPr marL="0" indent="0" algn="r">
              <a:buNone/>
              <a:defRPr sz="1800"/>
            </a:lvl1pPr>
          </a:lstStyle>
          <a:p>
            <a:pPr lvl="0"/>
            <a:r>
              <a:rPr lang="en-US"/>
              <a:t>Enter quoted person’s affiliation</a:t>
            </a:r>
          </a:p>
        </p:txBody>
      </p:sp>
    </p:spTree>
    <p:extLst>
      <p:ext uri="{BB962C8B-B14F-4D97-AF65-F5344CB8AC3E}">
        <p14:creationId xmlns:p14="http://schemas.microsoft.com/office/powerpoint/2010/main" val="20452990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Quote with photo">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A6AD14EE-B412-D4BA-99A4-1C0E5FD3E4EA}"/>
              </a:ext>
            </a:extLst>
          </p:cNvPr>
          <p:cNvSpPr>
            <a:spLocks noChangeAspect="1"/>
          </p:cNvSpPr>
          <p:nvPr userDrawn="1"/>
        </p:nvSpPr>
        <p:spPr>
          <a:xfrm>
            <a:off x="306051" y="915094"/>
            <a:ext cx="836949" cy="570806"/>
          </a:xfrm>
          <a:custGeom>
            <a:avLst/>
            <a:gdLst>
              <a:gd name="connsiteX0" fmla="*/ 357530 w 437083"/>
              <a:gd name="connsiteY0" fmla="*/ 0 h 298094"/>
              <a:gd name="connsiteX1" fmla="*/ 414223 w 437083"/>
              <a:gd name="connsiteY1" fmla="*/ 0 h 298094"/>
              <a:gd name="connsiteX2" fmla="*/ 437083 w 437083"/>
              <a:gd name="connsiteY2" fmla="*/ 19202 h 298094"/>
              <a:gd name="connsiteX3" fmla="*/ 436169 w 437083"/>
              <a:gd name="connsiteY3" fmla="*/ 30175 h 298094"/>
              <a:gd name="connsiteX4" fmla="*/ 433425 w 437083"/>
              <a:gd name="connsiteY4" fmla="*/ 52121 h 298094"/>
              <a:gd name="connsiteX5" fmla="*/ 403250 w 437083"/>
              <a:gd name="connsiteY5" fmla="*/ 266090 h 298094"/>
              <a:gd name="connsiteX6" fmla="*/ 392277 w 437083"/>
              <a:gd name="connsiteY6" fmla="*/ 290779 h 298094"/>
              <a:gd name="connsiteX7" fmla="*/ 367589 w 437083"/>
              <a:gd name="connsiteY7" fmla="*/ 298094 h 298094"/>
              <a:gd name="connsiteX8" fmla="*/ 327355 w 437083"/>
              <a:gd name="connsiteY8" fmla="*/ 298094 h 298094"/>
              <a:gd name="connsiteX9" fmla="*/ 235915 w 437083"/>
              <a:gd name="connsiteY9" fmla="*/ 236829 h 298094"/>
              <a:gd name="connsiteX10" fmla="*/ 258775 w 437083"/>
              <a:gd name="connsiteY10" fmla="*/ 160020 h 298094"/>
              <a:gd name="connsiteX11" fmla="*/ 318211 w 437083"/>
              <a:gd name="connsiteY11" fmla="*/ 28346 h 298094"/>
              <a:gd name="connsiteX12" fmla="*/ 333756 w 437083"/>
              <a:gd name="connsiteY12" fmla="*/ 6401 h 298094"/>
              <a:gd name="connsiteX13" fmla="*/ 357530 w 437083"/>
              <a:gd name="connsiteY13" fmla="*/ 0 h 298094"/>
              <a:gd name="connsiteX14" fmla="*/ 121615 w 437083"/>
              <a:gd name="connsiteY14" fmla="*/ 0 h 298094"/>
              <a:gd name="connsiteX15" fmla="*/ 178308 w 437083"/>
              <a:gd name="connsiteY15" fmla="*/ 0 h 298094"/>
              <a:gd name="connsiteX16" fmla="*/ 201168 w 437083"/>
              <a:gd name="connsiteY16" fmla="*/ 19202 h 298094"/>
              <a:gd name="connsiteX17" fmla="*/ 200253 w 437083"/>
              <a:gd name="connsiteY17" fmla="*/ 30175 h 298094"/>
              <a:gd name="connsiteX18" fmla="*/ 197510 w 437083"/>
              <a:gd name="connsiteY18" fmla="*/ 52121 h 298094"/>
              <a:gd name="connsiteX19" fmla="*/ 167335 w 437083"/>
              <a:gd name="connsiteY19" fmla="*/ 266090 h 298094"/>
              <a:gd name="connsiteX20" fmla="*/ 156362 w 437083"/>
              <a:gd name="connsiteY20" fmla="*/ 290779 h 298094"/>
              <a:gd name="connsiteX21" fmla="*/ 131673 w 437083"/>
              <a:gd name="connsiteY21" fmla="*/ 298094 h 298094"/>
              <a:gd name="connsiteX22" fmla="*/ 91440 w 437083"/>
              <a:gd name="connsiteY22" fmla="*/ 298094 h 298094"/>
              <a:gd name="connsiteX23" fmla="*/ 0 w 437083"/>
              <a:gd name="connsiteY23" fmla="*/ 236829 h 298094"/>
              <a:gd name="connsiteX24" fmla="*/ 22860 w 437083"/>
              <a:gd name="connsiteY24" fmla="*/ 160020 h 298094"/>
              <a:gd name="connsiteX25" fmla="*/ 82296 w 437083"/>
              <a:gd name="connsiteY25" fmla="*/ 28346 h 298094"/>
              <a:gd name="connsiteX26" fmla="*/ 97841 w 437083"/>
              <a:gd name="connsiteY26" fmla="*/ 6401 h 298094"/>
              <a:gd name="connsiteX27" fmla="*/ 121615 w 437083"/>
              <a:gd name="connsiteY27" fmla="*/ 0 h 298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37083" h="298094">
                <a:moveTo>
                  <a:pt x="357530" y="0"/>
                </a:moveTo>
                <a:lnTo>
                  <a:pt x="414223" y="0"/>
                </a:lnTo>
                <a:cubicBezTo>
                  <a:pt x="429463" y="0"/>
                  <a:pt x="437083" y="6401"/>
                  <a:pt x="437083" y="19202"/>
                </a:cubicBezTo>
                <a:cubicBezTo>
                  <a:pt x="437083" y="22250"/>
                  <a:pt x="436778" y="25908"/>
                  <a:pt x="436169" y="30175"/>
                </a:cubicBezTo>
                <a:cubicBezTo>
                  <a:pt x="435559" y="34442"/>
                  <a:pt x="434645" y="41757"/>
                  <a:pt x="433425" y="52121"/>
                </a:cubicBezTo>
                <a:lnTo>
                  <a:pt x="403250" y="266090"/>
                </a:lnTo>
                <a:cubicBezTo>
                  <a:pt x="401421" y="277673"/>
                  <a:pt x="397764" y="285902"/>
                  <a:pt x="392277" y="290779"/>
                </a:cubicBezTo>
                <a:cubicBezTo>
                  <a:pt x="386791" y="295656"/>
                  <a:pt x="378561" y="298094"/>
                  <a:pt x="367589" y="298094"/>
                </a:cubicBezTo>
                <a:lnTo>
                  <a:pt x="327355" y="298094"/>
                </a:lnTo>
                <a:cubicBezTo>
                  <a:pt x="266395" y="298094"/>
                  <a:pt x="235915" y="277673"/>
                  <a:pt x="235915" y="236829"/>
                </a:cubicBezTo>
                <a:cubicBezTo>
                  <a:pt x="235915" y="220370"/>
                  <a:pt x="243535" y="194767"/>
                  <a:pt x="258775" y="160020"/>
                </a:cubicBezTo>
                <a:lnTo>
                  <a:pt x="318211" y="28346"/>
                </a:lnTo>
                <a:cubicBezTo>
                  <a:pt x="322478" y="17983"/>
                  <a:pt x="327660" y="10668"/>
                  <a:pt x="333756" y="6401"/>
                </a:cubicBezTo>
                <a:cubicBezTo>
                  <a:pt x="339852" y="2133"/>
                  <a:pt x="347777" y="0"/>
                  <a:pt x="357530" y="0"/>
                </a:cubicBezTo>
                <a:close/>
                <a:moveTo>
                  <a:pt x="121615" y="0"/>
                </a:moveTo>
                <a:lnTo>
                  <a:pt x="178308" y="0"/>
                </a:lnTo>
                <a:cubicBezTo>
                  <a:pt x="193548" y="0"/>
                  <a:pt x="201168" y="6401"/>
                  <a:pt x="201168" y="19202"/>
                </a:cubicBezTo>
                <a:cubicBezTo>
                  <a:pt x="201168" y="22250"/>
                  <a:pt x="200863" y="25908"/>
                  <a:pt x="200253" y="30175"/>
                </a:cubicBezTo>
                <a:cubicBezTo>
                  <a:pt x="199644" y="34442"/>
                  <a:pt x="198729" y="41757"/>
                  <a:pt x="197510" y="52121"/>
                </a:cubicBezTo>
                <a:lnTo>
                  <a:pt x="167335" y="266090"/>
                </a:lnTo>
                <a:cubicBezTo>
                  <a:pt x="165506" y="277673"/>
                  <a:pt x="161849" y="285902"/>
                  <a:pt x="156362" y="290779"/>
                </a:cubicBezTo>
                <a:cubicBezTo>
                  <a:pt x="150876" y="295656"/>
                  <a:pt x="142646" y="298094"/>
                  <a:pt x="131673" y="298094"/>
                </a:cubicBezTo>
                <a:lnTo>
                  <a:pt x="91440" y="298094"/>
                </a:lnTo>
                <a:cubicBezTo>
                  <a:pt x="30480" y="298094"/>
                  <a:pt x="0" y="277673"/>
                  <a:pt x="0" y="236829"/>
                </a:cubicBezTo>
                <a:cubicBezTo>
                  <a:pt x="0" y="220370"/>
                  <a:pt x="7620" y="194767"/>
                  <a:pt x="22860" y="160020"/>
                </a:cubicBezTo>
                <a:lnTo>
                  <a:pt x="82296" y="28346"/>
                </a:lnTo>
                <a:cubicBezTo>
                  <a:pt x="86563" y="17983"/>
                  <a:pt x="91745" y="10668"/>
                  <a:pt x="97841" y="6401"/>
                </a:cubicBezTo>
                <a:cubicBezTo>
                  <a:pt x="103937" y="2133"/>
                  <a:pt x="111861" y="0"/>
                  <a:pt x="121615" y="0"/>
                </a:cubicBezTo>
                <a:close/>
              </a:path>
            </a:pathLst>
          </a:custGeom>
          <a:gradFill flip="none" rotWithShape="1">
            <a:gsLst>
              <a:gs pos="0">
                <a:schemeClr val="accent1"/>
              </a:gs>
              <a:gs pos="100000">
                <a:schemeClr val="accent3"/>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p>
        </p:txBody>
      </p:sp>
      <p:sp>
        <p:nvSpPr>
          <p:cNvPr id="5" name="Slide Number Placeholder 4">
            <a:extLst>
              <a:ext uri="{FF2B5EF4-FFF2-40B4-BE49-F238E27FC236}">
                <a16:creationId xmlns:a16="http://schemas.microsoft.com/office/drawing/2014/main" id="{B0A87980-B302-9607-017B-75B69D6AD379}"/>
              </a:ext>
            </a:extLst>
          </p:cNvPr>
          <p:cNvSpPr>
            <a:spLocks noGrp="1"/>
          </p:cNvSpPr>
          <p:nvPr>
            <p:ph type="sldNum" sz="quarter" idx="19"/>
          </p:nvPr>
        </p:nvSpPr>
        <p:spPr/>
        <p:txBody>
          <a:bodyPr/>
          <a:lstStyle/>
          <a:p>
            <a:fld id="{DC503246-BBCE-4F0A-BCDC-08FC4C52637D}" type="slidenum">
              <a:rPr lang="en-US" smtClean="0"/>
              <a:pPr/>
              <a:t>‹#›</a:t>
            </a:fld>
            <a:endParaRPr lang="en-US"/>
          </a:p>
        </p:txBody>
      </p:sp>
      <p:sp>
        <p:nvSpPr>
          <p:cNvPr id="7" name="Picture Placeholder 5">
            <a:extLst>
              <a:ext uri="{FF2B5EF4-FFF2-40B4-BE49-F238E27FC236}">
                <a16:creationId xmlns:a16="http://schemas.microsoft.com/office/drawing/2014/main" id="{B392CC1F-2D5E-FAD6-DCF4-A5CE6433EDDB}"/>
              </a:ext>
            </a:extLst>
          </p:cNvPr>
          <p:cNvSpPr>
            <a:spLocks noGrp="1"/>
          </p:cNvSpPr>
          <p:nvPr>
            <p:ph type="pic" sz="quarter" idx="16" hasCustomPrompt="1"/>
          </p:nvPr>
        </p:nvSpPr>
        <p:spPr>
          <a:xfrm>
            <a:off x="4053840" y="0"/>
            <a:ext cx="8138160" cy="6858000"/>
          </a:xfrm>
        </p:spPr>
        <p:txBody>
          <a:bodyPr anchor="ctr"/>
          <a:lstStyle>
            <a:lvl1pPr marL="0" indent="0" algn="ctr">
              <a:buNone/>
              <a:defRPr/>
            </a:lvl1pPr>
          </a:lstStyle>
          <a:p>
            <a:r>
              <a:rPr lang="en-US" dirty="0"/>
              <a:t>Click icon to add image</a:t>
            </a:r>
            <a:br>
              <a:rPr lang="en-US" dirty="0"/>
            </a:br>
            <a:br>
              <a:rPr lang="en-US" dirty="0"/>
            </a:br>
            <a:endParaRPr lang="en-US" dirty="0"/>
          </a:p>
        </p:txBody>
      </p:sp>
      <p:sp>
        <p:nvSpPr>
          <p:cNvPr id="2" name="Title 1">
            <a:extLst>
              <a:ext uri="{FF2B5EF4-FFF2-40B4-BE49-F238E27FC236}">
                <a16:creationId xmlns:a16="http://schemas.microsoft.com/office/drawing/2014/main" id="{1F3ABFD6-0A7E-4C17-A0CF-15563DCD4BE8}"/>
              </a:ext>
            </a:extLst>
          </p:cNvPr>
          <p:cNvSpPr>
            <a:spLocks noGrp="1"/>
          </p:cNvSpPr>
          <p:nvPr>
            <p:ph type="title" hasCustomPrompt="1"/>
          </p:nvPr>
        </p:nvSpPr>
        <p:spPr>
          <a:xfrm>
            <a:off x="1143000" y="1485900"/>
            <a:ext cx="4953000" cy="2567077"/>
          </a:xfrm>
        </p:spPr>
        <p:txBody>
          <a:bodyPr/>
          <a:lstStyle>
            <a:lvl1pPr>
              <a:defRPr sz="3600"/>
            </a:lvl1pPr>
          </a:lstStyle>
          <a:p>
            <a:r>
              <a:rPr lang="en-US" dirty="0"/>
              <a:t>Enter quote here. Do not add additional quote marks on the text.</a:t>
            </a:r>
          </a:p>
        </p:txBody>
      </p:sp>
      <p:sp>
        <p:nvSpPr>
          <p:cNvPr id="9" name="Text Placeholder 8">
            <a:extLst>
              <a:ext uri="{FF2B5EF4-FFF2-40B4-BE49-F238E27FC236}">
                <a16:creationId xmlns:a16="http://schemas.microsoft.com/office/drawing/2014/main" id="{0C139DB6-EAA5-478D-8B47-73B28F478C40}"/>
              </a:ext>
            </a:extLst>
          </p:cNvPr>
          <p:cNvSpPr>
            <a:spLocks noGrp="1"/>
          </p:cNvSpPr>
          <p:nvPr>
            <p:ph type="body" sz="quarter" idx="14" hasCustomPrompt="1"/>
          </p:nvPr>
        </p:nvSpPr>
        <p:spPr>
          <a:xfrm>
            <a:off x="1143000" y="5459518"/>
            <a:ext cx="4953959" cy="369332"/>
          </a:xfrm>
        </p:spPr>
        <p:txBody>
          <a:bodyPr/>
          <a:lstStyle>
            <a:lvl1pPr marL="0" indent="0">
              <a:buNone/>
              <a:defRPr sz="2000" b="1"/>
            </a:lvl1pPr>
          </a:lstStyle>
          <a:p>
            <a:pPr lvl="0"/>
            <a:r>
              <a:rPr lang="en-US"/>
              <a:t>Enter quoted person’s name</a:t>
            </a:r>
          </a:p>
        </p:txBody>
      </p:sp>
      <p:sp>
        <p:nvSpPr>
          <p:cNvPr id="11" name="Text Placeholder 10">
            <a:extLst>
              <a:ext uri="{FF2B5EF4-FFF2-40B4-BE49-F238E27FC236}">
                <a16:creationId xmlns:a16="http://schemas.microsoft.com/office/drawing/2014/main" id="{C4D58212-E366-46B6-A286-ED11216920C0}"/>
              </a:ext>
            </a:extLst>
          </p:cNvPr>
          <p:cNvSpPr>
            <a:spLocks noGrp="1"/>
          </p:cNvSpPr>
          <p:nvPr>
            <p:ph type="body" sz="quarter" idx="15" hasCustomPrompt="1"/>
          </p:nvPr>
        </p:nvSpPr>
        <p:spPr>
          <a:xfrm>
            <a:off x="1143000" y="5828850"/>
            <a:ext cx="4945182" cy="341632"/>
          </a:xfrm>
        </p:spPr>
        <p:txBody>
          <a:bodyPr/>
          <a:lstStyle>
            <a:lvl1pPr marL="0" indent="0">
              <a:buNone/>
              <a:defRPr sz="1800"/>
            </a:lvl1pPr>
          </a:lstStyle>
          <a:p>
            <a:pPr lvl="0"/>
            <a:r>
              <a:rPr lang="en-US"/>
              <a:t>Enter quoted person’s affiliation</a:t>
            </a:r>
          </a:p>
        </p:txBody>
      </p:sp>
    </p:spTree>
    <p:extLst>
      <p:ext uri="{BB962C8B-B14F-4D97-AF65-F5344CB8AC3E}">
        <p14:creationId xmlns:p14="http://schemas.microsoft.com/office/powerpoint/2010/main" val="2197681167"/>
      </p:ext>
    </p:extLst>
  </p:cSld>
  <p:clrMapOvr>
    <a:masterClrMapping/>
  </p:clrMapOvr>
  <p:transition>
    <p:fade/>
  </p:transition>
  <p:extLst>
    <p:ext uri="{DCECCB84-F9BA-43D5-87BE-67443E8EF086}">
      <p15:sldGuideLst xmlns:p15="http://schemas.microsoft.com/office/powerpoint/2012/main">
        <p15:guide id="1" pos="720">
          <p15:clr>
            <a:srgbClr val="FBAE40"/>
          </p15:clr>
        </p15:guide>
        <p15:guide id="2" pos="5880">
          <p15:clr>
            <a:srgbClr val="FBAE40"/>
          </p15:clr>
        </p15:guide>
        <p15:guide id="3" orient="horz" pos="29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A151FC-1A93-520B-FED2-089811CC3A46}"/>
              </a:ext>
            </a:extLst>
          </p:cNvPr>
          <p:cNvSpPr>
            <a:spLocks noGrp="1"/>
          </p:cNvSpPr>
          <p:nvPr>
            <p:ph type="dt" sz="half" idx="10"/>
          </p:nvPr>
        </p:nvSpPr>
        <p:spPr/>
        <p:txBody>
          <a:bodyPr/>
          <a:lstStyle/>
          <a:p>
            <a:fld id="{679EAF2C-9EE1-164D-A4DB-07B56D70249A}" type="datetimeFigureOut">
              <a:rPr lang="en-US" smtClean="0"/>
              <a:t>10/28/24</a:t>
            </a:fld>
            <a:endParaRPr lang="en-US"/>
          </a:p>
        </p:txBody>
      </p:sp>
      <p:sp>
        <p:nvSpPr>
          <p:cNvPr id="3" name="Footer Placeholder 2">
            <a:extLst>
              <a:ext uri="{FF2B5EF4-FFF2-40B4-BE49-F238E27FC236}">
                <a16:creationId xmlns:a16="http://schemas.microsoft.com/office/drawing/2014/main" id="{762F5473-AD1C-4058-0A24-9888D6758C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D68A46-77F8-C5BC-232D-C3C271D87F79}"/>
              </a:ext>
            </a:extLst>
          </p:cNvPr>
          <p:cNvSpPr>
            <a:spLocks noGrp="1"/>
          </p:cNvSpPr>
          <p:nvPr>
            <p:ph type="sldNum" sz="quarter" idx="12"/>
          </p:nvPr>
        </p:nvSpPr>
        <p:spPr/>
        <p:txBody>
          <a:bodyPr/>
          <a:lstStyle/>
          <a:p>
            <a:fld id="{FEEA0E39-E829-FA4D-8371-6B91B89C5C2C}" type="slidenum">
              <a:rPr lang="en-US" smtClean="0"/>
              <a:t>‹#›</a:t>
            </a:fld>
            <a:endParaRPr lang="en-US"/>
          </a:p>
        </p:txBody>
      </p:sp>
    </p:spTree>
    <p:extLst>
      <p:ext uri="{BB962C8B-B14F-4D97-AF65-F5344CB8AC3E}">
        <p14:creationId xmlns:p14="http://schemas.microsoft.com/office/powerpoint/2010/main" val="283830585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Quote with portrai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ABFD6-0A7E-4C17-A0CF-15563DCD4BE8}"/>
              </a:ext>
            </a:extLst>
          </p:cNvPr>
          <p:cNvSpPr>
            <a:spLocks noGrp="1"/>
          </p:cNvSpPr>
          <p:nvPr>
            <p:ph type="title" hasCustomPrompt="1"/>
          </p:nvPr>
        </p:nvSpPr>
        <p:spPr>
          <a:xfrm>
            <a:off x="1143000" y="1485900"/>
            <a:ext cx="4953000" cy="2567077"/>
          </a:xfrm>
          <a:prstGeom prst="rect">
            <a:avLst/>
          </a:prstGeom>
        </p:spPr>
        <p:txBody>
          <a:bodyPr/>
          <a:lstStyle>
            <a:lvl1pPr>
              <a:defRPr sz="3600"/>
            </a:lvl1pPr>
          </a:lstStyle>
          <a:p>
            <a:r>
              <a:rPr lang="en-US" dirty="0"/>
              <a:t>Enter quote here. Do not add additional quote marks on the text.</a:t>
            </a:r>
          </a:p>
        </p:txBody>
      </p:sp>
      <p:sp>
        <p:nvSpPr>
          <p:cNvPr id="9" name="Text Placeholder 8">
            <a:extLst>
              <a:ext uri="{FF2B5EF4-FFF2-40B4-BE49-F238E27FC236}">
                <a16:creationId xmlns:a16="http://schemas.microsoft.com/office/drawing/2014/main" id="{0C139DB6-EAA5-478D-8B47-73B28F478C40}"/>
              </a:ext>
            </a:extLst>
          </p:cNvPr>
          <p:cNvSpPr>
            <a:spLocks noGrp="1"/>
          </p:cNvSpPr>
          <p:nvPr>
            <p:ph type="body" sz="quarter" idx="14" hasCustomPrompt="1"/>
          </p:nvPr>
        </p:nvSpPr>
        <p:spPr>
          <a:xfrm>
            <a:off x="1143000" y="5459518"/>
            <a:ext cx="4953959" cy="369332"/>
          </a:xfrm>
          <a:prstGeom prst="rect">
            <a:avLst/>
          </a:prstGeom>
        </p:spPr>
        <p:txBody>
          <a:bodyPr/>
          <a:lstStyle>
            <a:lvl1pPr marL="0" indent="0">
              <a:buNone/>
              <a:defRPr sz="2000" b="1"/>
            </a:lvl1pPr>
          </a:lstStyle>
          <a:p>
            <a:pPr lvl="0"/>
            <a:r>
              <a:rPr lang="en-US"/>
              <a:t>Enter quoted person’s name</a:t>
            </a:r>
          </a:p>
        </p:txBody>
      </p:sp>
      <p:sp>
        <p:nvSpPr>
          <p:cNvPr id="11" name="Text Placeholder 10">
            <a:extLst>
              <a:ext uri="{FF2B5EF4-FFF2-40B4-BE49-F238E27FC236}">
                <a16:creationId xmlns:a16="http://schemas.microsoft.com/office/drawing/2014/main" id="{C4D58212-E366-46B6-A286-ED11216920C0}"/>
              </a:ext>
            </a:extLst>
          </p:cNvPr>
          <p:cNvSpPr>
            <a:spLocks noGrp="1"/>
          </p:cNvSpPr>
          <p:nvPr>
            <p:ph type="body" sz="quarter" idx="15" hasCustomPrompt="1"/>
          </p:nvPr>
        </p:nvSpPr>
        <p:spPr>
          <a:xfrm>
            <a:off x="1143000" y="5828850"/>
            <a:ext cx="4945182" cy="341632"/>
          </a:xfrm>
          <a:prstGeom prst="rect">
            <a:avLst/>
          </a:prstGeom>
        </p:spPr>
        <p:txBody>
          <a:bodyPr/>
          <a:lstStyle>
            <a:lvl1pPr marL="0" indent="0">
              <a:buNone/>
              <a:defRPr sz="1800"/>
            </a:lvl1pPr>
          </a:lstStyle>
          <a:p>
            <a:pPr lvl="0"/>
            <a:r>
              <a:rPr lang="en-US"/>
              <a:t>Enter quoted person’s affiliation</a:t>
            </a:r>
          </a:p>
        </p:txBody>
      </p:sp>
      <p:sp>
        <p:nvSpPr>
          <p:cNvPr id="16" name="Freeform: Shape 15">
            <a:extLst>
              <a:ext uri="{FF2B5EF4-FFF2-40B4-BE49-F238E27FC236}">
                <a16:creationId xmlns:a16="http://schemas.microsoft.com/office/drawing/2014/main" id="{A6AD14EE-B412-D4BA-99A4-1C0E5FD3E4EA}"/>
              </a:ext>
            </a:extLst>
          </p:cNvPr>
          <p:cNvSpPr>
            <a:spLocks noChangeAspect="1"/>
          </p:cNvSpPr>
          <p:nvPr userDrawn="1"/>
        </p:nvSpPr>
        <p:spPr>
          <a:xfrm>
            <a:off x="306051" y="915094"/>
            <a:ext cx="836949" cy="570806"/>
          </a:xfrm>
          <a:custGeom>
            <a:avLst/>
            <a:gdLst>
              <a:gd name="connsiteX0" fmla="*/ 357530 w 437083"/>
              <a:gd name="connsiteY0" fmla="*/ 0 h 298094"/>
              <a:gd name="connsiteX1" fmla="*/ 414223 w 437083"/>
              <a:gd name="connsiteY1" fmla="*/ 0 h 298094"/>
              <a:gd name="connsiteX2" fmla="*/ 437083 w 437083"/>
              <a:gd name="connsiteY2" fmla="*/ 19202 h 298094"/>
              <a:gd name="connsiteX3" fmla="*/ 436169 w 437083"/>
              <a:gd name="connsiteY3" fmla="*/ 30175 h 298094"/>
              <a:gd name="connsiteX4" fmla="*/ 433425 w 437083"/>
              <a:gd name="connsiteY4" fmla="*/ 52121 h 298094"/>
              <a:gd name="connsiteX5" fmla="*/ 403250 w 437083"/>
              <a:gd name="connsiteY5" fmla="*/ 266090 h 298094"/>
              <a:gd name="connsiteX6" fmla="*/ 392277 w 437083"/>
              <a:gd name="connsiteY6" fmla="*/ 290779 h 298094"/>
              <a:gd name="connsiteX7" fmla="*/ 367589 w 437083"/>
              <a:gd name="connsiteY7" fmla="*/ 298094 h 298094"/>
              <a:gd name="connsiteX8" fmla="*/ 327355 w 437083"/>
              <a:gd name="connsiteY8" fmla="*/ 298094 h 298094"/>
              <a:gd name="connsiteX9" fmla="*/ 235915 w 437083"/>
              <a:gd name="connsiteY9" fmla="*/ 236829 h 298094"/>
              <a:gd name="connsiteX10" fmla="*/ 258775 w 437083"/>
              <a:gd name="connsiteY10" fmla="*/ 160020 h 298094"/>
              <a:gd name="connsiteX11" fmla="*/ 318211 w 437083"/>
              <a:gd name="connsiteY11" fmla="*/ 28346 h 298094"/>
              <a:gd name="connsiteX12" fmla="*/ 333756 w 437083"/>
              <a:gd name="connsiteY12" fmla="*/ 6401 h 298094"/>
              <a:gd name="connsiteX13" fmla="*/ 357530 w 437083"/>
              <a:gd name="connsiteY13" fmla="*/ 0 h 298094"/>
              <a:gd name="connsiteX14" fmla="*/ 121615 w 437083"/>
              <a:gd name="connsiteY14" fmla="*/ 0 h 298094"/>
              <a:gd name="connsiteX15" fmla="*/ 178308 w 437083"/>
              <a:gd name="connsiteY15" fmla="*/ 0 h 298094"/>
              <a:gd name="connsiteX16" fmla="*/ 201168 w 437083"/>
              <a:gd name="connsiteY16" fmla="*/ 19202 h 298094"/>
              <a:gd name="connsiteX17" fmla="*/ 200253 w 437083"/>
              <a:gd name="connsiteY17" fmla="*/ 30175 h 298094"/>
              <a:gd name="connsiteX18" fmla="*/ 197510 w 437083"/>
              <a:gd name="connsiteY18" fmla="*/ 52121 h 298094"/>
              <a:gd name="connsiteX19" fmla="*/ 167335 w 437083"/>
              <a:gd name="connsiteY19" fmla="*/ 266090 h 298094"/>
              <a:gd name="connsiteX20" fmla="*/ 156362 w 437083"/>
              <a:gd name="connsiteY20" fmla="*/ 290779 h 298094"/>
              <a:gd name="connsiteX21" fmla="*/ 131673 w 437083"/>
              <a:gd name="connsiteY21" fmla="*/ 298094 h 298094"/>
              <a:gd name="connsiteX22" fmla="*/ 91440 w 437083"/>
              <a:gd name="connsiteY22" fmla="*/ 298094 h 298094"/>
              <a:gd name="connsiteX23" fmla="*/ 0 w 437083"/>
              <a:gd name="connsiteY23" fmla="*/ 236829 h 298094"/>
              <a:gd name="connsiteX24" fmla="*/ 22860 w 437083"/>
              <a:gd name="connsiteY24" fmla="*/ 160020 h 298094"/>
              <a:gd name="connsiteX25" fmla="*/ 82296 w 437083"/>
              <a:gd name="connsiteY25" fmla="*/ 28346 h 298094"/>
              <a:gd name="connsiteX26" fmla="*/ 97841 w 437083"/>
              <a:gd name="connsiteY26" fmla="*/ 6401 h 298094"/>
              <a:gd name="connsiteX27" fmla="*/ 121615 w 437083"/>
              <a:gd name="connsiteY27" fmla="*/ 0 h 298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37083" h="298094">
                <a:moveTo>
                  <a:pt x="357530" y="0"/>
                </a:moveTo>
                <a:lnTo>
                  <a:pt x="414223" y="0"/>
                </a:lnTo>
                <a:cubicBezTo>
                  <a:pt x="429463" y="0"/>
                  <a:pt x="437083" y="6401"/>
                  <a:pt x="437083" y="19202"/>
                </a:cubicBezTo>
                <a:cubicBezTo>
                  <a:pt x="437083" y="22250"/>
                  <a:pt x="436778" y="25908"/>
                  <a:pt x="436169" y="30175"/>
                </a:cubicBezTo>
                <a:cubicBezTo>
                  <a:pt x="435559" y="34442"/>
                  <a:pt x="434645" y="41757"/>
                  <a:pt x="433425" y="52121"/>
                </a:cubicBezTo>
                <a:lnTo>
                  <a:pt x="403250" y="266090"/>
                </a:lnTo>
                <a:cubicBezTo>
                  <a:pt x="401421" y="277673"/>
                  <a:pt x="397764" y="285902"/>
                  <a:pt x="392277" y="290779"/>
                </a:cubicBezTo>
                <a:cubicBezTo>
                  <a:pt x="386791" y="295656"/>
                  <a:pt x="378561" y="298094"/>
                  <a:pt x="367589" y="298094"/>
                </a:cubicBezTo>
                <a:lnTo>
                  <a:pt x="327355" y="298094"/>
                </a:lnTo>
                <a:cubicBezTo>
                  <a:pt x="266395" y="298094"/>
                  <a:pt x="235915" y="277673"/>
                  <a:pt x="235915" y="236829"/>
                </a:cubicBezTo>
                <a:cubicBezTo>
                  <a:pt x="235915" y="220370"/>
                  <a:pt x="243535" y="194767"/>
                  <a:pt x="258775" y="160020"/>
                </a:cubicBezTo>
                <a:lnTo>
                  <a:pt x="318211" y="28346"/>
                </a:lnTo>
                <a:cubicBezTo>
                  <a:pt x="322478" y="17983"/>
                  <a:pt x="327660" y="10668"/>
                  <a:pt x="333756" y="6401"/>
                </a:cubicBezTo>
                <a:cubicBezTo>
                  <a:pt x="339852" y="2133"/>
                  <a:pt x="347777" y="0"/>
                  <a:pt x="357530" y="0"/>
                </a:cubicBezTo>
                <a:close/>
                <a:moveTo>
                  <a:pt x="121615" y="0"/>
                </a:moveTo>
                <a:lnTo>
                  <a:pt x="178308" y="0"/>
                </a:lnTo>
                <a:cubicBezTo>
                  <a:pt x="193548" y="0"/>
                  <a:pt x="201168" y="6401"/>
                  <a:pt x="201168" y="19202"/>
                </a:cubicBezTo>
                <a:cubicBezTo>
                  <a:pt x="201168" y="22250"/>
                  <a:pt x="200863" y="25908"/>
                  <a:pt x="200253" y="30175"/>
                </a:cubicBezTo>
                <a:cubicBezTo>
                  <a:pt x="199644" y="34442"/>
                  <a:pt x="198729" y="41757"/>
                  <a:pt x="197510" y="52121"/>
                </a:cubicBezTo>
                <a:lnTo>
                  <a:pt x="167335" y="266090"/>
                </a:lnTo>
                <a:cubicBezTo>
                  <a:pt x="165506" y="277673"/>
                  <a:pt x="161849" y="285902"/>
                  <a:pt x="156362" y="290779"/>
                </a:cubicBezTo>
                <a:cubicBezTo>
                  <a:pt x="150876" y="295656"/>
                  <a:pt x="142646" y="298094"/>
                  <a:pt x="131673" y="298094"/>
                </a:cubicBezTo>
                <a:lnTo>
                  <a:pt x="91440" y="298094"/>
                </a:lnTo>
                <a:cubicBezTo>
                  <a:pt x="30480" y="298094"/>
                  <a:pt x="0" y="277673"/>
                  <a:pt x="0" y="236829"/>
                </a:cubicBezTo>
                <a:cubicBezTo>
                  <a:pt x="0" y="220370"/>
                  <a:pt x="7620" y="194767"/>
                  <a:pt x="22860" y="160020"/>
                </a:cubicBezTo>
                <a:lnTo>
                  <a:pt x="82296" y="28346"/>
                </a:lnTo>
                <a:cubicBezTo>
                  <a:pt x="86563" y="17983"/>
                  <a:pt x="91745" y="10668"/>
                  <a:pt x="97841" y="6401"/>
                </a:cubicBezTo>
                <a:cubicBezTo>
                  <a:pt x="103937" y="2133"/>
                  <a:pt x="111861" y="0"/>
                  <a:pt x="121615" y="0"/>
                </a:cubicBezTo>
                <a:close/>
              </a:path>
            </a:pathLst>
          </a:custGeom>
          <a:gradFill flip="none" rotWithShape="1">
            <a:gsLst>
              <a:gs pos="0">
                <a:schemeClr val="accent1"/>
              </a:gs>
              <a:gs pos="100000">
                <a:schemeClr val="accent3"/>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p>
        </p:txBody>
      </p:sp>
      <p:sp>
        <p:nvSpPr>
          <p:cNvPr id="3" name="Rectangle 2">
            <a:extLst>
              <a:ext uri="{FF2B5EF4-FFF2-40B4-BE49-F238E27FC236}">
                <a16:creationId xmlns:a16="http://schemas.microsoft.com/office/drawing/2014/main" id="{DF310A63-64FE-E9AE-7EFE-0450BA72CEBC}"/>
              </a:ext>
            </a:extLst>
          </p:cNvPr>
          <p:cNvSpPr/>
          <p:nvPr userDrawn="1"/>
        </p:nvSpPr>
        <p:spPr>
          <a:xfrm>
            <a:off x="0" y="0"/>
            <a:ext cx="80304" cy="6858000"/>
          </a:xfrm>
          <a:prstGeom prst="rect">
            <a:avLst/>
          </a:prstGeom>
          <a:gradFill flip="none" rotWithShape="1">
            <a:gsLst>
              <a:gs pos="0">
                <a:schemeClr val="accent6"/>
              </a:gs>
              <a:gs pos="40000">
                <a:schemeClr val="accent1"/>
              </a:gs>
              <a:gs pos="100000">
                <a:schemeClr val="accent3"/>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Slide Number Placeholder 6">
            <a:extLst>
              <a:ext uri="{FF2B5EF4-FFF2-40B4-BE49-F238E27FC236}">
                <a16:creationId xmlns:a16="http://schemas.microsoft.com/office/drawing/2014/main" id="{361AB379-6BCD-5D2B-DD26-96F5436A9380}"/>
              </a:ext>
            </a:extLst>
          </p:cNvPr>
          <p:cNvSpPr>
            <a:spLocks noGrp="1"/>
          </p:cNvSpPr>
          <p:nvPr>
            <p:ph type="sldNum" sz="quarter" idx="19"/>
          </p:nvPr>
        </p:nvSpPr>
        <p:spPr/>
        <p:txBody>
          <a:bodyPr/>
          <a:lstStyle/>
          <a:p>
            <a:fld id="{DC503246-BBCE-4F0A-BCDC-08FC4C52637D}" type="slidenum">
              <a:rPr lang="en-US" smtClean="0"/>
              <a:pPr/>
              <a:t>‹#›</a:t>
            </a:fld>
            <a:endParaRPr lang="en-US"/>
          </a:p>
        </p:txBody>
      </p:sp>
      <p:sp>
        <p:nvSpPr>
          <p:cNvPr id="8" name="Picture Placeholder 5">
            <a:extLst>
              <a:ext uri="{FF2B5EF4-FFF2-40B4-BE49-F238E27FC236}">
                <a16:creationId xmlns:a16="http://schemas.microsoft.com/office/drawing/2014/main" id="{61F8984E-9F5B-A656-83FE-21F4A764609D}"/>
              </a:ext>
            </a:extLst>
          </p:cNvPr>
          <p:cNvSpPr>
            <a:spLocks noGrp="1"/>
          </p:cNvSpPr>
          <p:nvPr>
            <p:ph type="pic" sz="quarter" idx="16" hasCustomPrompt="1"/>
          </p:nvPr>
        </p:nvSpPr>
        <p:spPr>
          <a:xfrm>
            <a:off x="7391400" y="1485899"/>
            <a:ext cx="3886200" cy="3980836"/>
          </a:xfrm>
          <a:prstGeom prst="roundRect">
            <a:avLst>
              <a:gd name="adj" fmla="val 2693"/>
            </a:avLst>
          </a:prstGeom>
        </p:spPr>
        <p:txBody>
          <a:bodyPr anchor="ctr"/>
          <a:lstStyle>
            <a:lvl1pPr marL="0" indent="0" algn="ctr">
              <a:buNone/>
              <a:defRPr/>
            </a:lvl1pPr>
          </a:lstStyle>
          <a:p>
            <a:r>
              <a:rPr lang="en-US" dirty="0"/>
              <a:t>Click icon to add image</a:t>
            </a:r>
            <a:br>
              <a:rPr lang="en-US" dirty="0"/>
            </a:br>
            <a:br>
              <a:rPr lang="en-US" dirty="0"/>
            </a:br>
            <a:endParaRPr lang="en-US" dirty="0"/>
          </a:p>
        </p:txBody>
      </p:sp>
    </p:spTree>
    <p:extLst>
      <p:ext uri="{BB962C8B-B14F-4D97-AF65-F5344CB8AC3E}">
        <p14:creationId xmlns:p14="http://schemas.microsoft.com/office/powerpoint/2010/main" val="61843532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720">
          <p15:clr>
            <a:srgbClr val="FBAE40"/>
          </p15:clr>
        </p15:guide>
        <p15:guide id="2" pos="5880">
          <p15:clr>
            <a:srgbClr val="FBAE40"/>
          </p15:clr>
        </p15:guide>
        <p15:guide id="3" orient="horz" pos="2904">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Header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D0138-670A-478D-BCC5-48A85ECF1D46}"/>
              </a:ext>
            </a:extLst>
          </p:cNvPr>
          <p:cNvSpPr>
            <a:spLocks noGrp="1"/>
          </p:cNvSpPr>
          <p:nvPr>
            <p:ph type="title" hasCustomPrompt="1"/>
          </p:nvPr>
        </p:nvSpPr>
        <p:spPr>
          <a:xfrm>
            <a:off x="419100" y="2707821"/>
            <a:ext cx="8077200" cy="1442355"/>
          </a:xfrm>
          <a:prstGeom prst="rect">
            <a:avLst/>
          </a:prstGeom>
        </p:spPr>
        <p:txBody>
          <a:bodyPr anchor="ctr"/>
          <a:lstStyle>
            <a:lvl1pPr>
              <a:defRPr sz="4400"/>
            </a:lvl1pPr>
          </a:lstStyle>
          <a:p>
            <a:r>
              <a:rPr lang="en-US"/>
              <a:t>Section divider – </a:t>
            </a:r>
            <a:br>
              <a:rPr lang="en-US"/>
            </a:br>
            <a:r>
              <a:rPr lang="en-US"/>
              <a:t>Enter section name here</a:t>
            </a:r>
          </a:p>
        </p:txBody>
      </p:sp>
      <p:sp>
        <p:nvSpPr>
          <p:cNvPr id="5" name="Slide Number Placeholder 4">
            <a:extLst>
              <a:ext uri="{FF2B5EF4-FFF2-40B4-BE49-F238E27FC236}">
                <a16:creationId xmlns:a16="http://schemas.microsoft.com/office/drawing/2014/main" id="{A550AEFC-66AC-3609-C732-66426D9651D5}"/>
              </a:ext>
            </a:extLst>
          </p:cNvPr>
          <p:cNvSpPr>
            <a:spLocks noGrp="1"/>
          </p:cNvSpPr>
          <p:nvPr>
            <p:ph type="sldNum" sz="quarter" idx="12"/>
          </p:nvPr>
        </p:nvSpPr>
        <p:spPr/>
        <p:txBody>
          <a:bodyPr/>
          <a:lstStyle/>
          <a:p>
            <a:fld id="{DC503246-BBCE-4F0A-BCDC-08FC4C52637D}" type="slidenum">
              <a:rPr lang="en-US" smtClean="0"/>
              <a:pPr/>
              <a:t>‹#›</a:t>
            </a:fld>
            <a:endParaRPr lang="en-US"/>
          </a:p>
        </p:txBody>
      </p:sp>
    </p:spTree>
    <p:extLst>
      <p:ext uri="{BB962C8B-B14F-4D97-AF65-F5344CB8AC3E}">
        <p14:creationId xmlns:p14="http://schemas.microsoft.com/office/powerpoint/2010/main" val="3426460722"/>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Section Header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D0138-670A-478D-BCC5-48A85ECF1D46}"/>
              </a:ext>
            </a:extLst>
          </p:cNvPr>
          <p:cNvSpPr>
            <a:spLocks noGrp="1"/>
          </p:cNvSpPr>
          <p:nvPr>
            <p:ph type="title" hasCustomPrompt="1"/>
          </p:nvPr>
        </p:nvSpPr>
        <p:spPr>
          <a:xfrm>
            <a:off x="419100" y="2707821"/>
            <a:ext cx="8077200" cy="1442355"/>
          </a:xfrm>
          <a:prstGeom prst="rect">
            <a:avLst/>
          </a:prstGeom>
        </p:spPr>
        <p:txBody>
          <a:bodyPr anchor="ctr"/>
          <a:lstStyle>
            <a:lvl1pPr>
              <a:defRPr sz="4400"/>
            </a:lvl1pPr>
          </a:lstStyle>
          <a:p>
            <a:r>
              <a:rPr lang="en-US"/>
              <a:t>Section divider – </a:t>
            </a:r>
            <a:br>
              <a:rPr lang="en-US"/>
            </a:br>
            <a:r>
              <a:rPr lang="en-US"/>
              <a:t>Enter section name here</a:t>
            </a:r>
          </a:p>
        </p:txBody>
      </p:sp>
      <p:sp>
        <p:nvSpPr>
          <p:cNvPr id="5" name="Slide Number Placeholder 4">
            <a:extLst>
              <a:ext uri="{FF2B5EF4-FFF2-40B4-BE49-F238E27FC236}">
                <a16:creationId xmlns:a16="http://schemas.microsoft.com/office/drawing/2014/main" id="{A550AEFC-66AC-3609-C732-66426D9651D5}"/>
              </a:ext>
            </a:extLst>
          </p:cNvPr>
          <p:cNvSpPr>
            <a:spLocks noGrp="1"/>
          </p:cNvSpPr>
          <p:nvPr>
            <p:ph type="sldNum" sz="quarter" idx="12"/>
          </p:nvPr>
        </p:nvSpPr>
        <p:spPr/>
        <p:txBody>
          <a:bodyPr/>
          <a:lstStyle/>
          <a:p>
            <a:fld id="{DC503246-BBCE-4F0A-BCDC-08FC4C52637D}" type="slidenum">
              <a:rPr lang="en-US" smtClean="0"/>
              <a:pPr/>
              <a:t>‹#›</a:t>
            </a:fld>
            <a:endParaRPr lang="en-US"/>
          </a:p>
        </p:txBody>
      </p:sp>
    </p:spTree>
    <p:extLst>
      <p:ext uri="{BB962C8B-B14F-4D97-AF65-F5344CB8AC3E}">
        <p14:creationId xmlns:p14="http://schemas.microsoft.com/office/powerpoint/2010/main" val="381246652"/>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w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F796E24-5997-E186-1278-85841BD80340}"/>
              </a:ext>
            </a:extLst>
          </p:cNvPr>
          <p:cNvSpPr>
            <a:spLocks noGrp="1"/>
          </p:cNvSpPr>
          <p:nvPr>
            <p:ph type="title"/>
          </p:nvPr>
        </p:nvSpPr>
        <p:spPr>
          <a:xfrm>
            <a:off x="419100" y="2319619"/>
            <a:ext cx="5943600" cy="3046132"/>
          </a:xfrm>
        </p:spPr>
        <p:txBody>
          <a:bodyPr anchor="b"/>
          <a:lstStyle>
            <a:lvl1pPr>
              <a:defRPr sz="4400">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164BDF38-9AA7-CBB9-2814-A6AA8E7AD758}"/>
              </a:ext>
            </a:extLst>
          </p:cNvPr>
          <p:cNvSpPr>
            <a:spLocks noGrp="1"/>
          </p:cNvSpPr>
          <p:nvPr>
            <p:ph type="sldNum" sz="quarter" idx="4"/>
          </p:nvPr>
        </p:nvSpPr>
        <p:spPr>
          <a:xfrm>
            <a:off x="9105901" y="6348151"/>
            <a:ext cx="2743200" cy="365125"/>
          </a:xfrm>
          <a:prstGeom prst="rect">
            <a:avLst/>
          </a:prstGeom>
        </p:spPr>
        <p:txBody>
          <a:bodyPr vert="horz" lIns="0" tIns="0" rIns="0" bIns="0" rtlCol="0" anchor="ctr"/>
          <a:lstStyle>
            <a:lvl1pPr algn="r">
              <a:defRPr sz="1000">
                <a:solidFill>
                  <a:schemeClr val="tx1">
                    <a:tint val="75000"/>
                  </a:schemeClr>
                </a:solidFill>
              </a:defRPr>
            </a:lvl1pPr>
          </a:lstStyle>
          <a:p>
            <a:fld id="{DC503246-BBCE-4F0A-BCDC-08FC4C52637D}" type="slidenum">
              <a:rPr lang="en-US" smtClean="0"/>
              <a:pPr/>
              <a:t>‹#›</a:t>
            </a:fld>
            <a:endParaRPr lang="en-US"/>
          </a:p>
        </p:txBody>
      </p:sp>
      <p:sp>
        <p:nvSpPr>
          <p:cNvPr id="11" name="Picture Placeholder 5">
            <a:extLst>
              <a:ext uri="{FF2B5EF4-FFF2-40B4-BE49-F238E27FC236}">
                <a16:creationId xmlns:a16="http://schemas.microsoft.com/office/drawing/2014/main" id="{783A5516-1B0D-0050-4758-1DD1D7C68A8A}"/>
              </a:ext>
            </a:extLst>
          </p:cNvPr>
          <p:cNvSpPr>
            <a:spLocks noGrp="1"/>
          </p:cNvSpPr>
          <p:nvPr>
            <p:ph type="pic" sz="quarter" idx="16" hasCustomPrompt="1"/>
          </p:nvPr>
        </p:nvSpPr>
        <p:spPr>
          <a:xfrm>
            <a:off x="7391400" y="342900"/>
            <a:ext cx="4457700" cy="5867399"/>
          </a:xfrm>
          <a:prstGeom prst="roundRect">
            <a:avLst>
              <a:gd name="adj" fmla="val 2693"/>
            </a:avLst>
          </a:prstGeom>
        </p:spPr>
        <p:txBody>
          <a:bodyPr anchor="ctr"/>
          <a:lstStyle>
            <a:lvl1pPr marL="0" indent="0" algn="ctr">
              <a:buNone/>
              <a:defRPr/>
            </a:lvl1pPr>
          </a:lstStyle>
          <a:p>
            <a:r>
              <a:rPr lang="en-US" dirty="0"/>
              <a:t>Click icon to add image</a:t>
            </a:r>
            <a:br>
              <a:rPr lang="en-US" dirty="0"/>
            </a:br>
            <a:br>
              <a:rPr lang="en-US" dirty="0"/>
            </a:br>
            <a:endParaRPr lang="en-US" dirty="0"/>
          </a:p>
        </p:txBody>
      </p:sp>
    </p:spTree>
    <p:extLst>
      <p:ext uri="{BB962C8B-B14F-4D97-AF65-F5344CB8AC3E}">
        <p14:creationId xmlns:p14="http://schemas.microsoft.com/office/powerpoint/2010/main" val="1180252622"/>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71881157-0DF8-49E6-B684-3E8FD245EE8E}"/>
              </a:ext>
            </a:extLst>
          </p:cNvPr>
          <p:cNvSpPr>
            <a:spLocks noGrp="1"/>
          </p:cNvSpPr>
          <p:nvPr>
            <p:ph type="body" sz="quarter" idx="10" hasCustomPrompt="1"/>
          </p:nvPr>
        </p:nvSpPr>
        <p:spPr>
          <a:xfrm>
            <a:off x="431800" y="3453368"/>
            <a:ext cx="3429000" cy="369332"/>
          </a:xfrm>
          <a:prstGeom prst="rect">
            <a:avLst/>
          </a:prstGeom>
        </p:spPr>
        <p:txBody>
          <a:bodyPr anchor="b"/>
          <a:lstStyle>
            <a:lvl1pPr marL="0" indent="0">
              <a:buNone/>
              <a:defRPr sz="2000" b="1"/>
            </a:lvl1pPr>
          </a:lstStyle>
          <a:p>
            <a:pPr lvl="0"/>
            <a:r>
              <a:rPr lang="en-US"/>
              <a:t>Speaker name</a:t>
            </a:r>
          </a:p>
        </p:txBody>
      </p:sp>
      <p:sp>
        <p:nvSpPr>
          <p:cNvPr id="13" name="Text Placeholder 12">
            <a:extLst>
              <a:ext uri="{FF2B5EF4-FFF2-40B4-BE49-F238E27FC236}">
                <a16:creationId xmlns:a16="http://schemas.microsoft.com/office/drawing/2014/main" id="{EA2927B3-63A9-43F6-91E9-B153F0DF34DC}"/>
              </a:ext>
            </a:extLst>
          </p:cNvPr>
          <p:cNvSpPr>
            <a:spLocks noGrp="1"/>
          </p:cNvSpPr>
          <p:nvPr>
            <p:ph type="body" sz="quarter" idx="11" hasCustomPrompt="1"/>
          </p:nvPr>
        </p:nvSpPr>
        <p:spPr>
          <a:xfrm>
            <a:off x="431800" y="3835400"/>
            <a:ext cx="3429000" cy="1128486"/>
          </a:xfrm>
          <a:prstGeom prst="rect">
            <a:avLst/>
          </a:prstGeom>
        </p:spPr>
        <p:txBody>
          <a:bodyPr>
            <a:noAutofit/>
          </a:bodyPr>
          <a:lstStyle>
            <a:lvl1pPr marL="0" indent="0">
              <a:lnSpc>
                <a:spcPct val="100000"/>
              </a:lnSpc>
              <a:spcAft>
                <a:spcPts val="600"/>
              </a:spcAft>
              <a:buNone/>
              <a:defRPr sz="1800"/>
            </a:lvl1pPr>
          </a:lstStyle>
          <a:p>
            <a:pPr lvl="0"/>
            <a:r>
              <a:rPr lang="en-US"/>
              <a:t>Speaker contact info (such as email or socials)</a:t>
            </a:r>
          </a:p>
        </p:txBody>
      </p:sp>
      <p:sp>
        <p:nvSpPr>
          <p:cNvPr id="14" name="Text Placeholder 10">
            <a:extLst>
              <a:ext uri="{FF2B5EF4-FFF2-40B4-BE49-F238E27FC236}">
                <a16:creationId xmlns:a16="http://schemas.microsoft.com/office/drawing/2014/main" id="{25647617-D370-4344-8A52-A50356181DAE}"/>
              </a:ext>
            </a:extLst>
          </p:cNvPr>
          <p:cNvSpPr>
            <a:spLocks noGrp="1"/>
          </p:cNvSpPr>
          <p:nvPr>
            <p:ph type="body" sz="quarter" idx="12" hasCustomPrompt="1"/>
          </p:nvPr>
        </p:nvSpPr>
        <p:spPr>
          <a:xfrm>
            <a:off x="4075949" y="3453368"/>
            <a:ext cx="3429000" cy="369332"/>
          </a:xfrm>
          <a:prstGeom prst="rect">
            <a:avLst/>
          </a:prstGeom>
        </p:spPr>
        <p:txBody>
          <a:bodyPr anchor="b"/>
          <a:lstStyle>
            <a:lvl1pPr marL="0" indent="0">
              <a:buNone/>
              <a:defRPr sz="2000" b="1"/>
            </a:lvl1pPr>
          </a:lstStyle>
          <a:p>
            <a:pPr lvl="0"/>
            <a:r>
              <a:rPr lang="en-US"/>
              <a:t>Speaker name</a:t>
            </a:r>
          </a:p>
        </p:txBody>
      </p:sp>
      <p:sp>
        <p:nvSpPr>
          <p:cNvPr id="15" name="Text Placeholder 10">
            <a:extLst>
              <a:ext uri="{FF2B5EF4-FFF2-40B4-BE49-F238E27FC236}">
                <a16:creationId xmlns:a16="http://schemas.microsoft.com/office/drawing/2014/main" id="{901E06BA-A855-4482-AB73-94B5EFBA8420}"/>
              </a:ext>
            </a:extLst>
          </p:cNvPr>
          <p:cNvSpPr>
            <a:spLocks noGrp="1"/>
          </p:cNvSpPr>
          <p:nvPr>
            <p:ph type="body" sz="quarter" idx="13" hasCustomPrompt="1"/>
          </p:nvPr>
        </p:nvSpPr>
        <p:spPr>
          <a:xfrm>
            <a:off x="7720100" y="3453368"/>
            <a:ext cx="3429000" cy="369332"/>
          </a:xfrm>
          <a:prstGeom prst="rect">
            <a:avLst/>
          </a:prstGeom>
        </p:spPr>
        <p:txBody>
          <a:bodyPr anchor="b"/>
          <a:lstStyle>
            <a:lvl1pPr marL="0" indent="0">
              <a:buNone/>
              <a:defRPr sz="2000" b="1"/>
            </a:lvl1pPr>
          </a:lstStyle>
          <a:p>
            <a:pPr lvl="0"/>
            <a:r>
              <a:rPr lang="en-US"/>
              <a:t>Speaker name</a:t>
            </a:r>
          </a:p>
        </p:txBody>
      </p:sp>
      <p:sp>
        <p:nvSpPr>
          <p:cNvPr id="16" name="Text Placeholder 12">
            <a:extLst>
              <a:ext uri="{FF2B5EF4-FFF2-40B4-BE49-F238E27FC236}">
                <a16:creationId xmlns:a16="http://schemas.microsoft.com/office/drawing/2014/main" id="{167C7A81-0FAF-4B91-8CE3-3CB926ABA277}"/>
              </a:ext>
            </a:extLst>
          </p:cNvPr>
          <p:cNvSpPr>
            <a:spLocks noGrp="1"/>
          </p:cNvSpPr>
          <p:nvPr>
            <p:ph type="body" sz="quarter" idx="14" hasCustomPrompt="1"/>
          </p:nvPr>
        </p:nvSpPr>
        <p:spPr>
          <a:xfrm>
            <a:off x="4075949" y="3835400"/>
            <a:ext cx="3429000" cy="1128486"/>
          </a:xfrm>
          <a:prstGeom prst="rect">
            <a:avLst/>
          </a:prstGeom>
        </p:spPr>
        <p:txBody>
          <a:bodyPr>
            <a:noAutofit/>
          </a:bodyPr>
          <a:lstStyle>
            <a:lvl1pPr marL="0" indent="0">
              <a:lnSpc>
                <a:spcPct val="100000"/>
              </a:lnSpc>
              <a:spcAft>
                <a:spcPts val="600"/>
              </a:spcAft>
              <a:buNone/>
              <a:defRPr sz="1800"/>
            </a:lvl1pPr>
          </a:lstStyle>
          <a:p>
            <a:pPr lvl="0"/>
            <a:r>
              <a:rPr lang="en-US"/>
              <a:t>Speaker contact info (such as email or socials)</a:t>
            </a:r>
          </a:p>
        </p:txBody>
      </p:sp>
      <p:sp>
        <p:nvSpPr>
          <p:cNvPr id="17" name="Text Placeholder 12">
            <a:extLst>
              <a:ext uri="{FF2B5EF4-FFF2-40B4-BE49-F238E27FC236}">
                <a16:creationId xmlns:a16="http://schemas.microsoft.com/office/drawing/2014/main" id="{69E66DAE-B2A2-4775-9B21-0BED6B9C887E}"/>
              </a:ext>
            </a:extLst>
          </p:cNvPr>
          <p:cNvSpPr>
            <a:spLocks noGrp="1"/>
          </p:cNvSpPr>
          <p:nvPr>
            <p:ph type="body" sz="quarter" idx="15" hasCustomPrompt="1"/>
          </p:nvPr>
        </p:nvSpPr>
        <p:spPr>
          <a:xfrm>
            <a:off x="7720100" y="3835400"/>
            <a:ext cx="3429000" cy="1128486"/>
          </a:xfrm>
          <a:prstGeom prst="rect">
            <a:avLst/>
          </a:prstGeom>
        </p:spPr>
        <p:txBody>
          <a:bodyPr>
            <a:noAutofit/>
          </a:bodyPr>
          <a:lstStyle>
            <a:lvl1pPr marL="0" indent="0">
              <a:lnSpc>
                <a:spcPct val="100000"/>
              </a:lnSpc>
              <a:spcAft>
                <a:spcPts val="600"/>
              </a:spcAft>
              <a:buNone/>
              <a:defRPr sz="1800"/>
            </a:lvl1pPr>
          </a:lstStyle>
          <a:p>
            <a:pPr lvl="0"/>
            <a:r>
              <a:rPr lang="en-US"/>
              <a:t>Speaker contact info (such as email or socials)</a:t>
            </a:r>
          </a:p>
        </p:txBody>
      </p:sp>
      <p:sp>
        <p:nvSpPr>
          <p:cNvPr id="43" name="Title 42">
            <a:extLst>
              <a:ext uri="{FF2B5EF4-FFF2-40B4-BE49-F238E27FC236}">
                <a16:creationId xmlns:a16="http://schemas.microsoft.com/office/drawing/2014/main" id="{0D9B8DBA-78C6-4788-90BB-271D175CD3A8}"/>
              </a:ext>
            </a:extLst>
          </p:cNvPr>
          <p:cNvSpPr>
            <a:spLocks noGrp="1"/>
          </p:cNvSpPr>
          <p:nvPr>
            <p:ph type="title" hasCustomPrompt="1"/>
          </p:nvPr>
        </p:nvSpPr>
        <p:spPr>
          <a:xfrm>
            <a:off x="0" y="-660868"/>
            <a:ext cx="12192000" cy="638175"/>
          </a:xfrm>
          <a:prstGeom prst="rect">
            <a:avLst/>
          </a:prstGeom>
        </p:spPr>
        <p:txBody>
          <a:bodyPr/>
          <a:lstStyle>
            <a:lvl1pPr>
              <a:defRPr>
                <a:solidFill>
                  <a:schemeClr val="bg1">
                    <a:lumMod val="65000"/>
                    <a:lumOff val="35000"/>
                  </a:schemeClr>
                </a:solidFill>
              </a:defRPr>
            </a:lvl1pPr>
          </a:lstStyle>
          <a:p>
            <a:r>
              <a:rPr lang="en-US"/>
              <a:t>Thank you layout</a:t>
            </a:r>
          </a:p>
        </p:txBody>
      </p:sp>
      <p:sp>
        <p:nvSpPr>
          <p:cNvPr id="3" name="TextBox 2">
            <a:extLst>
              <a:ext uri="{FF2B5EF4-FFF2-40B4-BE49-F238E27FC236}">
                <a16:creationId xmlns:a16="http://schemas.microsoft.com/office/drawing/2014/main" id="{B40EF7F8-9F2B-B523-D4B9-FDEDC073F8E5}"/>
              </a:ext>
            </a:extLst>
          </p:cNvPr>
          <p:cNvSpPr txBox="1"/>
          <p:nvPr userDrawn="1"/>
        </p:nvSpPr>
        <p:spPr bwMode="white">
          <a:xfrm>
            <a:off x="419100" y="1900795"/>
            <a:ext cx="5676900" cy="956453"/>
          </a:xfrm>
          <a:prstGeom prst="rect">
            <a:avLst/>
          </a:prstGeom>
          <a:noFill/>
        </p:spPr>
        <p:txBody>
          <a:bodyPr lIns="0" tIns="0" rIns="0" bIns="0"/>
          <a:lstStyle>
            <a:lvl1pPr defTabSz="1097278">
              <a:lnSpc>
                <a:spcPct val="90000"/>
              </a:lnSpc>
              <a:spcBef>
                <a:spcPct val="0"/>
              </a:spcBef>
              <a:buNone/>
              <a:defRPr lang="en-US" sz="6600" b="0" cap="none" spc="-118" baseline="0" dirty="0" smtClean="0">
                <a:ln w="3175">
                  <a:noFill/>
                </a:ln>
                <a:solidFill>
                  <a:schemeClr val="bg1"/>
                </a:solidFill>
                <a:effectLst/>
                <a:latin typeface="Amazon Ember Display Heavy" panose="020F0803020204020204" pitchFamily="34" charset="0"/>
                <a:ea typeface="Amazon Ember Display Heavy" panose="020F0803020204020204" pitchFamily="34" charset="0"/>
                <a:cs typeface="Amazon Ember Display Heavy" panose="020F0803020204020204" pitchFamily="34" charset="0"/>
              </a:defRPr>
            </a:lvl1pPr>
          </a:lstStyle>
          <a:p>
            <a:pPr eaLnBrk="1" fontAlgn="auto" hangingPunct="1">
              <a:spcAft>
                <a:spcPts val="0"/>
              </a:spcAft>
              <a:defRPr/>
            </a:pPr>
            <a:r>
              <a:rPr sz="6600" b="1" i="0" spc="-15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rPr>
              <a:t>Thank you!</a:t>
            </a:r>
          </a:p>
        </p:txBody>
      </p:sp>
      <p:sp>
        <p:nvSpPr>
          <p:cNvPr id="5" name="Slide Number Placeholder 4">
            <a:extLst>
              <a:ext uri="{FF2B5EF4-FFF2-40B4-BE49-F238E27FC236}">
                <a16:creationId xmlns:a16="http://schemas.microsoft.com/office/drawing/2014/main" id="{FDC8D098-0D5D-2F43-20F0-F79D1130DDB7}"/>
              </a:ext>
            </a:extLst>
          </p:cNvPr>
          <p:cNvSpPr>
            <a:spLocks noGrp="1"/>
          </p:cNvSpPr>
          <p:nvPr>
            <p:ph type="sldNum" sz="quarter" idx="18"/>
          </p:nvPr>
        </p:nvSpPr>
        <p:spPr/>
        <p:txBody>
          <a:bodyPr/>
          <a:lstStyle/>
          <a:p>
            <a:fld id="{DC503246-BBCE-4F0A-BCDC-08FC4C52637D}" type="slidenum">
              <a:rPr lang="en-US" smtClean="0"/>
              <a:pPr/>
              <a:t>‹#›</a:t>
            </a:fld>
            <a:endParaRPr lang="en-US"/>
          </a:p>
        </p:txBody>
      </p:sp>
    </p:spTree>
    <p:extLst>
      <p:ext uri="{BB962C8B-B14F-4D97-AF65-F5344CB8AC3E}">
        <p14:creationId xmlns:p14="http://schemas.microsoft.com/office/powerpoint/2010/main" val="2166834073"/>
      </p:ext>
    </p:extLst>
  </p:cSld>
  <p:clrMapOvr>
    <a:masterClrMapping/>
  </p:clrMapOvr>
  <p:transition>
    <p:fade/>
  </p:transition>
  <p:extLst>
    <p:ext uri="{DCECCB84-F9BA-43D5-87BE-67443E8EF086}">
      <p15:sldGuideLst xmlns:p15="http://schemas.microsoft.com/office/powerpoint/2012/main">
        <p15:guide id="1" pos="264">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End of Template">
    <p:spTree>
      <p:nvGrpSpPr>
        <p:cNvPr id="1" name=""/>
        <p:cNvGrpSpPr/>
        <p:nvPr/>
      </p:nvGrpSpPr>
      <p:grpSpPr>
        <a:xfrm>
          <a:off x="0" y="0"/>
          <a:ext cx="0" cy="0"/>
          <a:chOff x="0" y="0"/>
          <a:chExt cx="0" cy="0"/>
        </a:xfrm>
      </p:grpSpPr>
      <p:pic>
        <p:nvPicPr>
          <p:cNvPr id="7" name="Graphic 6" descr="Stop sign">
            <a:extLst>
              <a:ext uri="{FF2B5EF4-FFF2-40B4-BE49-F238E27FC236}">
                <a16:creationId xmlns:a16="http://schemas.microsoft.com/office/drawing/2014/main" id="{D8BDC3FF-1738-461C-B98B-AC108F0BBD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7250" y="2114549"/>
            <a:ext cx="2628900" cy="2628900"/>
          </a:xfrm>
          <a:prstGeom prst="rect">
            <a:avLst/>
          </a:prstGeom>
        </p:spPr>
      </p:pic>
      <p:sp>
        <p:nvSpPr>
          <p:cNvPr id="2" name="TextBox 1">
            <a:extLst>
              <a:ext uri="{FF2B5EF4-FFF2-40B4-BE49-F238E27FC236}">
                <a16:creationId xmlns:a16="http://schemas.microsoft.com/office/drawing/2014/main" id="{A8E4803B-1950-E31A-1640-76EE0564F821}"/>
              </a:ext>
            </a:extLst>
          </p:cNvPr>
          <p:cNvSpPr txBox="1"/>
          <p:nvPr userDrawn="1"/>
        </p:nvSpPr>
        <p:spPr>
          <a:xfrm>
            <a:off x="3486150" y="2379642"/>
            <a:ext cx="7785100" cy="2471189"/>
          </a:xfrm>
          <a:prstGeom prst="rect">
            <a:avLst/>
          </a:prstGeom>
          <a:noFill/>
        </p:spPr>
        <p:txBody>
          <a:bodyPr wrap="square" rtlCol="0">
            <a:spAutoFit/>
          </a:bodyPr>
          <a:lstStyle/>
          <a:p>
            <a:pPr algn="l">
              <a:lnSpc>
                <a:spcPct val="80000"/>
              </a:lnSpc>
            </a:pPr>
            <a:r>
              <a:rPr lang="en-US" sz="6600" b="1" i="0" dirty="0">
                <a:latin typeface="Amazon Ember Display" panose="020F0603020204020204" pitchFamily="34" charset="0"/>
                <a:ea typeface="Amazon Ember Display" panose="020F0603020204020204" pitchFamily="34" charset="0"/>
                <a:cs typeface="Amazon Ember Display" panose="020F0603020204020204" pitchFamily="34" charset="0"/>
              </a:rPr>
              <a:t>Do not use layouts after this slide.</a:t>
            </a:r>
            <a:endParaRPr lang="en-US" sz="6600" b="1" i="0" dirty="0">
              <a:latin typeface="Amazon Ember Display Heavy" panose="020F0603020204020204" pitchFamily="34" charset="0"/>
              <a:ea typeface="Amazon Ember Display Heavy" panose="020F0603020204020204" pitchFamily="34" charset="0"/>
              <a:cs typeface="Amazon Ember Display Heavy" panose="020F0603020204020204" pitchFamily="34" charset="0"/>
            </a:endParaRPr>
          </a:p>
          <a:p>
            <a:pPr algn="l">
              <a:lnSpc>
                <a:spcPct val="80000"/>
              </a:lnSpc>
              <a:spcBef>
                <a:spcPts val="600"/>
              </a:spcBef>
            </a:pPr>
            <a:r>
              <a:rPr lang="en-US" sz="2400" b="0" i="0" dirty="0">
                <a:latin typeface="Amazon Ember Display Medium" panose="020F0603020204020204" pitchFamily="34" charset="0"/>
                <a:ea typeface="Amazon Ember Display Medium" panose="020F0603020204020204" pitchFamily="34" charset="0"/>
                <a:cs typeface="Amazon Ember Display Medium" panose="020F0603020204020204" pitchFamily="34" charset="0"/>
              </a:rPr>
              <a:t>They are included as visual examples only</a:t>
            </a:r>
          </a:p>
          <a:p>
            <a:pPr algn="l">
              <a:lnSpc>
                <a:spcPct val="80000"/>
              </a:lnSpc>
              <a:spcBef>
                <a:spcPts val="600"/>
              </a:spcBef>
            </a:pPr>
            <a:r>
              <a:rPr lang="en-US" sz="2400" b="0" i="0" dirty="0">
                <a:latin typeface="Amazon Ember Display Medium" panose="020F0603020204020204" pitchFamily="34" charset="0"/>
                <a:ea typeface="Amazon Ember Display Medium" panose="020F0603020204020204" pitchFamily="34" charset="0"/>
                <a:cs typeface="Amazon Ember Display Medium" panose="020F0603020204020204" pitchFamily="34" charset="0"/>
              </a:rPr>
              <a:t>and are not part of the official template.</a:t>
            </a:r>
            <a:endParaRPr lang="en-US" sz="6600" b="0" i="0" dirty="0">
              <a:latin typeface="Amazon Ember Display Medium" panose="020F0603020204020204" pitchFamily="34" charset="0"/>
              <a:ea typeface="Amazon Ember Display Medium" panose="020F0603020204020204" pitchFamily="34" charset="0"/>
              <a:cs typeface="Amazon Ember Display Medium" panose="020F0603020204020204" pitchFamily="34" charset="0"/>
            </a:endParaRPr>
          </a:p>
        </p:txBody>
      </p:sp>
    </p:spTree>
    <p:extLst>
      <p:ext uri="{BB962C8B-B14F-4D97-AF65-F5344CB8AC3E}">
        <p14:creationId xmlns:p14="http://schemas.microsoft.com/office/powerpoint/2010/main" val="13533829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73BED-9F8D-ED3A-9DCF-BF39425AA3E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6C4C92D-9531-EDAE-9BFB-AE0FB1D823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C4173BD-0425-5DDF-B54C-0A3475956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C630B74-B26E-8D10-D8E4-95FC2C0F1827}"/>
              </a:ext>
            </a:extLst>
          </p:cNvPr>
          <p:cNvSpPr>
            <a:spLocks noGrp="1"/>
          </p:cNvSpPr>
          <p:nvPr>
            <p:ph type="dt" sz="half" idx="10"/>
          </p:nvPr>
        </p:nvSpPr>
        <p:spPr/>
        <p:txBody>
          <a:bodyPr/>
          <a:lstStyle/>
          <a:p>
            <a:fld id="{679EAF2C-9EE1-164D-A4DB-07B56D70249A}" type="datetimeFigureOut">
              <a:rPr lang="en-US" smtClean="0"/>
              <a:t>10/28/24</a:t>
            </a:fld>
            <a:endParaRPr lang="en-US"/>
          </a:p>
        </p:txBody>
      </p:sp>
      <p:sp>
        <p:nvSpPr>
          <p:cNvPr id="6" name="Footer Placeholder 5">
            <a:extLst>
              <a:ext uri="{FF2B5EF4-FFF2-40B4-BE49-F238E27FC236}">
                <a16:creationId xmlns:a16="http://schemas.microsoft.com/office/drawing/2014/main" id="{905E4400-4F62-B96F-39C4-B361430F7D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9E5D71-AB65-F5C4-6428-81755CA366C6}"/>
              </a:ext>
            </a:extLst>
          </p:cNvPr>
          <p:cNvSpPr>
            <a:spLocks noGrp="1"/>
          </p:cNvSpPr>
          <p:nvPr>
            <p:ph type="sldNum" sz="quarter" idx="12"/>
          </p:nvPr>
        </p:nvSpPr>
        <p:spPr/>
        <p:txBody>
          <a:bodyPr/>
          <a:lstStyle/>
          <a:p>
            <a:fld id="{FEEA0E39-E829-FA4D-8371-6B91B89C5C2C}" type="slidenum">
              <a:rPr lang="en-US" smtClean="0"/>
              <a:t>‹#›</a:t>
            </a:fld>
            <a:endParaRPr lang="en-US"/>
          </a:p>
        </p:txBody>
      </p:sp>
    </p:spTree>
    <p:extLst>
      <p:ext uri="{BB962C8B-B14F-4D97-AF65-F5344CB8AC3E}">
        <p14:creationId xmlns:p14="http://schemas.microsoft.com/office/powerpoint/2010/main" val="342993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7F037-01D6-5734-282B-CE34B681EEE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5357750-1074-BDFF-4EF8-9C9166DCB1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88E61D-69C4-8F11-7A00-7CEC2A83AD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DB63B8D-161A-E349-2155-ABFA39741AD0}"/>
              </a:ext>
            </a:extLst>
          </p:cNvPr>
          <p:cNvSpPr>
            <a:spLocks noGrp="1"/>
          </p:cNvSpPr>
          <p:nvPr>
            <p:ph type="dt" sz="half" idx="10"/>
          </p:nvPr>
        </p:nvSpPr>
        <p:spPr/>
        <p:txBody>
          <a:bodyPr/>
          <a:lstStyle/>
          <a:p>
            <a:fld id="{679EAF2C-9EE1-164D-A4DB-07B56D70249A}" type="datetimeFigureOut">
              <a:rPr lang="en-US" smtClean="0"/>
              <a:t>10/28/24</a:t>
            </a:fld>
            <a:endParaRPr lang="en-US"/>
          </a:p>
        </p:txBody>
      </p:sp>
      <p:sp>
        <p:nvSpPr>
          <p:cNvPr id="6" name="Footer Placeholder 5">
            <a:extLst>
              <a:ext uri="{FF2B5EF4-FFF2-40B4-BE49-F238E27FC236}">
                <a16:creationId xmlns:a16="http://schemas.microsoft.com/office/drawing/2014/main" id="{A0517499-DCFE-4DA4-E9B0-4FF9809A8A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B5A2D6-7C4D-252C-BBF5-EA7298647FE9}"/>
              </a:ext>
            </a:extLst>
          </p:cNvPr>
          <p:cNvSpPr>
            <a:spLocks noGrp="1"/>
          </p:cNvSpPr>
          <p:nvPr>
            <p:ph type="sldNum" sz="quarter" idx="12"/>
          </p:nvPr>
        </p:nvSpPr>
        <p:spPr/>
        <p:txBody>
          <a:bodyPr/>
          <a:lstStyle/>
          <a:p>
            <a:fld id="{FEEA0E39-E829-FA4D-8371-6B91B89C5C2C}" type="slidenum">
              <a:rPr lang="en-US" smtClean="0"/>
              <a:t>‹#›</a:t>
            </a:fld>
            <a:endParaRPr lang="en-US"/>
          </a:p>
        </p:txBody>
      </p:sp>
    </p:spTree>
    <p:extLst>
      <p:ext uri="{BB962C8B-B14F-4D97-AF65-F5344CB8AC3E}">
        <p14:creationId xmlns:p14="http://schemas.microsoft.com/office/powerpoint/2010/main" val="4028436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7.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63" Type="http://schemas.openxmlformats.org/officeDocument/2006/relationships/slideLayout" Target="../slideLayouts/slideLayout74.xml"/><Relationship Id="rId68" Type="http://schemas.openxmlformats.org/officeDocument/2006/relationships/image" Target="../media/image3.svg"/><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66" Type="http://schemas.openxmlformats.org/officeDocument/2006/relationships/image" Target="../media/image1.jpeg"/><Relationship Id="rId5" Type="http://schemas.openxmlformats.org/officeDocument/2006/relationships/slideLayout" Target="../slideLayouts/slideLayout16.xml"/><Relationship Id="rId61" Type="http://schemas.openxmlformats.org/officeDocument/2006/relationships/slideLayout" Target="../slideLayouts/slideLayout72.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64" Type="http://schemas.openxmlformats.org/officeDocument/2006/relationships/slideLayout" Target="../slideLayouts/slideLayout75.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59" Type="http://schemas.openxmlformats.org/officeDocument/2006/relationships/slideLayout" Target="../slideLayouts/slideLayout70.xml"/><Relationship Id="rId67" Type="http://schemas.openxmlformats.org/officeDocument/2006/relationships/image" Target="../media/image2.png"/><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62" Type="http://schemas.openxmlformats.org/officeDocument/2006/relationships/slideLayout" Target="../slideLayouts/slideLayout7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slideLayout" Target="../slideLayouts/slideLayout6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60" Type="http://schemas.openxmlformats.org/officeDocument/2006/relationships/slideLayout" Target="../slideLayouts/slideLayout71.xml"/><Relationship Id="rId65"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9"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0FDAF2-BBC3-BD3A-F316-28C13BEE59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26107D3-41D2-A80B-ACFD-C5C698B2AF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064722-A7B1-648C-A6DA-57B4737164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9EAF2C-9EE1-164D-A4DB-07B56D70249A}" type="datetimeFigureOut">
              <a:rPr lang="en-US" smtClean="0"/>
              <a:t>10/28/24</a:t>
            </a:fld>
            <a:endParaRPr lang="en-US"/>
          </a:p>
        </p:txBody>
      </p:sp>
      <p:sp>
        <p:nvSpPr>
          <p:cNvPr id="5" name="Footer Placeholder 4">
            <a:extLst>
              <a:ext uri="{FF2B5EF4-FFF2-40B4-BE49-F238E27FC236}">
                <a16:creationId xmlns:a16="http://schemas.microsoft.com/office/drawing/2014/main" id="{5C9BCD59-031E-ABB4-A9C5-007B824E7E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3A2F93-4502-6399-8D05-CE8E51C2A7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EA0E39-E829-FA4D-8371-6B91B89C5C2C}" type="slidenum">
              <a:rPr lang="en-US" smtClean="0"/>
              <a:t>‹#›</a:t>
            </a:fld>
            <a:endParaRPr lang="en-US"/>
          </a:p>
        </p:txBody>
      </p:sp>
    </p:spTree>
    <p:extLst>
      <p:ext uri="{BB962C8B-B14F-4D97-AF65-F5344CB8AC3E}">
        <p14:creationId xmlns:p14="http://schemas.microsoft.com/office/powerpoint/2010/main" val="1163494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6">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CCEABC0-4D9B-4F84-9C7F-2B0BE8033B97}"/>
              </a:ext>
            </a:extLst>
          </p:cNvPr>
          <p:cNvSpPr>
            <a:spLocks noGrp="1"/>
          </p:cNvSpPr>
          <p:nvPr>
            <p:ph type="sldNum" sz="quarter" idx="4"/>
          </p:nvPr>
        </p:nvSpPr>
        <p:spPr>
          <a:xfrm>
            <a:off x="9105900" y="6348151"/>
            <a:ext cx="2743200" cy="365125"/>
          </a:xfrm>
          <a:prstGeom prst="rect">
            <a:avLst/>
          </a:prstGeom>
        </p:spPr>
        <p:txBody>
          <a:bodyPr vert="horz" lIns="0" tIns="0" rIns="0" bIns="0" rtlCol="0" anchor="ctr"/>
          <a:lstStyle>
            <a:lvl1pPr algn="r">
              <a:defRPr sz="1000">
                <a:solidFill>
                  <a:schemeClr val="tx1">
                    <a:tint val="75000"/>
                  </a:schemeClr>
                </a:solidFill>
              </a:defRPr>
            </a:lvl1pPr>
          </a:lstStyle>
          <a:p>
            <a:fld id="{DC503246-BBCE-4F0A-BCDC-08FC4C52637D}" type="slidenum">
              <a:rPr lang="en-US" smtClean="0"/>
              <a:pPr/>
              <a:t>‹#›</a:t>
            </a:fld>
            <a:endParaRPr lang="en-US"/>
          </a:p>
        </p:txBody>
      </p:sp>
      <p:sp>
        <p:nvSpPr>
          <p:cNvPr id="9" name="TextBox 3">
            <a:extLst>
              <a:ext uri="{FF2B5EF4-FFF2-40B4-BE49-F238E27FC236}">
                <a16:creationId xmlns:a16="http://schemas.microsoft.com/office/drawing/2014/main" id="{4CAD4279-FBF3-4755-ADA6-63C789BE8BA1}"/>
              </a:ext>
            </a:extLst>
          </p:cNvPr>
          <p:cNvSpPr txBox="1">
            <a:spLocks noChangeArrowheads="1"/>
          </p:cNvSpPr>
          <p:nvPr userDrawn="1"/>
        </p:nvSpPr>
        <p:spPr bwMode="white">
          <a:xfrm>
            <a:off x="1215838" y="6476853"/>
            <a:ext cx="4570840" cy="107722"/>
          </a:xfrm>
          <a:prstGeom prst="rect">
            <a:avLst/>
          </a:prstGeom>
          <a:noFill/>
          <a:ln>
            <a:noFill/>
          </a:ln>
        </p:spPr>
        <p:txBody>
          <a:bodyPr wrap="square" lIns="0" tIns="0" rIns="0" bIns="0">
            <a:spAutoFit/>
          </a:bodyPr>
          <a:lstStyle>
            <a:lvl1pPr>
              <a:defRPr>
                <a:solidFill>
                  <a:schemeClr val="tx1"/>
                </a:solidFill>
                <a:latin typeface="+mn-lt"/>
              </a:defRPr>
            </a:lvl1pPr>
            <a:lvl2pPr marL="742950" indent="-285750">
              <a:defRPr>
                <a:solidFill>
                  <a:schemeClr val="tx1"/>
                </a:solidFill>
                <a:latin typeface="+mn-lt"/>
              </a:defRPr>
            </a:lvl2pPr>
            <a:lvl3pPr marL="1143000" indent="-228600">
              <a:defRPr>
                <a:solidFill>
                  <a:schemeClr val="tx1"/>
                </a:solidFill>
                <a:latin typeface="+mn-lt"/>
              </a:defRPr>
            </a:lvl3pPr>
            <a:lvl4pPr marL="1600200" indent="-228600">
              <a:defRPr>
                <a:solidFill>
                  <a:schemeClr val="tx1"/>
                </a:solidFill>
                <a:latin typeface="+mn-lt"/>
              </a:defRPr>
            </a:lvl4pPr>
            <a:lvl5pPr marL="2057400" indent="-228600">
              <a:defRPr>
                <a:solidFill>
                  <a:schemeClr val="tx1"/>
                </a:solidFill>
                <a:latin typeface="+mn-lt"/>
              </a:defRPr>
            </a:lvl5pPr>
            <a:lvl6pPr marL="2514600" indent="-228600" defTabSz="457200" fontAlgn="base">
              <a:spcBef>
                <a:spcPct val="0"/>
              </a:spcBef>
              <a:spcAft>
                <a:spcPct val="0"/>
              </a:spcAft>
              <a:defRPr>
                <a:solidFill>
                  <a:schemeClr val="tx1"/>
                </a:solidFill>
                <a:latin typeface="+mn-lt"/>
              </a:defRPr>
            </a:lvl6pPr>
            <a:lvl7pPr marL="2971800" indent="-228600" defTabSz="457200" fontAlgn="base">
              <a:spcBef>
                <a:spcPct val="0"/>
              </a:spcBef>
              <a:spcAft>
                <a:spcPct val="0"/>
              </a:spcAft>
              <a:defRPr>
                <a:solidFill>
                  <a:schemeClr val="tx1"/>
                </a:solidFill>
                <a:latin typeface="+mn-lt"/>
              </a:defRPr>
            </a:lvl7pPr>
            <a:lvl8pPr marL="3429000" indent="-228600" defTabSz="457200" fontAlgn="base">
              <a:spcBef>
                <a:spcPct val="0"/>
              </a:spcBef>
              <a:spcAft>
                <a:spcPct val="0"/>
              </a:spcAft>
              <a:defRPr>
                <a:solidFill>
                  <a:schemeClr val="tx1"/>
                </a:solidFill>
                <a:latin typeface="+mn-lt"/>
              </a:defRPr>
            </a:lvl8pPr>
            <a:lvl9pPr marL="3886200" indent="-228600" defTabSz="457200" fontAlgn="base">
              <a:spcBef>
                <a:spcPct val="0"/>
              </a:spcBef>
              <a:spcAft>
                <a:spcPct val="0"/>
              </a:spcAft>
              <a:defRPr>
                <a:solidFill>
                  <a:schemeClr val="tx1"/>
                </a:solidFill>
                <a:latin typeface="+mn-lt"/>
              </a:defRPr>
            </a:lvl9pPr>
          </a:lstStyle>
          <a:p>
            <a:pPr algn="l" defTabSz="1097212" eaLnBrk="1" fontAlgn="auto" hangingPunct="1">
              <a:spcBef>
                <a:spcPts val="0"/>
              </a:spcBef>
              <a:spcAft>
                <a:spcPts val="0"/>
              </a:spcAft>
              <a:defRPr/>
            </a:pPr>
            <a:r>
              <a:rPr lang="en-US" altLang="x-none" sz="700" b="0" i="0" dirty="0">
                <a:solidFill>
                  <a:schemeClr val="tx2"/>
                </a:solidFill>
                <a:latin typeface="Amazon Ember Display" panose="020F0603020204020204" pitchFamily="34" charset="0"/>
                <a:ea typeface="Amazon Ember Display" panose="020F0603020204020204" pitchFamily="34" charset="0"/>
                <a:cs typeface="Amazon Ember Display" panose="020F0603020204020204" pitchFamily="34" charset="0"/>
              </a:rPr>
              <a:t>© 2024, Amazon Web Services, Inc. or its affiliates. All rights reserved.</a:t>
            </a:r>
          </a:p>
        </p:txBody>
      </p:sp>
      <p:sp>
        <p:nvSpPr>
          <p:cNvPr id="8" name="Rectangle 7">
            <a:extLst>
              <a:ext uri="{FF2B5EF4-FFF2-40B4-BE49-F238E27FC236}">
                <a16:creationId xmlns:a16="http://schemas.microsoft.com/office/drawing/2014/main" id="{8C043B4F-E335-D57A-3E25-25F0F5F04021}"/>
              </a:ext>
            </a:extLst>
          </p:cNvPr>
          <p:cNvSpPr/>
          <p:nvPr userDrawn="1"/>
        </p:nvSpPr>
        <p:spPr>
          <a:xfrm>
            <a:off x="0" y="0"/>
            <a:ext cx="80304" cy="6858000"/>
          </a:xfrm>
          <a:prstGeom prst="rect">
            <a:avLst/>
          </a:prstGeom>
          <a:gradFill flip="none" rotWithShape="1">
            <a:gsLst>
              <a:gs pos="0">
                <a:schemeClr val="accent6"/>
              </a:gs>
              <a:gs pos="40000">
                <a:schemeClr val="accent1"/>
              </a:gs>
              <a:gs pos="100000">
                <a:schemeClr val="accent3"/>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5" name="Title Placeholder 1">
            <a:extLst>
              <a:ext uri="{FF2B5EF4-FFF2-40B4-BE49-F238E27FC236}">
                <a16:creationId xmlns:a16="http://schemas.microsoft.com/office/drawing/2014/main" id="{4DFFD08F-49D6-8825-ABAB-CF8590FC67EC}"/>
              </a:ext>
            </a:extLst>
          </p:cNvPr>
          <p:cNvSpPr>
            <a:spLocks noGrp="1"/>
          </p:cNvSpPr>
          <p:nvPr>
            <p:ph type="title"/>
          </p:nvPr>
        </p:nvSpPr>
        <p:spPr>
          <a:xfrm>
            <a:off x="425038" y="355015"/>
            <a:ext cx="11430001" cy="638175"/>
          </a:xfrm>
          <a:prstGeom prst="rect">
            <a:avLst/>
          </a:prstGeom>
        </p:spPr>
        <p:txBody>
          <a:bodyPr vert="horz" lIns="0" tIns="45720" rIns="0" bIns="45720" rtlCol="0" anchor="t">
            <a:noAutofit/>
          </a:bodyPr>
          <a:lstStyle/>
          <a:p>
            <a:r>
              <a:rPr lang="en-US" dirty="0"/>
              <a:t>Click to edit Master title style</a:t>
            </a:r>
          </a:p>
        </p:txBody>
      </p:sp>
      <p:sp>
        <p:nvSpPr>
          <p:cNvPr id="26" name="Text Placeholder 2">
            <a:extLst>
              <a:ext uri="{FF2B5EF4-FFF2-40B4-BE49-F238E27FC236}">
                <a16:creationId xmlns:a16="http://schemas.microsoft.com/office/drawing/2014/main" id="{6BF5023C-9DDF-2272-283E-FA3171F1D1CA}"/>
              </a:ext>
            </a:extLst>
          </p:cNvPr>
          <p:cNvSpPr>
            <a:spLocks noGrp="1"/>
          </p:cNvSpPr>
          <p:nvPr>
            <p:ph type="body" idx="1"/>
          </p:nvPr>
        </p:nvSpPr>
        <p:spPr>
          <a:xfrm>
            <a:off x="425038" y="1384288"/>
            <a:ext cx="11430001" cy="2049792"/>
          </a:xfrm>
          <a:prstGeom prst="rect">
            <a:avLst/>
          </a:prstGeom>
        </p:spPr>
        <p:txBody>
          <a:bodyPr vert="horz" wrap="square" lIns="0" tIns="45720" rIns="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 name="Graphic 2">
            <a:extLst>
              <a:ext uri="{FF2B5EF4-FFF2-40B4-BE49-F238E27FC236}">
                <a16:creationId xmlns:a16="http://schemas.microsoft.com/office/drawing/2014/main" id="{129C534B-A3FE-9853-E9CE-2271CF0D77A2}"/>
              </a:ext>
            </a:extLst>
          </p:cNvPr>
          <p:cNvPicPr>
            <a:picLocks noChangeAspect="1"/>
          </p:cNvPicPr>
          <p:nvPr userDrawn="1"/>
        </p:nvPicPr>
        <p:blipFill>
          <a:blip r:embed="rId67">
            <a:extLst>
              <a:ext uri="{28A0092B-C50C-407E-A947-70E740481C1C}">
                <a14:useLocalDpi xmlns:a14="http://schemas.microsoft.com/office/drawing/2010/main" val="0"/>
              </a:ext>
              <a:ext uri="{96DAC541-7B7A-43D3-8B79-37D633B846F1}">
                <asvg:svgBlip xmlns:asvg="http://schemas.microsoft.com/office/drawing/2016/SVG/main" r:embed="rId68"/>
              </a:ext>
            </a:extLst>
          </a:blip>
          <a:stretch>
            <a:fillRect/>
          </a:stretch>
        </p:blipFill>
        <p:spPr>
          <a:xfrm>
            <a:off x="419100" y="6428661"/>
            <a:ext cx="388818" cy="232516"/>
          </a:xfrm>
          <a:prstGeom prst="rect">
            <a:avLst/>
          </a:prstGeom>
        </p:spPr>
      </p:pic>
    </p:spTree>
    <p:extLst>
      <p:ext uri="{BB962C8B-B14F-4D97-AF65-F5344CB8AC3E}">
        <p14:creationId xmlns:p14="http://schemas.microsoft.com/office/powerpoint/2010/main" val="29737073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Lst>
  <p:transition>
    <p:fade/>
  </p:transition>
  <p:hf hdr="0" ftr="0" dt="0"/>
  <p:txStyles>
    <p:titleStyle>
      <a:lvl1pPr algn="l" defTabSz="914400" rtl="0" eaLnBrk="1" latinLnBrk="0" hangingPunct="1">
        <a:lnSpc>
          <a:spcPct val="90000"/>
        </a:lnSpc>
        <a:spcBef>
          <a:spcPct val="0"/>
        </a:spcBef>
        <a:buNone/>
        <a:defRPr sz="4000" b="1" kern="1200" spc="0" baseline="0">
          <a:solidFill>
            <a:schemeClr val="tx1"/>
          </a:solidFill>
          <a:latin typeface="+mj-lt"/>
          <a:ea typeface="+mj-ea"/>
          <a:cs typeface="+mj-cs"/>
        </a:defRPr>
      </a:lvl1pPr>
    </p:titleStyle>
    <p:bodyStyle>
      <a:lvl1pPr marL="285750" indent="-285750" algn="l" defTabSz="914400" rtl="0" eaLnBrk="1" latinLnBrk="0" hangingPunct="1">
        <a:lnSpc>
          <a:spcPct val="90000"/>
        </a:lnSpc>
        <a:spcBef>
          <a:spcPts val="0"/>
        </a:spcBef>
        <a:spcAft>
          <a:spcPts val="1200"/>
        </a:spcAft>
        <a:buClr>
          <a:schemeClr val="tx1"/>
        </a:buClr>
        <a:buSzPct val="90000"/>
        <a:buFont typeface="Amazon Ember Display" panose="020F0603020204020204" pitchFamily="34" charset="0"/>
        <a:buChar char="•"/>
        <a:tabLst/>
        <a:defRPr sz="2400" kern="1200">
          <a:solidFill>
            <a:schemeClr val="tx1"/>
          </a:solidFill>
          <a:latin typeface="+mn-lt"/>
          <a:ea typeface="+mn-ea"/>
          <a:cs typeface="+mn-cs"/>
        </a:defRPr>
      </a:lvl1pPr>
      <a:lvl2pPr marL="573088" indent="-344488" algn="l" defTabSz="914400" rtl="0" eaLnBrk="1" latinLnBrk="0" hangingPunct="1">
        <a:lnSpc>
          <a:spcPct val="90000"/>
        </a:lnSpc>
        <a:spcBef>
          <a:spcPts val="0"/>
        </a:spcBef>
        <a:spcAft>
          <a:spcPts val="1200"/>
        </a:spcAft>
        <a:buClr>
          <a:schemeClr val="tx1"/>
        </a:buClr>
        <a:buSzPct val="90000"/>
        <a:buFont typeface="Wingdings" panose="05000000000000000000" pitchFamily="2" charset="2"/>
        <a:buChar char="§"/>
        <a:tabLst/>
        <a:defRPr sz="2400" kern="1200">
          <a:solidFill>
            <a:schemeClr val="tx1"/>
          </a:solidFill>
          <a:latin typeface="+mn-lt"/>
          <a:ea typeface="+mn-ea"/>
          <a:cs typeface="+mn-cs"/>
        </a:defRPr>
      </a:lvl2pPr>
      <a:lvl3pPr marL="641350" indent="-409575" algn="l" defTabSz="914400" rtl="0" eaLnBrk="1" latinLnBrk="0" hangingPunct="1">
        <a:lnSpc>
          <a:spcPct val="90000"/>
        </a:lnSpc>
        <a:spcBef>
          <a:spcPts val="0"/>
        </a:spcBef>
        <a:spcAft>
          <a:spcPts val="600"/>
        </a:spcAft>
        <a:buClr>
          <a:schemeClr val="tx1"/>
        </a:buClr>
        <a:buFont typeface="Amazon Ember Display" panose="020F0603020204020204" pitchFamily="34" charset="0"/>
        <a:buChar char="–"/>
        <a:tabLst/>
        <a:defRPr sz="2000" kern="1200">
          <a:solidFill>
            <a:schemeClr val="tx1"/>
          </a:solidFill>
          <a:latin typeface="+mn-lt"/>
          <a:ea typeface="+mn-ea"/>
          <a:cs typeface="+mn-cs"/>
        </a:defRPr>
      </a:lvl3pPr>
      <a:lvl4pPr marL="914400" indent="-228600" algn="l" defTabSz="914400" rtl="0" eaLnBrk="1" latinLnBrk="0" hangingPunct="1">
        <a:lnSpc>
          <a:spcPct val="90000"/>
        </a:lnSpc>
        <a:spcBef>
          <a:spcPts val="0"/>
        </a:spcBef>
        <a:spcAft>
          <a:spcPts val="600"/>
        </a:spcAft>
        <a:buClr>
          <a:schemeClr val="tx1"/>
        </a:buClr>
        <a:buFont typeface="Amazon Ember Display" panose="020F0603020204020204" pitchFamily="34" charset="0"/>
        <a:buChar char="•"/>
        <a:tabLst/>
        <a:defRPr sz="1800" kern="1200">
          <a:solidFill>
            <a:schemeClr val="tx1"/>
          </a:solidFill>
          <a:latin typeface="+mn-lt"/>
          <a:ea typeface="+mn-ea"/>
          <a:cs typeface="+mn-cs"/>
        </a:defRPr>
      </a:lvl4pPr>
      <a:lvl5pPr marL="914400" indent="-228600" algn="l" defTabSz="914400" rtl="0" eaLnBrk="1" latinLnBrk="0" hangingPunct="1">
        <a:lnSpc>
          <a:spcPct val="90000"/>
        </a:lnSpc>
        <a:spcBef>
          <a:spcPts val="0"/>
        </a:spcBef>
        <a:buClr>
          <a:schemeClr val="tx1"/>
        </a:buClr>
        <a:buFont typeface="Amazon Ember Display" panose="020F0603020204020204" pitchFamily="34"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mazon Ember Display" panose="020F0603020204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mazon Ember Display" panose="020F0603020204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mazon Ember Display" panose="020F0603020204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mazon Ember Display" panose="020F0603020204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
          <p15:clr>
            <a:srgbClr val="F26B43"/>
          </p15:clr>
        </p15:guide>
        <p15:guide id="4" orient="horz" pos="3912">
          <p15:clr>
            <a:srgbClr val="F26B43"/>
          </p15:clr>
        </p15:guide>
        <p15:guide id="5" pos="264">
          <p15:clr>
            <a:srgbClr val="F26B43"/>
          </p15:clr>
        </p15:guide>
        <p15:guide id="6" pos="7464">
          <p15:clr>
            <a:srgbClr val="F26B43"/>
          </p15:clr>
        </p15:guide>
        <p15:guide id="7" orient="horz"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D7D27054-DFB0-04BB-03F9-7E592A4A5E4E}"/>
              </a:ext>
            </a:extLst>
          </p:cNvPr>
          <p:cNvSpPr/>
          <p:nvPr/>
        </p:nvSpPr>
        <p:spPr>
          <a:xfrm>
            <a:off x="4406900" y="2806700"/>
            <a:ext cx="2692400" cy="749300"/>
          </a:xfrm>
          <a:prstGeom prst="roundRect">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Figure 6.1</a:t>
            </a:r>
          </a:p>
        </p:txBody>
      </p:sp>
    </p:spTree>
    <p:extLst>
      <p:ext uri="{BB962C8B-B14F-4D97-AF65-F5344CB8AC3E}">
        <p14:creationId xmlns:p14="http://schemas.microsoft.com/office/powerpoint/2010/main" val="4258612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8A1145-8AEE-A1ED-F824-8BD3DA56CF31}"/>
            </a:ext>
          </a:extLst>
        </p:cNvPr>
        <p:cNvGrpSpPr/>
        <p:nvPr/>
      </p:nvGrpSpPr>
      <p:grpSpPr>
        <a:xfrm>
          <a:off x="0" y="0"/>
          <a:ext cx="0" cy="0"/>
          <a:chOff x="0" y="0"/>
          <a:chExt cx="0" cy="0"/>
        </a:xfrm>
      </p:grpSpPr>
      <p:sp>
        <p:nvSpPr>
          <p:cNvPr id="2" name="Rounded Rectangle 1">
            <a:extLst>
              <a:ext uri="{FF2B5EF4-FFF2-40B4-BE49-F238E27FC236}">
                <a16:creationId xmlns:a16="http://schemas.microsoft.com/office/drawing/2014/main" id="{A3C438A9-2F59-C878-E4B4-354DAB1C9985}"/>
              </a:ext>
            </a:extLst>
          </p:cNvPr>
          <p:cNvSpPr/>
          <p:nvPr/>
        </p:nvSpPr>
        <p:spPr>
          <a:xfrm>
            <a:off x="1571203" y="1320989"/>
            <a:ext cx="1788445" cy="376482"/>
          </a:xfrm>
          <a:prstGeom prst="roundRect">
            <a:avLst/>
          </a:prstGeom>
          <a:solidFill>
            <a:schemeClr val="bg1">
              <a:lumMod val="85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sz="10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Providing context to the generative </a:t>
            </a:r>
            <a:r>
              <a:rPr lang="en-US" sz="1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m</a:t>
            </a:r>
            <a:r>
              <a:rPr lang="en-US" sz="10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odel</a:t>
            </a:r>
          </a:p>
        </p:txBody>
      </p:sp>
      <p:sp>
        <p:nvSpPr>
          <p:cNvPr id="3" name="Rounded Rectangle 2">
            <a:extLst>
              <a:ext uri="{FF2B5EF4-FFF2-40B4-BE49-F238E27FC236}">
                <a16:creationId xmlns:a16="http://schemas.microsoft.com/office/drawing/2014/main" id="{ECF9EE7E-A49A-8EBB-7AFC-3528C01CB1F3}"/>
              </a:ext>
            </a:extLst>
          </p:cNvPr>
          <p:cNvSpPr/>
          <p:nvPr/>
        </p:nvSpPr>
        <p:spPr>
          <a:xfrm>
            <a:off x="1571202" y="1834105"/>
            <a:ext cx="1788445" cy="4201960"/>
          </a:xfrm>
          <a:prstGeom prst="roundRect">
            <a:avLst/>
          </a:prstGeom>
          <a:solidFill>
            <a:schemeClr val="bg1">
              <a:lumMod val="85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US" sz="10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The retrieved documents, which might contain sentences like " Life insurance has higher revenue than" are then sent along with the original query to the generative AI model. The model uses this context to generate a highly accurate and contextually relevant response.</a:t>
            </a:r>
          </a:p>
          <a:p>
            <a:r>
              <a:rPr lang="en-US" sz="10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a:t>
            </a:r>
          </a:p>
        </p:txBody>
      </p:sp>
      <p:sp>
        <p:nvSpPr>
          <p:cNvPr id="4" name="Rounded Rectangle 3">
            <a:extLst>
              <a:ext uri="{FF2B5EF4-FFF2-40B4-BE49-F238E27FC236}">
                <a16:creationId xmlns:a16="http://schemas.microsoft.com/office/drawing/2014/main" id="{A0185EFA-935C-020D-17C6-ABA327F1B9A0}"/>
              </a:ext>
            </a:extLst>
          </p:cNvPr>
          <p:cNvSpPr/>
          <p:nvPr/>
        </p:nvSpPr>
        <p:spPr>
          <a:xfrm>
            <a:off x="3722954" y="1320989"/>
            <a:ext cx="1788445" cy="376482"/>
          </a:xfrm>
          <a:prstGeom prst="roundRect">
            <a:avLst/>
          </a:prstGeom>
          <a:solidFill>
            <a:schemeClr val="bg1">
              <a:lumMod val="85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sz="10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Creating the query </a:t>
            </a:r>
            <a:r>
              <a:rPr lang="en-US" sz="1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e</a:t>
            </a:r>
            <a:r>
              <a:rPr lang="en-US" sz="10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mbedding</a:t>
            </a:r>
          </a:p>
        </p:txBody>
      </p:sp>
      <p:sp>
        <p:nvSpPr>
          <p:cNvPr id="5" name="Rounded Rectangle 4">
            <a:extLst>
              <a:ext uri="{FF2B5EF4-FFF2-40B4-BE49-F238E27FC236}">
                <a16:creationId xmlns:a16="http://schemas.microsoft.com/office/drawing/2014/main" id="{3E95082A-110F-C43C-9CBB-E63AEAE87E34}"/>
              </a:ext>
            </a:extLst>
          </p:cNvPr>
          <p:cNvSpPr/>
          <p:nvPr/>
        </p:nvSpPr>
        <p:spPr>
          <a:xfrm>
            <a:off x="3722953" y="1834104"/>
            <a:ext cx="1788445" cy="4201961"/>
          </a:xfrm>
          <a:prstGeom prst="roundRect">
            <a:avLst/>
          </a:prstGeom>
          <a:solidFill>
            <a:schemeClr val="bg1">
              <a:lumMod val="85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US" sz="10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The prompt "What is the best products of my company?” is transformed into a vector representation using an embedding model. This vector captures the semantics of the query, including the understanding that it is asking for an insurance product. </a:t>
            </a:r>
          </a:p>
          <a:p>
            <a:r>
              <a:rPr lang="en-US" sz="10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a:t>
            </a:r>
          </a:p>
        </p:txBody>
      </p:sp>
      <p:sp>
        <p:nvSpPr>
          <p:cNvPr id="6" name="Rounded Rectangle 5">
            <a:extLst>
              <a:ext uri="{FF2B5EF4-FFF2-40B4-BE49-F238E27FC236}">
                <a16:creationId xmlns:a16="http://schemas.microsoft.com/office/drawing/2014/main" id="{84030104-E4C7-331B-23DB-B3BF2588E637}"/>
              </a:ext>
            </a:extLst>
          </p:cNvPr>
          <p:cNvSpPr/>
          <p:nvPr/>
        </p:nvSpPr>
        <p:spPr>
          <a:xfrm>
            <a:off x="5874704" y="1320989"/>
            <a:ext cx="1788445" cy="376482"/>
          </a:xfrm>
          <a:prstGeom prst="roundRect">
            <a:avLst/>
          </a:prstGeom>
          <a:solidFill>
            <a:schemeClr val="bg1">
              <a:lumMod val="85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sz="10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Finding relevant </a:t>
            </a:r>
            <a:r>
              <a:rPr lang="en-US" sz="1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i</a:t>
            </a:r>
            <a:r>
              <a:rPr lang="en-US" sz="10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nformation</a:t>
            </a:r>
          </a:p>
        </p:txBody>
      </p:sp>
      <p:sp>
        <p:nvSpPr>
          <p:cNvPr id="7" name="Rounded Rectangle 6">
            <a:extLst>
              <a:ext uri="{FF2B5EF4-FFF2-40B4-BE49-F238E27FC236}">
                <a16:creationId xmlns:a16="http://schemas.microsoft.com/office/drawing/2014/main" id="{18490724-854B-1A80-C84C-FA4B4FB4148B}"/>
              </a:ext>
            </a:extLst>
          </p:cNvPr>
          <p:cNvSpPr/>
          <p:nvPr/>
        </p:nvSpPr>
        <p:spPr>
          <a:xfrm>
            <a:off x="5874704" y="1839409"/>
            <a:ext cx="1788444" cy="4203687"/>
          </a:xfrm>
          <a:prstGeom prst="roundRect">
            <a:avLst/>
          </a:prstGeom>
          <a:solidFill>
            <a:schemeClr val="bg1">
              <a:lumMod val="85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IN" sz="1000" b="0" i="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The query embedding is then used to search a vector database containing embeddings of various documents or knowledge. Let's assume the database contains facts about different insurance products with all the rules, regulations, and eligibility criteria. The system calculates the similarity between the query embedding and the embeddings of these documents. In this case, the embeddings of documents containing information about "Life insurance" or "Home insurance" would be highly like the query embedding, and therefore, these documents are retrieved.</a:t>
            </a:r>
          </a:p>
        </p:txBody>
      </p:sp>
      <p:sp>
        <p:nvSpPr>
          <p:cNvPr id="8" name="Rounded Rectangle 7">
            <a:extLst>
              <a:ext uri="{FF2B5EF4-FFF2-40B4-BE49-F238E27FC236}">
                <a16:creationId xmlns:a16="http://schemas.microsoft.com/office/drawing/2014/main" id="{64A646A1-71AA-8598-1100-7E7A3E1E1D92}"/>
              </a:ext>
            </a:extLst>
          </p:cNvPr>
          <p:cNvSpPr/>
          <p:nvPr/>
        </p:nvSpPr>
        <p:spPr>
          <a:xfrm>
            <a:off x="8026453" y="1320989"/>
            <a:ext cx="1788445" cy="376482"/>
          </a:xfrm>
          <a:prstGeom prst="roundRect">
            <a:avLst/>
          </a:prstGeom>
          <a:solidFill>
            <a:schemeClr val="bg1">
              <a:lumMod val="85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sz="10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Generating the final </a:t>
            </a:r>
            <a:r>
              <a:rPr lang="en-US" sz="10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a:t>
            </a:r>
            <a:r>
              <a:rPr lang="en-US" sz="10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esponse</a:t>
            </a:r>
          </a:p>
        </p:txBody>
      </p:sp>
      <p:sp>
        <p:nvSpPr>
          <p:cNvPr id="9" name="Rounded Rectangle 8">
            <a:extLst>
              <a:ext uri="{FF2B5EF4-FFF2-40B4-BE49-F238E27FC236}">
                <a16:creationId xmlns:a16="http://schemas.microsoft.com/office/drawing/2014/main" id="{51F93559-5E21-A0AC-790A-F79A9FE6F76F}"/>
              </a:ext>
            </a:extLst>
          </p:cNvPr>
          <p:cNvSpPr/>
          <p:nvPr/>
        </p:nvSpPr>
        <p:spPr>
          <a:xfrm>
            <a:off x="8026453" y="1834105"/>
            <a:ext cx="1788444" cy="4201962"/>
          </a:xfrm>
          <a:prstGeom prst="roundRect">
            <a:avLst/>
          </a:prstGeom>
          <a:solidFill>
            <a:schemeClr val="bg1">
              <a:lumMod val="85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US" sz="10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The final output from the generative model might be:</a:t>
            </a:r>
            <a:endParaRPr lang="en-IN" sz="10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r>
              <a:rPr lang="en-US" sz="10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"Life insurance product suites are better from generating revenue perspective.”</a:t>
            </a:r>
            <a:endParaRPr lang="en-IN" sz="10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p:txBody>
      </p:sp>
      <p:sp>
        <p:nvSpPr>
          <p:cNvPr id="11" name="U-turn Arrow 10">
            <a:extLst>
              <a:ext uri="{FF2B5EF4-FFF2-40B4-BE49-F238E27FC236}">
                <a16:creationId xmlns:a16="http://schemas.microsoft.com/office/drawing/2014/main" id="{EDEE5CA0-6A29-A6B4-9181-8C31AFC8EAB3}"/>
              </a:ext>
            </a:extLst>
          </p:cNvPr>
          <p:cNvSpPr/>
          <p:nvPr/>
        </p:nvSpPr>
        <p:spPr>
          <a:xfrm>
            <a:off x="3051425" y="821933"/>
            <a:ext cx="1017142" cy="376483"/>
          </a:xfrm>
          <a:prstGeom prst="utur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2" name="U-turn Arrow 11">
            <a:extLst>
              <a:ext uri="{FF2B5EF4-FFF2-40B4-BE49-F238E27FC236}">
                <a16:creationId xmlns:a16="http://schemas.microsoft.com/office/drawing/2014/main" id="{C8DE9F37-3212-4B48-348D-5F7671238A7C}"/>
              </a:ext>
            </a:extLst>
          </p:cNvPr>
          <p:cNvSpPr/>
          <p:nvPr/>
        </p:nvSpPr>
        <p:spPr>
          <a:xfrm>
            <a:off x="5078858" y="814903"/>
            <a:ext cx="1017142" cy="376483"/>
          </a:xfrm>
          <a:prstGeom prst="utur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4" name="U-turn Arrow 13">
            <a:extLst>
              <a:ext uri="{FF2B5EF4-FFF2-40B4-BE49-F238E27FC236}">
                <a16:creationId xmlns:a16="http://schemas.microsoft.com/office/drawing/2014/main" id="{72DB8C03-468F-2FFD-487E-73E72E5D19C1}"/>
              </a:ext>
            </a:extLst>
          </p:cNvPr>
          <p:cNvSpPr/>
          <p:nvPr/>
        </p:nvSpPr>
        <p:spPr>
          <a:xfrm>
            <a:off x="7358009" y="821933"/>
            <a:ext cx="1017142" cy="376483"/>
          </a:xfrm>
          <a:prstGeom prst="utur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3152316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CBF4A1E6-A8AF-37B9-762D-9C6283AB85E4}"/>
              </a:ext>
            </a:extLst>
          </p:cNvPr>
          <p:cNvSpPr/>
          <p:nvPr/>
        </p:nvSpPr>
        <p:spPr>
          <a:xfrm>
            <a:off x="495300" y="533400"/>
            <a:ext cx="2692400" cy="749300"/>
          </a:xfrm>
          <a:prstGeom prst="roundRect">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Experiences</a:t>
            </a:r>
          </a:p>
        </p:txBody>
      </p:sp>
      <p:sp>
        <p:nvSpPr>
          <p:cNvPr id="12" name="Rounded Rectangle 11">
            <a:extLst>
              <a:ext uri="{FF2B5EF4-FFF2-40B4-BE49-F238E27FC236}">
                <a16:creationId xmlns:a16="http://schemas.microsoft.com/office/drawing/2014/main" id="{BE330DD0-5BE7-73F6-0490-3F16A14D62E7}"/>
              </a:ext>
            </a:extLst>
          </p:cNvPr>
          <p:cNvSpPr/>
          <p:nvPr/>
        </p:nvSpPr>
        <p:spPr>
          <a:xfrm>
            <a:off x="3289300" y="520700"/>
            <a:ext cx="2692400" cy="749300"/>
          </a:xfrm>
          <a:prstGeom prst="roundRect">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Information Retrieval &amp; Generation </a:t>
            </a:r>
          </a:p>
        </p:txBody>
      </p:sp>
      <p:sp>
        <p:nvSpPr>
          <p:cNvPr id="13" name="Rounded Rectangle 12">
            <a:extLst>
              <a:ext uri="{FF2B5EF4-FFF2-40B4-BE49-F238E27FC236}">
                <a16:creationId xmlns:a16="http://schemas.microsoft.com/office/drawing/2014/main" id="{D7D27054-DFB0-04BB-03F9-7E592A4A5E4E}"/>
              </a:ext>
            </a:extLst>
          </p:cNvPr>
          <p:cNvSpPr/>
          <p:nvPr/>
        </p:nvSpPr>
        <p:spPr>
          <a:xfrm>
            <a:off x="6096000" y="520700"/>
            <a:ext cx="2692400" cy="749300"/>
          </a:xfrm>
          <a:prstGeom prst="roundRect">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Data Organized</a:t>
            </a:r>
          </a:p>
        </p:txBody>
      </p:sp>
      <p:sp>
        <p:nvSpPr>
          <p:cNvPr id="14" name="Rounded Rectangle 13">
            <a:extLst>
              <a:ext uri="{FF2B5EF4-FFF2-40B4-BE49-F238E27FC236}">
                <a16:creationId xmlns:a16="http://schemas.microsoft.com/office/drawing/2014/main" id="{B164E178-8C20-FCEA-FF70-31E899ADB1CD}"/>
              </a:ext>
            </a:extLst>
          </p:cNvPr>
          <p:cNvSpPr/>
          <p:nvPr/>
        </p:nvSpPr>
        <p:spPr>
          <a:xfrm>
            <a:off x="8902700" y="520700"/>
            <a:ext cx="2692400" cy="749300"/>
          </a:xfrm>
          <a:prstGeom prst="roundRect">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Data Preparation</a:t>
            </a:r>
          </a:p>
        </p:txBody>
      </p:sp>
      <p:sp>
        <p:nvSpPr>
          <p:cNvPr id="15" name="Rounded Rectangle 14">
            <a:extLst>
              <a:ext uri="{FF2B5EF4-FFF2-40B4-BE49-F238E27FC236}">
                <a16:creationId xmlns:a16="http://schemas.microsoft.com/office/drawing/2014/main" id="{79671E7A-0939-834E-F590-27AF41340D7E}"/>
              </a:ext>
            </a:extLst>
          </p:cNvPr>
          <p:cNvSpPr/>
          <p:nvPr/>
        </p:nvSpPr>
        <p:spPr>
          <a:xfrm>
            <a:off x="8902700" y="1308100"/>
            <a:ext cx="2692400" cy="4394200"/>
          </a:xfrm>
          <a:prstGeom prst="roundRect">
            <a:avLst/>
          </a:prstGeom>
          <a:solidFill>
            <a:schemeClr val="bg1">
              <a:lumMod val="85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ounded Rectangle 15">
            <a:extLst>
              <a:ext uri="{FF2B5EF4-FFF2-40B4-BE49-F238E27FC236}">
                <a16:creationId xmlns:a16="http://schemas.microsoft.com/office/drawing/2014/main" id="{51A82745-67EB-8595-DD8D-1D2177B722C8}"/>
              </a:ext>
            </a:extLst>
          </p:cNvPr>
          <p:cNvSpPr/>
          <p:nvPr/>
        </p:nvSpPr>
        <p:spPr>
          <a:xfrm>
            <a:off x="6096000" y="1308100"/>
            <a:ext cx="2692400" cy="43942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ounded Rectangle 16">
            <a:extLst>
              <a:ext uri="{FF2B5EF4-FFF2-40B4-BE49-F238E27FC236}">
                <a16:creationId xmlns:a16="http://schemas.microsoft.com/office/drawing/2014/main" id="{BB2D680F-9804-CDCD-4669-72E9F5CEBACF}"/>
              </a:ext>
            </a:extLst>
          </p:cNvPr>
          <p:cNvSpPr/>
          <p:nvPr/>
        </p:nvSpPr>
        <p:spPr>
          <a:xfrm>
            <a:off x="3289300" y="1346200"/>
            <a:ext cx="2692400" cy="43561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Rounded Rectangle 17">
            <a:extLst>
              <a:ext uri="{FF2B5EF4-FFF2-40B4-BE49-F238E27FC236}">
                <a16:creationId xmlns:a16="http://schemas.microsoft.com/office/drawing/2014/main" id="{41B1D712-E486-1D71-E73D-51A603ABCCC0}"/>
              </a:ext>
            </a:extLst>
          </p:cNvPr>
          <p:cNvSpPr/>
          <p:nvPr/>
        </p:nvSpPr>
        <p:spPr>
          <a:xfrm>
            <a:off x="482600" y="1346200"/>
            <a:ext cx="2692400" cy="43561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Multi-document 18">
            <a:extLst>
              <a:ext uri="{FF2B5EF4-FFF2-40B4-BE49-F238E27FC236}">
                <a16:creationId xmlns:a16="http://schemas.microsoft.com/office/drawing/2014/main" id="{B3CD3276-605D-61CD-7FF0-9576781540F9}"/>
              </a:ext>
            </a:extLst>
          </p:cNvPr>
          <p:cNvSpPr/>
          <p:nvPr/>
        </p:nvSpPr>
        <p:spPr>
          <a:xfrm>
            <a:off x="9683750" y="1701800"/>
            <a:ext cx="1130300" cy="622300"/>
          </a:xfrm>
          <a:prstGeom prst="flowChartMultidocumen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4CF2679A-72DB-DA08-B59A-166CFEF0A801}"/>
              </a:ext>
            </a:extLst>
          </p:cNvPr>
          <p:cNvSpPr txBox="1"/>
          <p:nvPr/>
        </p:nvSpPr>
        <p:spPr>
          <a:xfrm>
            <a:off x="9613900" y="2362200"/>
            <a:ext cx="1574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Raw Files ( PDFs, Words, PPTs, csv etc.)</a:t>
            </a:r>
          </a:p>
        </p:txBody>
      </p:sp>
      <p:sp>
        <p:nvSpPr>
          <p:cNvPr id="21" name="Plaque 20">
            <a:extLst>
              <a:ext uri="{FF2B5EF4-FFF2-40B4-BE49-F238E27FC236}">
                <a16:creationId xmlns:a16="http://schemas.microsoft.com/office/drawing/2014/main" id="{E18159AA-DE02-3362-B9C1-F47A5A2E47A0}"/>
              </a:ext>
            </a:extLst>
          </p:cNvPr>
          <p:cNvSpPr/>
          <p:nvPr/>
        </p:nvSpPr>
        <p:spPr>
          <a:xfrm>
            <a:off x="9683750" y="3444905"/>
            <a:ext cx="1130300" cy="952500"/>
          </a:xfrm>
          <a:prstGeom prst="plaque">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14BEE0F5-D48E-06C8-663E-B7D1B43A02DB}"/>
              </a:ext>
            </a:extLst>
          </p:cNvPr>
          <p:cNvSpPr txBox="1"/>
          <p:nvPr/>
        </p:nvSpPr>
        <p:spPr>
          <a:xfrm>
            <a:off x="9683750" y="4495799"/>
            <a:ext cx="157480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Embedding Model</a:t>
            </a:r>
          </a:p>
        </p:txBody>
      </p:sp>
      <p:sp>
        <p:nvSpPr>
          <p:cNvPr id="26" name="Down Arrow 25">
            <a:extLst>
              <a:ext uri="{FF2B5EF4-FFF2-40B4-BE49-F238E27FC236}">
                <a16:creationId xmlns:a16="http://schemas.microsoft.com/office/drawing/2014/main" id="{3D13FE75-F63B-ED7D-0D2B-1F0279D2DC2A}"/>
              </a:ext>
            </a:extLst>
          </p:cNvPr>
          <p:cNvSpPr/>
          <p:nvPr/>
        </p:nvSpPr>
        <p:spPr>
          <a:xfrm>
            <a:off x="10140950" y="2815224"/>
            <a:ext cx="215900" cy="460631"/>
          </a:xfrm>
          <a:prstGeom prst="downArrow">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Down Arrow 26">
            <a:extLst>
              <a:ext uri="{FF2B5EF4-FFF2-40B4-BE49-F238E27FC236}">
                <a16:creationId xmlns:a16="http://schemas.microsoft.com/office/drawing/2014/main" id="{0DA3EEF4-41A8-FB4A-12A7-429C47C69AEC}"/>
              </a:ext>
            </a:extLst>
          </p:cNvPr>
          <p:cNvSpPr/>
          <p:nvPr/>
        </p:nvSpPr>
        <p:spPr>
          <a:xfrm rot="5400000">
            <a:off x="8885805" y="3402612"/>
            <a:ext cx="244800" cy="1122490"/>
          </a:xfrm>
          <a:prstGeom prst="downArrow">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F5DBC4FC-DEEE-E3EE-CF6E-9DF16C8B04AA}"/>
              </a:ext>
            </a:extLst>
          </p:cNvPr>
          <p:cNvSpPr txBox="1"/>
          <p:nvPr/>
        </p:nvSpPr>
        <p:spPr>
          <a:xfrm>
            <a:off x="10334625" y="2883584"/>
            <a:ext cx="157480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Input data Chunk</a:t>
            </a:r>
          </a:p>
        </p:txBody>
      </p:sp>
      <p:sp>
        <p:nvSpPr>
          <p:cNvPr id="25" name="TextBox 24">
            <a:extLst>
              <a:ext uri="{FF2B5EF4-FFF2-40B4-BE49-F238E27FC236}">
                <a16:creationId xmlns:a16="http://schemas.microsoft.com/office/drawing/2014/main" id="{9AEA9D02-AB04-0762-6710-99BE94D32D38}"/>
              </a:ext>
            </a:extLst>
          </p:cNvPr>
          <p:cNvSpPr txBox="1"/>
          <p:nvPr/>
        </p:nvSpPr>
        <p:spPr>
          <a:xfrm>
            <a:off x="8404955" y="4200736"/>
            <a:ext cx="1380395" cy="553998"/>
          </a:xfrm>
          <a:prstGeom prst="rect">
            <a:avLst/>
          </a:prstGeom>
          <a:solidFill>
            <a:schemeClr val="bg1">
              <a:lumMod val="85000"/>
              <a:alpha val="78388"/>
            </a:schemeClr>
          </a:solid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Numerical vector representation, indexed, and stored</a:t>
            </a:r>
          </a:p>
        </p:txBody>
      </p:sp>
      <p:sp>
        <p:nvSpPr>
          <p:cNvPr id="30" name="Bevel 29">
            <a:extLst>
              <a:ext uri="{FF2B5EF4-FFF2-40B4-BE49-F238E27FC236}">
                <a16:creationId xmlns:a16="http://schemas.microsoft.com/office/drawing/2014/main" id="{C12625E4-F354-2761-38D9-87546C292DEB}"/>
              </a:ext>
            </a:extLst>
          </p:cNvPr>
          <p:cNvSpPr/>
          <p:nvPr/>
        </p:nvSpPr>
        <p:spPr>
          <a:xfrm>
            <a:off x="781050" y="1679545"/>
            <a:ext cx="768350" cy="644555"/>
          </a:xfrm>
          <a:prstGeom prst="bevel">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TextBox 30">
            <a:extLst>
              <a:ext uri="{FF2B5EF4-FFF2-40B4-BE49-F238E27FC236}">
                <a16:creationId xmlns:a16="http://schemas.microsoft.com/office/drawing/2014/main" id="{E02AE1B9-1F92-0066-D893-5AD15D8B8AF9}"/>
              </a:ext>
            </a:extLst>
          </p:cNvPr>
          <p:cNvSpPr txBox="1"/>
          <p:nvPr/>
        </p:nvSpPr>
        <p:spPr>
          <a:xfrm>
            <a:off x="596900" y="2439144"/>
            <a:ext cx="157480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Prompt + Query</a:t>
            </a:r>
          </a:p>
        </p:txBody>
      </p:sp>
      <p:sp>
        <p:nvSpPr>
          <p:cNvPr id="32" name="Bevel 31">
            <a:extLst>
              <a:ext uri="{FF2B5EF4-FFF2-40B4-BE49-F238E27FC236}">
                <a16:creationId xmlns:a16="http://schemas.microsoft.com/office/drawing/2014/main" id="{B683FFAD-9370-3836-0C36-0E5B68738C67}"/>
              </a:ext>
            </a:extLst>
          </p:cNvPr>
          <p:cNvSpPr/>
          <p:nvPr/>
        </p:nvSpPr>
        <p:spPr>
          <a:xfrm>
            <a:off x="2051050" y="2832581"/>
            <a:ext cx="768350" cy="644555"/>
          </a:xfrm>
          <a:prstGeom prst="bevel">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83F4AD38-AC29-ABB0-BB7D-C1E44485F7EA}"/>
              </a:ext>
            </a:extLst>
          </p:cNvPr>
          <p:cNvSpPr txBox="1"/>
          <p:nvPr/>
        </p:nvSpPr>
        <p:spPr>
          <a:xfrm>
            <a:off x="2021745" y="3580595"/>
            <a:ext cx="157480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Gen AI App</a:t>
            </a:r>
          </a:p>
        </p:txBody>
      </p:sp>
      <p:sp>
        <p:nvSpPr>
          <p:cNvPr id="34" name="Bevel 33">
            <a:extLst>
              <a:ext uri="{FF2B5EF4-FFF2-40B4-BE49-F238E27FC236}">
                <a16:creationId xmlns:a16="http://schemas.microsoft.com/office/drawing/2014/main" id="{AB0ED0A0-5E89-18F3-D2B6-170CD324A9FA}"/>
              </a:ext>
            </a:extLst>
          </p:cNvPr>
          <p:cNvSpPr/>
          <p:nvPr/>
        </p:nvSpPr>
        <p:spPr>
          <a:xfrm>
            <a:off x="802783" y="3974355"/>
            <a:ext cx="768350" cy="644555"/>
          </a:xfrm>
          <a:prstGeom prst="bevel">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TextBox 34">
            <a:extLst>
              <a:ext uri="{FF2B5EF4-FFF2-40B4-BE49-F238E27FC236}">
                <a16:creationId xmlns:a16="http://schemas.microsoft.com/office/drawing/2014/main" id="{B7EF7FAA-6CC6-E40A-691E-39CD4C439A7B}"/>
              </a:ext>
            </a:extLst>
          </p:cNvPr>
          <p:cNvSpPr txBox="1"/>
          <p:nvPr/>
        </p:nvSpPr>
        <p:spPr>
          <a:xfrm>
            <a:off x="811578" y="4712914"/>
            <a:ext cx="157480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Responses</a:t>
            </a:r>
          </a:p>
        </p:txBody>
      </p:sp>
      <p:sp>
        <p:nvSpPr>
          <p:cNvPr id="36" name="Predefined Process 35">
            <a:extLst>
              <a:ext uri="{FF2B5EF4-FFF2-40B4-BE49-F238E27FC236}">
                <a16:creationId xmlns:a16="http://schemas.microsoft.com/office/drawing/2014/main" id="{11D2905A-5395-654A-E719-BDC33C113BBE}"/>
              </a:ext>
            </a:extLst>
          </p:cNvPr>
          <p:cNvSpPr/>
          <p:nvPr/>
        </p:nvSpPr>
        <p:spPr>
          <a:xfrm>
            <a:off x="3844280" y="2085699"/>
            <a:ext cx="1511300" cy="737344"/>
          </a:xfrm>
          <a:prstGeom prst="flowChartPredefinedProcess">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Bent Up Arrow 39">
            <a:extLst>
              <a:ext uri="{FF2B5EF4-FFF2-40B4-BE49-F238E27FC236}">
                <a16:creationId xmlns:a16="http://schemas.microsoft.com/office/drawing/2014/main" id="{F7A3C853-EE67-A620-C925-851697CDFE8D}"/>
              </a:ext>
            </a:extLst>
          </p:cNvPr>
          <p:cNvSpPr/>
          <p:nvPr/>
        </p:nvSpPr>
        <p:spPr>
          <a:xfrm rot="5400000">
            <a:off x="1206055" y="2634092"/>
            <a:ext cx="600934" cy="682595"/>
          </a:xfrm>
          <a:prstGeom prst="bentUpArrow">
            <a:avLst>
              <a:gd name="adj1" fmla="val 25000"/>
              <a:gd name="adj2" fmla="val 24043"/>
              <a:gd name="adj3" fmla="val 25000"/>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Bent Up Arrow 40">
            <a:extLst>
              <a:ext uri="{FF2B5EF4-FFF2-40B4-BE49-F238E27FC236}">
                <a16:creationId xmlns:a16="http://schemas.microsoft.com/office/drawing/2014/main" id="{029C6335-0694-C19E-EFD5-71DA5E50B65F}"/>
              </a:ext>
            </a:extLst>
          </p:cNvPr>
          <p:cNvSpPr/>
          <p:nvPr/>
        </p:nvSpPr>
        <p:spPr>
          <a:xfrm rot="16200000" flipH="1">
            <a:off x="1853929" y="3820111"/>
            <a:ext cx="600934" cy="682595"/>
          </a:xfrm>
          <a:prstGeom prst="bentUpArrow">
            <a:avLst>
              <a:gd name="adj1" fmla="val 25000"/>
              <a:gd name="adj2" fmla="val 24043"/>
              <a:gd name="adj3" fmla="val 25000"/>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2" name="Bent Up Arrow 41">
            <a:extLst>
              <a:ext uri="{FF2B5EF4-FFF2-40B4-BE49-F238E27FC236}">
                <a16:creationId xmlns:a16="http://schemas.microsoft.com/office/drawing/2014/main" id="{8A4EAD3E-BAA7-FC5E-ED38-AD86D820E764}"/>
              </a:ext>
            </a:extLst>
          </p:cNvPr>
          <p:cNvSpPr/>
          <p:nvPr/>
        </p:nvSpPr>
        <p:spPr>
          <a:xfrm rot="16200000" flipV="1">
            <a:off x="2749092" y="1854807"/>
            <a:ext cx="484737" cy="1210166"/>
          </a:xfrm>
          <a:prstGeom prst="bentUpArrow">
            <a:avLst>
              <a:gd name="adj1" fmla="val 25000"/>
              <a:gd name="adj2" fmla="val 24043"/>
              <a:gd name="adj3" fmla="val 25000"/>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58BD8E97-34EF-EE15-90F5-B61658E7E3A9}"/>
              </a:ext>
            </a:extLst>
          </p:cNvPr>
          <p:cNvSpPr txBox="1"/>
          <p:nvPr/>
        </p:nvSpPr>
        <p:spPr>
          <a:xfrm>
            <a:off x="2602277" y="1942591"/>
            <a:ext cx="157480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Query</a:t>
            </a:r>
          </a:p>
        </p:txBody>
      </p:sp>
      <p:sp>
        <p:nvSpPr>
          <p:cNvPr id="44" name="Bent Up Arrow 43">
            <a:extLst>
              <a:ext uri="{FF2B5EF4-FFF2-40B4-BE49-F238E27FC236}">
                <a16:creationId xmlns:a16="http://schemas.microsoft.com/office/drawing/2014/main" id="{E4B96ECE-471D-A64E-8499-C930456A2715}"/>
              </a:ext>
            </a:extLst>
          </p:cNvPr>
          <p:cNvSpPr/>
          <p:nvPr/>
        </p:nvSpPr>
        <p:spPr>
          <a:xfrm rot="10800000" flipH="1">
            <a:off x="5593920" y="2362200"/>
            <a:ext cx="1848280" cy="568581"/>
          </a:xfrm>
          <a:prstGeom prst="bentUpArrow">
            <a:avLst>
              <a:gd name="adj1" fmla="val 25000"/>
              <a:gd name="adj2" fmla="val 24043"/>
              <a:gd name="adj3" fmla="val 25000"/>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5" name="TextBox 44">
            <a:extLst>
              <a:ext uri="{FF2B5EF4-FFF2-40B4-BE49-F238E27FC236}">
                <a16:creationId xmlns:a16="http://schemas.microsoft.com/office/drawing/2014/main" id="{92D96645-BC51-C593-20AB-AD233935FAFD}"/>
              </a:ext>
            </a:extLst>
          </p:cNvPr>
          <p:cNvSpPr txBox="1"/>
          <p:nvPr/>
        </p:nvSpPr>
        <p:spPr>
          <a:xfrm>
            <a:off x="6197600" y="1923989"/>
            <a:ext cx="1574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Search relevant information </a:t>
            </a:r>
          </a:p>
        </p:txBody>
      </p:sp>
      <p:sp>
        <p:nvSpPr>
          <p:cNvPr id="46" name="Bent Up Arrow 45">
            <a:extLst>
              <a:ext uri="{FF2B5EF4-FFF2-40B4-BE49-F238E27FC236}">
                <a16:creationId xmlns:a16="http://schemas.microsoft.com/office/drawing/2014/main" id="{2E7C22F4-9C8D-65D8-BB20-D336165C4AFA}"/>
              </a:ext>
            </a:extLst>
          </p:cNvPr>
          <p:cNvSpPr/>
          <p:nvPr/>
        </p:nvSpPr>
        <p:spPr>
          <a:xfrm rot="10800000" flipV="1">
            <a:off x="4387849" y="3187874"/>
            <a:ext cx="2218596" cy="612890"/>
          </a:xfrm>
          <a:prstGeom prst="bentUpArrow">
            <a:avLst>
              <a:gd name="adj1" fmla="val 25000"/>
              <a:gd name="adj2" fmla="val 24043"/>
              <a:gd name="adj3" fmla="val 25000"/>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TextBox 46">
            <a:extLst>
              <a:ext uri="{FF2B5EF4-FFF2-40B4-BE49-F238E27FC236}">
                <a16:creationId xmlns:a16="http://schemas.microsoft.com/office/drawing/2014/main" id="{12950BBE-9BCB-641C-6203-014C27E306F5}"/>
              </a:ext>
            </a:extLst>
          </p:cNvPr>
          <p:cNvSpPr txBox="1"/>
          <p:nvPr/>
        </p:nvSpPr>
        <p:spPr>
          <a:xfrm>
            <a:off x="5198698" y="3853216"/>
            <a:ext cx="1574800" cy="246221"/>
          </a:xfrm>
          <a:prstGeom prst="rect">
            <a:avLst/>
          </a:prstGeom>
          <a:solidFill>
            <a:schemeClr val="bg1">
              <a:lumMod val="85000"/>
              <a:alpha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Relevant information </a:t>
            </a:r>
          </a:p>
        </p:txBody>
      </p:sp>
      <p:sp>
        <p:nvSpPr>
          <p:cNvPr id="48" name="TextBox 47">
            <a:extLst>
              <a:ext uri="{FF2B5EF4-FFF2-40B4-BE49-F238E27FC236}">
                <a16:creationId xmlns:a16="http://schemas.microsoft.com/office/drawing/2014/main" id="{D55E4E46-37F9-C1B2-FE1B-3FC8293E3BE7}"/>
              </a:ext>
            </a:extLst>
          </p:cNvPr>
          <p:cNvSpPr txBox="1"/>
          <p:nvPr/>
        </p:nvSpPr>
        <p:spPr>
          <a:xfrm>
            <a:off x="4067390" y="2889202"/>
            <a:ext cx="157480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Search operation</a:t>
            </a:r>
          </a:p>
        </p:txBody>
      </p:sp>
      <p:sp>
        <p:nvSpPr>
          <p:cNvPr id="49" name="Bent Up Arrow 48">
            <a:extLst>
              <a:ext uri="{FF2B5EF4-FFF2-40B4-BE49-F238E27FC236}">
                <a16:creationId xmlns:a16="http://schemas.microsoft.com/office/drawing/2014/main" id="{3A2616D6-036D-2D63-954D-E76F4369486C}"/>
              </a:ext>
            </a:extLst>
          </p:cNvPr>
          <p:cNvSpPr/>
          <p:nvPr/>
        </p:nvSpPr>
        <p:spPr>
          <a:xfrm rot="16200000" flipH="1">
            <a:off x="3305396" y="2596484"/>
            <a:ext cx="382857" cy="1100910"/>
          </a:xfrm>
          <a:prstGeom prst="bentUpArrow">
            <a:avLst>
              <a:gd name="adj1" fmla="val 25000"/>
              <a:gd name="adj2" fmla="val 24043"/>
              <a:gd name="adj3" fmla="val 25000"/>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0" name="TextBox 49">
            <a:extLst>
              <a:ext uri="{FF2B5EF4-FFF2-40B4-BE49-F238E27FC236}">
                <a16:creationId xmlns:a16="http://schemas.microsoft.com/office/drawing/2014/main" id="{26D25728-2E2E-9591-9299-033DD50B28F8}"/>
              </a:ext>
            </a:extLst>
          </p:cNvPr>
          <p:cNvSpPr txBox="1"/>
          <p:nvPr/>
        </p:nvSpPr>
        <p:spPr>
          <a:xfrm>
            <a:off x="2964350" y="3399985"/>
            <a:ext cx="1284898" cy="246221"/>
          </a:xfrm>
          <a:prstGeom prst="rect">
            <a:avLst/>
          </a:prstGeom>
          <a:solidFill>
            <a:schemeClr val="bg1">
              <a:lumMod val="85000"/>
              <a:alpha val="95000"/>
            </a:schemeClr>
          </a:solid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Enhanced Context</a:t>
            </a:r>
          </a:p>
        </p:txBody>
      </p:sp>
      <p:sp>
        <p:nvSpPr>
          <p:cNvPr id="51" name="Plaque 50">
            <a:extLst>
              <a:ext uri="{FF2B5EF4-FFF2-40B4-BE49-F238E27FC236}">
                <a16:creationId xmlns:a16="http://schemas.microsoft.com/office/drawing/2014/main" id="{AC949192-B4B3-0F05-237D-1D5AFEAEA3D8}"/>
              </a:ext>
            </a:extLst>
          </p:cNvPr>
          <p:cNvSpPr/>
          <p:nvPr/>
        </p:nvSpPr>
        <p:spPr>
          <a:xfrm>
            <a:off x="4064000" y="4450513"/>
            <a:ext cx="1041400" cy="558300"/>
          </a:xfrm>
          <a:prstGeom prst="plaque">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TextBox 51">
            <a:extLst>
              <a:ext uri="{FF2B5EF4-FFF2-40B4-BE49-F238E27FC236}">
                <a16:creationId xmlns:a16="http://schemas.microsoft.com/office/drawing/2014/main" id="{5EF41685-5426-AEEC-470B-689767D6B1A6}"/>
              </a:ext>
            </a:extLst>
          </p:cNvPr>
          <p:cNvSpPr txBox="1"/>
          <p:nvPr/>
        </p:nvSpPr>
        <p:spPr>
          <a:xfrm>
            <a:off x="4019120" y="5101743"/>
            <a:ext cx="157480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Gen AI LLM Model</a:t>
            </a:r>
          </a:p>
        </p:txBody>
      </p:sp>
      <p:sp>
        <p:nvSpPr>
          <p:cNvPr id="53" name="Down Arrow 52">
            <a:extLst>
              <a:ext uri="{FF2B5EF4-FFF2-40B4-BE49-F238E27FC236}">
                <a16:creationId xmlns:a16="http://schemas.microsoft.com/office/drawing/2014/main" id="{A60977E9-2CD5-120D-3F03-2E768B2127BC}"/>
              </a:ext>
            </a:extLst>
          </p:cNvPr>
          <p:cNvSpPr/>
          <p:nvPr/>
        </p:nvSpPr>
        <p:spPr>
          <a:xfrm rot="18635524">
            <a:off x="3305213" y="3321912"/>
            <a:ext cx="254462" cy="1294829"/>
          </a:xfrm>
          <a:prstGeom prst="downArrow">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TextBox 55">
            <a:extLst>
              <a:ext uri="{FF2B5EF4-FFF2-40B4-BE49-F238E27FC236}">
                <a16:creationId xmlns:a16="http://schemas.microsoft.com/office/drawing/2014/main" id="{E915D34D-7E21-E31E-323C-487881C7E8DD}"/>
              </a:ext>
            </a:extLst>
          </p:cNvPr>
          <p:cNvSpPr txBox="1"/>
          <p:nvPr/>
        </p:nvSpPr>
        <p:spPr>
          <a:xfrm>
            <a:off x="3553633" y="3758788"/>
            <a:ext cx="15748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Query </a:t>
            </a:r>
            <a:br>
              <a:rPr kumimoji="0" lang="en-US" sz="10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br>
            <a:r>
              <a:rPr kumimoji="0" lang="en-US" sz="10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 Enhanced Contexed</a:t>
            </a:r>
          </a:p>
        </p:txBody>
      </p:sp>
      <p:sp>
        <p:nvSpPr>
          <p:cNvPr id="55" name="Down Arrow 54">
            <a:extLst>
              <a:ext uri="{FF2B5EF4-FFF2-40B4-BE49-F238E27FC236}">
                <a16:creationId xmlns:a16="http://schemas.microsoft.com/office/drawing/2014/main" id="{01059943-5416-458E-836A-E3708C2F271B}"/>
              </a:ext>
            </a:extLst>
          </p:cNvPr>
          <p:cNvSpPr/>
          <p:nvPr/>
        </p:nvSpPr>
        <p:spPr>
          <a:xfrm rot="7785906">
            <a:off x="3216813" y="3559670"/>
            <a:ext cx="254462" cy="1294829"/>
          </a:xfrm>
          <a:prstGeom prst="downArrow">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TextBox 56">
            <a:extLst>
              <a:ext uri="{FF2B5EF4-FFF2-40B4-BE49-F238E27FC236}">
                <a16:creationId xmlns:a16="http://schemas.microsoft.com/office/drawing/2014/main" id="{1FFBD881-BFE9-931E-8488-D55DFBA394C8}"/>
              </a:ext>
            </a:extLst>
          </p:cNvPr>
          <p:cNvSpPr txBox="1"/>
          <p:nvPr/>
        </p:nvSpPr>
        <p:spPr>
          <a:xfrm>
            <a:off x="2648950" y="4578735"/>
            <a:ext cx="957849" cy="400110"/>
          </a:xfrm>
          <a:prstGeom prst="rect">
            <a:avLst/>
          </a:prstGeom>
          <a:solidFill>
            <a:schemeClr val="bg1">
              <a:lumMod val="85000"/>
              <a:alpha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Generated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Response</a:t>
            </a:r>
          </a:p>
        </p:txBody>
      </p:sp>
      <p:pic>
        <p:nvPicPr>
          <p:cNvPr id="60" name="Picture 59">
            <a:extLst>
              <a:ext uri="{FF2B5EF4-FFF2-40B4-BE49-F238E27FC236}">
                <a16:creationId xmlns:a16="http://schemas.microsoft.com/office/drawing/2014/main" id="{5DE528B1-7978-7388-8A5F-16F36F1B5C4D}"/>
              </a:ext>
            </a:extLst>
          </p:cNvPr>
          <p:cNvPicPr>
            <a:picLocks noChangeAspect="1"/>
          </p:cNvPicPr>
          <p:nvPr/>
        </p:nvPicPr>
        <p:blipFill>
          <a:blip r:embed="rId2"/>
          <a:stretch>
            <a:fillRect/>
          </a:stretch>
        </p:blipFill>
        <p:spPr>
          <a:xfrm>
            <a:off x="9952406" y="2960271"/>
            <a:ext cx="165100" cy="177800"/>
          </a:xfrm>
          <a:prstGeom prst="rect">
            <a:avLst/>
          </a:prstGeom>
        </p:spPr>
      </p:pic>
      <p:pic>
        <p:nvPicPr>
          <p:cNvPr id="61" name="Picture 60">
            <a:extLst>
              <a:ext uri="{FF2B5EF4-FFF2-40B4-BE49-F238E27FC236}">
                <a16:creationId xmlns:a16="http://schemas.microsoft.com/office/drawing/2014/main" id="{55639D1E-54B1-83BA-2A5A-612E403DFC07}"/>
              </a:ext>
            </a:extLst>
          </p:cNvPr>
          <p:cNvPicPr>
            <a:picLocks noChangeAspect="1"/>
          </p:cNvPicPr>
          <p:nvPr/>
        </p:nvPicPr>
        <p:blipFill>
          <a:blip r:embed="rId3"/>
          <a:stretch>
            <a:fillRect/>
          </a:stretch>
        </p:blipFill>
        <p:spPr>
          <a:xfrm>
            <a:off x="8967667" y="3663657"/>
            <a:ext cx="165100" cy="177800"/>
          </a:xfrm>
          <a:prstGeom prst="rect">
            <a:avLst/>
          </a:prstGeom>
        </p:spPr>
      </p:pic>
      <p:pic>
        <p:nvPicPr>
          <p:cNvPr id="62" name="Picture 61">
            <a:extLst>
              <a:ext uri="{FF2B5EF4-FFF2-40B4-BE49-F238E27FC236}">
                <a16:creationId xmlns:a16="http://schemas.microsoft.com/office/drawing/2014/main" id="{FE1294AF-767C-1439-8CFB-2CF0F07F74E5}"/>
              </a:ext>
            </a:extLst>
          </p:cNvPr>
          <p:cNvPicPr>
            <a:picLocks noChangeAspect="1"/>
          </p:cNvPicPr>
          <p:nvPr/>
        </p:nvPicPr>
        <p:blipFill>
          <a:blip r:embed="rId4"/>
          <a:stretch>
            <a:fillRect/>
          </a:stretch>
        </p:blipFill>
        <p:spPr>
          <a:xfrm>
            <a:off x="1371112" y="2833663"/>
            <a:ext cx="165100" cy="177800"/>
          </a:xfrm>
          <a:prstGeom prst="rect">
            <a:avLst/>
          </a:prstGeom>
        </p:spPr>
      </p:pic>
      <p:pic>
        <p:nvPicPr>
          <p:cNvPr id="63" name="Picture 62">
            <a:extLst>
              <a:ext uri="{FF2B5EF4-FFF2-40B4-BE49-F238E27FC236}">
                <a16:creationId xmlns:a16="http://schemas.microsoft.com/office/drawing/2014/main" id="{B742DA2F-9461-CDFD-83A8-E86BEFF7123E}"/>
              </a:ext>
            </a:extLst>
          </p:cNvPr>
          <p:cNvPicPr>
            <a:picLocks noChangeAspect="1"/>
          </p:cNvPicPr>
          <p:nvPr/>
        </p:nvPicPr>
        <p:blipFill>
          <a:blip r:embed="rId5"/>
          <a:stretch>
            <a:fillRect/>
          </a:stretch>
        </p:blipFill>
        <p:spPr>
          <a:xfrm>
            <a:off x="2693474" y="2453833"/>
            <a:ext cx="165100" cy="177800"/>
          </a:xfrm>
          <a:prstGeom prst="rect">
            <a:avLst/>
          </a:prstGeom>
        </p:spPr>
      </p:pic>
      <p:pic>
        <p:nvPicPr>
          <p:cNvPr id="64" name="Picture 63">
            <a:extLst>
              <a:ext uri="{FF2B5EF4-FFF2-40B4-BE49-F238E27FC236}">
                <a16:creationId xmlns:a16="http://schemas.microsoft.com/office/drawing/2014/main" id="{C5043A6A-CCAC-8C8A-257F-1CAD1E8B3341}"/>
              </a:ext>
            </a:extLst>
          </p:cNvPr>
          <p:cNvPicPr>
            <a:picLocks noChangeAspect="1"/>
          </p:cNvPicPr>
          <p:nvPr/>
        </p:nvPicPr>
        <p:blipFill>
          <a:blip r:embed="rId6"/>
          <a:stretch>
            <a:fillRect/>
          </a:stretch>
        </p:blipFill>
        <p:spPr>
          <a:xfrm>
            <a:off x="6829375" y="2580447"/>
            <a:ext cx="165100" cy="177800"/>
          </a:xfrm>
          <a:prstGeom prst="rect">
            <a:avLst/>
          </a:prstGeom>
        </p:spPr>
      </p:pic>
      <p:pic>
        <p:nvPicPr>
          <p:cNvPr id="65" name="Picture 64">
            <a:extLst>
              <a:ext uri="{FF2B5EF4-FFF2-40B4-BE49-F238E27FC236}">
                <a16:creationId xmlns:a16="http://schemas.microsoft.com/office/drawing/2014/main" id="{1EE2E6F3-6D34-BF81-675A-8457A103D7E4}"/>
              </a:ext>
            </a:extLst>
          </p:cNvPr>
          <p:cNvPicPr>
            <a:picLocks noChangeAspect="1"/>
          </p:cNvPicPr>
          <p:nvPr/>
        </p:nvPicPr>
        <p:blipFill>
          <a:blip r:embed="rId7"/>
          <a:stretch>
            <a:fillRect/>
          </a:stretch>
        </p:blipFill>
        <p:spPr>
          <a:xfrm>
            <a:off x="5689893" y="3396372"/>
            <a:ext cx="165100" cy="177800"/>
          </a:xfrm>
          <a:prstGeom prst="rect">
            <a:avLst/>
          </a:prstGeom>
        </p:spPr>
      </p:pic>
      <p:pic>
        <p:nvPicPr>
          <p:cNvPr id="67" name="Picture 66">
            <a:extLst>
              <a:ext uri="{FF2B5EF4-FFF2-40B4-BE49-F238E27FC236}">
                <a16:creationId xmlns:a16="http://schemas.microsoft.com/office/drawing/2014/main" id="{72EFB824-E8A9-466A-203B-AAE5A87893CE}"/>
              </a:ext>
            </a:extLst>
          </p:cNvPr>
          <p:cNvPicPr>
            <a:picLocks noChangeAspect="1"/>
          </p:cNvPicPr>
          <p:nvPr/>
        </p:nvPicPr>
        <p:blipFill>
          <a:blip r:embed="rId8"/>
          <a:stretch>
            <a:fillRect/>
          </a:stretch>
        </p:blipFill>
        <p:spPr>
          <a:xfrm>
            <a:off x="3396859" y="2960272"/>
            <a:ext cx="165100" cy="177800"/>
          </a:xfrm>
          <a:prstGeom prst="rect">
            <a:avLst/>
          </a:prstGeom>
        </p:spPr>
      </p:pic>
      <p:pic>
        <p:nvPicPr>
          <p:cNvPr id="68" name="Picture 67">
            <a:extLst>
              <a:ext uri="{FF2B5EF4-FFF2-40B4-BE49-F238E27FC236}">
                <a16:creationId xmlns:a16="http://schemas.microsoft.com/office/drawing/2014/main" id="{8F8EFA30-9AF5-666A-72E4-D24189D04EAC}"/>
              </a:ext>
            </a:extLst>
          </p:cNvPr>
          <p:cNvPicPr>
            <a:picLocks noChangeAspect="1"/>
          </p:cNvPicPr>
          <p:nvPr/>
        </p:nvPicPr>
        <p:blipFill>
          <a:blip r:embed="rId9"/>
          <a:stretch>
            <a:fillRect/>
          </a:stretch>
        </p:blipFill>
        <p:spPr>
          <a:xfrm>
            <a:off x="3424995" y="3649592"/>
            <a:ext cx="165100" cy="177800"/>
          </a:xfrm>
          <a:prstGeom prst="rect">
            <a:avLst/>
          </a:prstGeom>
        </p:spPr>
      </p:pic>
      <p:pic>
        <p:nvPicPr>
          <p:cNvPr id="69" name="Picture 68">
            <a:extLst>
              <a:ext uri="{FF2B5EF4-FFF2-40B4-BE49-F238E27FC236}">
                <a16:creationId xmlns:a16="http://schemas.microsoft.com/office/drawing/2014/main" id="{3FB63579-CFDC-CCD5-CDB4-78E73BED1294}"/>
              </a:ext>
            </a:extLst>
          </p:cNvPr>
          <p:cNvPicPr>
            <a:picLocks noChangeAspect="1"/>
          </p:cNvPicPr>
          <p:nvPr/>
        </p:nvPicPr>
        <p:blipFill>
          <a:blip r:embed="rId10"/>
          <a:stretch>
            <a:fillRect/>
          </a:stretch>
        </p:blipFill>
        <p:spPr>
          <a:xfrm>
            <a:off x="2960760" y="4170090"/>
            <a:ext cx="165100" cy="177800"/>
          </a:xfrm>
          <a:prstGeom prst="rect">
            <a:avLst/>
          </a:prstGeom>
        </p:spPr>
      </p:pic>
      <p:pic>
        <p:nvPicPr>
          <p:cNvPr id="70" name="Picture 69">
            <a:extLst>
              <a:ext uri="{FF2B5EF4-FFF2-40B4-BE49-F238E27FC236}">
                <a16:creationId xmlns:a16="http://schemas.microsoft.com/office/drawing/2014/main" id="{BD03A436-804B-2B1C-79F9-36A07649BF6F}"/>
              </a:ext>
            </a:extLst>
          </p:cNvPr>
          <p:cNvPicPr>
            <a:picLocks noChangeAspect="1"/>
          </p:cNvPicPr>
          <p:nvPr/>
        </p:nvPicPr>
        <p:blipFill>
          <a:blip r:embed="rId11"/>
          <a:stretch>
            <a:fillRect/>
          </a:stretch>
        </p:blipFill>
        <p:spPr>
          <a:xfrm>
            <a:off x="2299582" y="4465513"/>
            <a:ext cx="165100" cy="177800"/>
          </a:xfrm>
          <a:prstGeom prst="rect">
            <a:avLst/>
          </a:prstGeom>
        </p:spPr>
      </p:pic>
      <p:pic>
        <p:nvPicPr>
          <p:cNvPr id="71" name="Picture 70">
            <a:extLst>
              <a:ext uri="{FF2B5EF4-FFF2-40B4-BE49-F238E27FC236}">
                <a16:creationId xmlns:a16="http://schemas.microsoft.com/office/drawing/2014/main" id="{3244E041-25F0-F004-931D-2DD21227421D}"/>
              </a:ext>
            </a:extLst>
          </p:cNvPr>
          <p:cNvPicPr>
            <a:picLocks noChangeAspect="1"/>
          </p:cNvPicPr>
          <p:nvPr/>
        </p:nvPicPr>
        <p:blipFill>
          <a:blip r:embed="rId12"/>
          <a:stretch>
            <a:fillRect/>
          </a:stretch>
        </p:blipFill>
        <p:spPr>
          <a:xfrm>
            <a:off x="2144837" y="4451447"/>
            <a:ext cx="165100" cy="177800"/>
          </a:xfrm>
          <a:prstGeom prst="rect">
            <a:avLst/>
          </a:prstGeom>
        </p:spPr>
      </p:pic>
      <p:sp>
        <p:nvSpPr>
          <p:cNvPr id="23" name="Can 22">
            <a:extLst>
              <a:ext uri="{FF2B5EF4-FFF2-40B4-BE49-F238E27FC236}">
                <a16:creationId xmlns:a16="http://schemas.microsoft.com/office/drawing/2014/main" id="{D9D068BA-2DE0-8665-F09E-CFA59E8F7AF9}"/>
              </a:ext>
            </a:extLst>
          </p:cNvPr>
          <p:cNvSpPr/>
          <p:nvPr/>
        </p:nvSpPr>
        <p:spPr>
          <a:xfrm>
            <a:off x="6909282" y="3129805"/>
            <a:ext cx="1041400" cy="1267600"/>
          </a:xfrm>
          <a:prstGeom prst="can">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6D96257B-C5E3-9FF6-E0E1-1B877FA9288E}"/>
              </a:ext>
            </a:extLst>
          </p:cNvPr>
          <p:cNvSpPr txBox="1"/>
          <p:nvPr/>
        </p:nvSpPr>
        <p:spPr>
          <a:xfrm>
            <a:off x="6972300" y="4492539"/>
            <a:ext cx="157480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Vector DB</a:t>
            </a:r>
          </a:p>
        </p:txBody>
      </p:sp>
    </p:spTree>
    <p:extLst>
      <p:ext uri="{BB962C8B-B14F-4D97-AF65-F5344CB8AC3E}">
        <p14:creationId xmlns:p14="http://schemas.microsoft.com/office/powerpoint/2010/main" val="1357759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D7D27054-DFB0-04BB-03F9-7E592A4A5E4E}"/>
              </a:ext>
            </a:extLst>
          </p:cNvPr>
          <p:cNvSpPr/>
          <p:nvPr/>
        </p:nvSpPr>
        <p:spPr>
          <a:xfrm>
            <a:off x="4406900" y="2806700"/>
            <a:ext cx="2692400" cy="749300"/>
          </a:xfrm>
          <a:prstGeom prst="roundRect">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Figure 6.2</a:t>
            </a:r>
          </a:p>
        </p:txBody>
      </p:sp>
    </p:spTree>
    <p:extLst>
      <p:ext uri="{BB962C8B-B14F-4D97-AF65-F5344CB8AC3E}">
        <p14:creationId xmlns:p14="http://schemas.microsoft.com/office/powerpoint/2010/main" val="1736105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CBF4A1E6-A8AF-37B9-762D-9C6283AB85E4}"/>
              </a:ext>
            </a:extLst>
          </p:cNvPr>
          <p:cNvSpPr/>
          <p:nvPr/>
        </p:nvSpPr>
        <p:spPr>
          <a:xfrm>
            <a:off x="495300" y="533400"/>
            <a:ext cx="1663700" cy="749300"/>
          </a:xfrm>
          <a:prstGeom prst="roundRect">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The cat sat on the mat</a:t>
            </a:r>
          </a:p>
        </p:txBody>
      </p:sp>
      <p:sp>
        <p:nvSpPr>
          <p:cNvPr id="12" name="Rounded Rectangle 11">
            <a:extLst>
              <a:ext uri="{FF2B5EF4-FFF2-40B4-BE49-F238E27FC236}">
                <a16:creationId xmlns:a16="http://schemas.microsoft.com/office/drawing/2014/main" id="{BE330DD0-5BE7-73F6-0490-3F16A14D62E7}"/>
              </a:ext>
            </a:extLst>
          </p:cNvPr>
          <p:cNvSpPr/>
          <p:nvPr/>
        </p:nvSpPr>
        <p:spPr>
          <a:xfrm>
            <a:off x="495300" y="1612900"/>
            <a:ext cx="1663700" cy="749300"/>
          </a:xfrm>
          <a:prstGeom prst="roundRect">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Cat loves milk and fish.</a:t>
            </a:r>
            <a:endParaRPr kumimoji="0" lang="en-US" sz="12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3" name="Rounded Rectangle 12">
            <a:extLst>
              <a:ext uri="{FF2B5EF4-FFF2-40B4-BE49-F238E27FC236}">
                <a16:creationId xmlns:a16="http://schemas.microsoft.com/office/drawing/2014/main" id="{D7D27054-DFB0-04BB-03F9-7E592A4A5E4E}"/>
              </a:ext>
            </a:extLst>
          </p:cNvPr>
          <p:cNvSpPr/>
          <p:nvPr/>
        </p:nvSpPr>
        <p:spPr>
          <a:xfrm>
            <a:off x="495300" y="2692400"/>
            <a:ext cx="1663700" cy="749300"/>
          </a:xfrm>
          <a:prstGeom prst="roundRect">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Dog is a pet animal.</a:t>
            </a:r>
            <a:endParaRPr kumimoji="0" lang="en-US" sz="12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4" name="Rounded Rectangle 13">
            <a:extLst>
              <a:ext uri="{FF2B5EF4-FFF2-40B4-BE49-F238E27FC236}">
                <a16:creationId xmlns:a16="http://schemas.microsoft.com/office/drawing/2014/main" id="{B164E178-8C20-FCEA-FF70-31E899ADB1CD}"/>
              </a:ext>
            </a:extLst>
          </p:cNvPr>
          <p:cNvSpPr/>
          <p:nvPr/>
        </p:nvSpPr>
        <p:spPr>
          <a:xfrm>
            <a:off x="495300" y="3771900"/>
            <a:ext cx="1663700" cy="749300"/>
          </a:xfrm>
          <a:prstGeom prst="roundRect">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Dog likes meat. </a:t>
            </a:r>
          </a:p>
        </p:txBody>
      </p:sp>
      <p:sp>
        <p:nvSpPr>
          <p:cNvPr id="2" name="Rounded Rectangle 1">
            <a:extLst>
              <a:ext uri="{FF2B5EF4-FFF2-40B4-BE49-F238E27FC236}">
                <a16:creationId xmlns:a16="http://schemas.microsoft.com/office/drawing/2014/main" id="{796918CC-DFDB-9DA1-38BE-0C9D6D565573}"/>
              </a:ext>
            </a:extLst>
          </p:cNvPr>
          <p:cNvSpPr/>
          <p:nvPr/>
        </p:nvSpPr>
        <p:spPr>
          <a:xfrm>
            <a:off x="3073400" y="3790951"/>
            <a:ext cx="1511300" cy="730249"/>
          </a:xfrm>
          <a:prstGeom prst="roundRect">
            <a:avLst/>
          </a:prstGeom>
          <a:solidFill>
            <a:schemeClr val="bg1">
              <a:lumMod val="85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 0.8, 0.85, …..}</a:t>
            </a:r>
            <a:endParaRPr kumimoji="0" lang="en-US" sz="12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66" name="TextBox 65">
            <a:extLst>
              <a:ext uri="{FF2B5EF4-FFF2-40B4-BE49-F238E27FC236}">
                <a16:creationId xmlns:a16="http://schemas.microsoft.com/office/drawing/2014/main" id="{A0605507-342F-07C2-E5D6-41EAD70003F3}"/>
              </a:ext>
            </a:extLst>
          </p:cNvPr>
          <p:cNvSpPr txBox="1"/>
          <p:nvPr/>
        </p:nvSpPr>
        <p:spPr>
          <a:xfrm>
            <a:off x="2212778" y="4156075"/>
            <a:ext cx="119380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Embedding</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8" name="Straight Arrow Connector 7">
            <a:extLst>
              <a:ext uri="{FF2B5EF4-FFF2-40B4-BE49-F238E27FC236}">
                <a16:creationId xmlns:a16="http://schemas.microsoft.com/office/drawing/2014/main" id="{BFE5FE68-D285-9C7C-7CC0-3BBD3AB2EBA3}"/>
              </a:ext>
            </a:extLst>
          </p:cNvPr>
          <p:cNvCxnSpPr>
            <a:cxnSpLocks/>
            <a:stCxn id="14" idx="3"/>
            <a:endCxn id="2" idx="1"/>
          </p:cNvCxnSpPr>
          <p:nvPr/>
        </p:nvCxnSpPr>
        <p:spPr>
          <a:xfrm>
            <a:off x="2159000" y="4146550"/>
            <a:ext cx="914400" cy="95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FCA02B2E-91EA-7D3E-3315-BC7D6B7D4C83}"/>
              </a:ext>
            </a:extLst>
          </p:cNvPr>
          <p:cNvSpPr/>
          <p:nvPr/>
        </p:nvSpPr>
        <p:spPr>
          <a:xfrm>
            <a:off x="3073400" y="517527"/>
            <a:ext cx="1511300" cy="730249"/>
          </a:xfrm>
          <a:prstGeom prst="roundRect">
            <a:avLst/>
          </a:prstGeom>
          <a:solidFill>
            <a:schemeClr val="bg1">
              <a:lumMod val="85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 0.5, 0.55, …..}</a:t>
            </a:r>
            <a:endParaRPr kumimoji="0" lang="en-US" sz="12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18" name="TextBox 17">
            <a:extLst>
              <a:ext uri="{FF2B5EF4-FFF2-40B4-BE49-F238E27FC236}">
                <a16:creationId xmlns:a16="http://schemas.microsoft.com/office/drawing/2014/main" id="{B2E4A1C8-A017-530D-6C74-842782397DD7}"/>
              </a:ext>
            </a:extLst>
          </p:cNvPr>
          <p:cNvSpPr txBox="1"/>
          <p:nvPr/>
        </p:nvSpPr>
        <p:spPr>
          <a:xfrm>
            <a:off x="2212778" y="882651"/>
            <a:ext cx="119380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Embedding</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9" name="Straight Arrow Connector 18">
            <a:extLst>
              <a:ext uri="{FF2B5EF4-FFF2-40B4-BE49-F238E27FC236}">
                <a16:creationId xmlns:a16="http://schemas.microsoft.com/office/drawing/2014/main" id="{3B6FB947-D0BC-2319-D1A3-8D593D65AA5F}"/>
              </a:ext>
            </a:extLst>
          </p:cNvPr>
          <p:cNvCxnSpPr>
            <a:cxnSpLocks/>
            <a:endCxn id="17" idx="1"/>
          </p:cNvCxnSpPr>
          <p:nvPr/>
        </p:nvCxnSpPr>
        <p:spPr>
          <a:xfrm>
            <a:off x="2159000" y="873126"/>
            <a:ext cx="914400" cy="95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a:extLst>
              <a:ext uri="{FF2B5EF4-FFF2-40B4-BE49-F238E27FC236}">
                <a16:creationId xmlns:a16="http://schemas.microsoft.com/office/drawing/2014/main" id="{2A9EE1C1-1823-61E1-4A30-77FCB4A679DA}"/>
              </a:ext>
            </a:extLst>
          </p:cNvPr>
          <p:cNvSpPr/>
          <p:nvPr/>
        </p:nvSpPr>
        <p:spPr>
          <a:xfrm>
            <a:off x="3073400" y="1587501"/>
            <a:ext cx="1511300" cy="730249"/>
          </a:xfrm>
          <a:prstGeom prst="roundRect">
            <a:avLst/>
          </a:prstGeom>
          <a:solidFill>
            <a:schemeClr val="bg1">
              <a:lumMod val="85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 0.49, 0.59, …..}</a:t>
            </a:r>
            <a:endParaRPr kumimoji="0" lang="en-US" sz="12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21" name="TextBox 20">
            <a:extLst>
              <a:ext uri="{FF2B5EF4-FFF2-40B4-BE49-F238E27FC236}">
                <a16:creationId xmlns:a16="http://schemas.microsoft.com/office/drawing/2014/main" id="{B1614342-4FEB-B077-EC3C-FC276BE5D33A}"/>
              </a:ext>
            </a:extLst>
          </p:cNvPr>
          <p:cNvSpPr txBox="1"/>
          <p:nvPr/>
        </p:nvSpPr>
        <p:spPr>
          <a:xfrm>
            <a:off x="2212778" y="1952625"/>
            <a:ext cx="119380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Embedding</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2" name="Straight Arrow Connector 21">
            <a:extLst>
              <a:ext uri="{FF2B5EF4-FFF2-40B4-BE49-F238E27FC236}">
                <a16:creationId xmlns:a16="http://schemas.microsoft.com/office/drawing/2014/main" id="{2BB9A298-8F16-BC15-8FE1-D037D9388347}"/>
              </a:ext>
            </a:extLst>
          </p:cNvPr>
          <p:cNvCxnSpPr>
            <a:cxnSpLocks/>
            <a:endCxn id="20" idx="1"/>
          </p:cNvCxnSpPr>
          <p:nvPr/>
        </p:nvCxnSpPr>
        <p:spPr>
          <a:xfrm>
            <a:off x="2159000" y="1943100"/>
            <a:ext cx="914400" cy="95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a:extLst>
              <a:ext uri="{FF2B5EF4-FFF2-40B4-BE49-F238E27FC236}">
                <a16:creationId xmlns:a16="http://schemas.microsoft.com/office/drawing/2014/main" id="{234DEE7E-B822-38B3-9C16-D2336F198CEA}"/>
              </a:ext>
            </a:extLst>
          </p:cNvPr>
          <p:cNvSpPr/>
          <p:nvPr/>
        </p:nvSpPr>
        <p:spPr>
          <a:xfrm>
            <a:off x="3073400" y="2701924"/>
            <a:ext cx="1511300" cy="730249"/>
          </a:xfrm>
          <a:prstGeom prst="roundRect">
            <a:avLst/>
          </a:prstGeom>
          <a:solidFill>
            <a:schemeClr val="bg1">
              <a:lumMod val="85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 0.78, 0.89, …..}</a:t>
            </a:r>
            <a:endParaRPr kumimoji="0" lang="en-US" sz="12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24" name="TextBox 23">
            <a:extLst>
              <a:ext uri="{FF2B5EF4-FFF2-40B4-BE49-F238E27FC236}">
                <a16:creationId xmlns:a16="http://schemas.microsoft.com/office/drawing/2014/main" id="{94B5CF44-DBAD-8FB6-5A26-5EB18F126EFB}"/>
              </a:ext>
            </a:extLst>
          </p:cNvPr>
          <p:cNvSpPr txBox="1"/>
          <p:nvPr/>
        </p:nvSpPr>
        <p:spPr>
          <a:xfrm>
            <a:off x="2212778" y="3067048"/>
            <a:ext cx="119380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Embedding</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5" name="Straight Arrow Connector 24">
            <a:extLst>
              <a:ext uri="{FF2B5EF4-FFF2-40B4-BE49-F238E27FC236}">
                <a16:creationId xmlns:a16="http://schemas.microsoft.com/office/drawing/2014/main" id="{6E4126CD-3A24-4C56-8F46-4DBFDB5EE469}"/>
              </a:ext>
            </a:extLst>
          </p:cNvPr>
          <p:cNvCxnSpPr>
            <a:cxnSpLocks/>
            <a:endCxn id="23" idx="1"/>
          </p:cNvCxnSpPr>
          <p:nvPr/>
        </p:nvCxnSpPr>
        <p:spPr>
          <a:xfrm>
            <a:off x="2159000" y="3057523"/>
            <a:ext cx="914400" cy="95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a:extLst>
              <a:ext uri="{FF2B5EF4-FFF2-40B4-BE49-F238E27FC236}">
                <a16:creationId xmlns:a16="http://schemas.microsoft.com/office/drawing/2014/main" id="{3677C597-7F7B-CF70-D6C7-FD20154F0BD0}"/>
              </a:ext>
            </a:extLst>
          </p:cNvPr>
          <p:cNvSpPr/>
          <p:nvPr/>
        </p:nvSpPr>
        <p:spPr>
          <a:xfrm>
            <a:off x="5118100" y="517527"/>
            <a:ext cx="1511300" cy="4003673"/>
          </a:xfrm>
          <a:prstGeom prst="roundRect">
            <a:avLst/>
          </a:prstGeom>
          <a:solidFill>
            <a:schemeClr val="bg1">
              <a:lumMod val="85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Dimensionality reduction from 7D to 2D</a:t>
            </a:r>
            <a:endParaRPr kumimoji="0" lang="en-US" sz="12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27" name="Straight Arrow Connector 26">
            <a:extLst>
              <a:ext uri="{FF2B5EF4-FFF2-40B4-BE49-F238E27FC236}">
                <a16:creationId xmlns:a16="http://schemas.microsoft.com/office/drawing/2014/main" id="{59F8F9B2-06D1-B82D-8180-098D426AC3FD}"/>
              </a:ext>
            </a:extLst>
          </p:cNvPr>
          <p:cNvCxnSpPr>
            <a:cxnSpLocks/>
          </p:cNvCxnSpPr>
          <p:nvPr/>
        </p:nvCxnSpPr>
        <p:spPr>
          <a:xfrm>
            <a:off x="4584700" y="882651"/>
            <a:ext cx="5334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3438117-4E47-D7DD-F7C1-AB5DC4039A18}"/>
              </a:ext>
            </a:extLst>
          </p:cNvPr>
          <p:cNvCxnSpPr>
            <a:cxnSpLocks/>
          </p:cNvCxnSpPr>
          <p:nvPr/>
        </p:nvCxnSpPr>
        <p:spPr>
          <a:xfrm>
            <a:off x="4584700" y="4175126"/>
            <a:ext cx="5334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F807020-6EBE-D35E-6F1C-7A3A4FC4131A}"/>
              </a:ext>
            </a:extLst>
          </p:cNvPr>
          <p:cNvCxnSpPr>
            <a:cxnSpLocks/>
          </p:cNvCxnSpPr>
          <p:nvPr/>
        </p:nvCxnSpPr>
        <p:spPr>
          <a:xfrm>
            <a:off x="4584700" y="3067048"/>
            <a:ext cx="5334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A6EB3A6-D8CA-D3F4-89B6-51E4FE15E70F}"/>
              </a:ext>
            </a:extLst>
          </p:cNvPr>
          <p:cNvCxnSpPr>
            <a:cxnSpLocks/>
          </p:cNvCxnSpPr>
          <p:nvPr/>
        </p:nvCxnSpPr>
        <p:spPr>
          <a:xfrm>
            <a:off x="4584700" y="1943100"/>
            <a:ext cx="5334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Up Arrow 32">
            <a:extLst>
              <a:ext uri="{FF2B5EF4-FFF2-40B4-BE49-F238E27FC236}">
                <a16:creationId xmlns:a16="http://schemas.microsoft.com/office/drawing/2014/main" id="{B4AF62B4-1BBE-BD64-1654-40FD87E0AEF3}"/>
              </a:ext>
            </a:extLst>
          </p:cNvPr>
          <p:cNvSpPr/>
          <p:nvPr/>
        </p:nvSpPr>
        <p:spPr>
          <a:xfrm>
            <a:off x="7835900" y="533400"/>
            <a:ext cx="165100" cy="2908300"/>
          </a:xfrm>
          <a:prstGeom prst="up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Up Arrow 33">
            <a:extLst>
              <a:ext uri="{FF2B5EF4-FFF2-40B4-BE49-F238E27FC236}">
                <a16:creationId xmlns:a16="http://schemas.microsoft.com/office/drawing/2014/main" id="{735C5202-637B-B816-A5F8-3360FAAABB3E}"/>
              </a:ext>
            </a:extLst>
          </p:cNvPr>
          <p:cNvSpPr/>
          <p:nvPr/>
        </p:nvSpPr>
        <p:spPr>
          <a:xfrm rot="5400000">
            <a:off x="9354705" y="1943100"/>
            <a:ext cx="150091" cy="2908300"/>
          </a:xfrm>
          <a:prstGeom prst="up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6783F1A3-A85A-1F8B-D3CF-85171C54638D}"/>
              </a:ext>
            </a:extLst>
          </p:cNvPr>
          <p:cNvSpPr/>
          <p:nvPr/>
        </p:nvSpPr>
        <p:spPr>
          <a:xfrm>
            <a:off x="8394700" y="873126"/>
            <a:ext cx="177800" cy="132635"/>
          </a:xfrm>
          <a:prstGeom prst="ellipse">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3D1EEA1-5DC1-8D24-BF41-A5791E585E80}"/>
              </a:ext>
            </a:extLst>
          </p:cNvPr>
          <p:cNvSpPr/>
          <p:nvPr/>
        </p:nvSpPr>
        <p:spPr>
          <a:xfrm>
            <a:off x="9194800" y="1176427"/>
            <a:ext cx="177800" cy="132635"/>
          </a:xfrm>
          <a:prstGeom prst="ellips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9C9C423-E7CC-B02D-C4BF-F65B16E1573E}"/>
              </a:ext>
            </a:extLst>
          </p:cNvPr>
          <p:cNvSpPr/>
          <p:nvPr/>
        </p:nvSpPr>
        <p:spPr>
          <a:xfrm>
            <a:off x="9347200" y="2426120"/>
            <a:ext cx="177800" cy="132635"/>
          </a:xfrm>
          <a:prstGeom prst="ellipse">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F0FEB9F2-15EA-96EC-1DC0-C77D2E27AA1D}"/>
              </a:ext>
            </a:extLst>
          </p:cNvPr>
          <p:cNvSpPr/>
          <p:nvPr/>
        </p:nvSpPr>
        <p:spPr>
          <a:xfrm>
            <a:off x="8734425" y="2687492"/>
            <a:ext cx="177800" cy="132635"/>
          </a:xfrm>
          <a:prstGeom prst="ellipse">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095D4D84-DB69-601D-04DA-EC98D284D200}"/>
              </a:ext>
            </a:extLst>
          </p:cNvPr>
          <p:cNvSpPr/>
          <p:nvPr/>
        </p:nvSpPr>
        <p:spPr>
          <a:xfrm>
            <a:off x="9906000" y="1812926"/>
            <a:ext cx="177800" cy="132635"/>
          </a:xfrm>
          <a:prstGeom prst="ellipse">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A886D1CE-D004-ACBE-C42A-2605BB54D492}"/>
              </a:ext>
            </a:extLst>
          </p:cNvPr>
          <p:cNvSpPr/>
          <p:nvPr/>
        </p:nvSpPr>
        <p:spPr>
          <a:xfrm>
            <a:off x="9690100" y="2399102"/>
            <a:ext cx="2266950" cy="18667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The cat sat on the mat</a:t>
            </a:r>
          </a:p>
        </p:txBody>
      </p:sp>
      <p:sp>
        <p:nvSpPr>
          <p:cNvPr id="41" name="Rounded Rectangle 40">
            <a:extLst>
              <a:ext uri="{FF2B5EF4-FFF2-40B4-BE49-F238E27FC236}">
                <a16:creationId xmlns:a16="http://schemas.microsoft.com/office/drawing/2014/main" id="{070EA6EB-2164-A555-9642-45271C490820}"/>
              </a:ext>
            </a:extLst>
          </p:cNvPr>
          <p:cNvSpPr/>
          <p:nvPr/>
        </p:nvSpPr>
        <p:spPr>
          <a:xfrm>
            <a:off x="8950325" y="2660474"/>
            <a:ext cx="2266950" cy="18667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Cat loves milk and fish.</a:t>
            </a:r>
            <a:endParaRPr kumimoji="0" lang="en-US" sz="12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42" name="Rounded Rectangle 41">
            <a:extLst>
              <a:ext uri="{FF2B5EF4-FFF2-40B4-BE49-F238E27FC236}">
                <a16:creationId xmlns:a16="http://schemas.microsoft.com/office/drawing/2014/main" id="{0B699CAD-E508-9DA8-CB36-216024E3C337}"/>
              </a:ext>
            </a:extLst>
          </p:cNvPr>
          <p:cNvSpPr/>
          <p:nvPr/>
        </p:nvSpPr>
        <p:spPr>
          <a:xfrm>
            <a:off x="8674100" y="828755"/>
            <a:ext cx="2063750" cy="18667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Dog is a pet animal.</a:t>
            </a:r>
            <a:endParaRPr kumimoji="0" lang="en-US" sz="12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sp>
        <p:nvSpPr>
          <p:cNvPr id="43" name="Rounded Rectangle 42">
            <a:extLst>
              <a:ext uri="{FF2B5EF4-FFF2-40B4-BE49-F238E27FC236}">
                <a16:creationId xmlns:a16="http://schemas.microsoft.com/office/drawing/2014/main" id="{5A95F3B9-202F-0882-B610-1E41EEA8FECF}"/>
              </a:ext>
            </a:extLst>
          </p:cNvPr>
          <p:cNvSpPr/>
          <p:nvPr/>
        </p:nvSpPr>
        <p:spPr>
          <a:xfrm>
            <a:off x="9436100" y="1117444"/>
            <a:ext cx="2063750" cy="18667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Dog likes meat. </a:t>
            </a:r>
          </a:p>
        </p:txBody>
      </p:sp>
      <p:sp>
        <p:nvSpPr>
          <p:cNvPr id="44" name="Rounded Rectangle 43">
            <a:extLst>
              <a:ext uri="{FF2B5EF4-FFF2-40B4-BE49-F238E27FC236}">
                <a16:creationId xmlns:a16="http://schemas.microsoft.com/office/drawing/2014/main" id="{B8561E82-B4A9-73C6-CB2A-A96686905FC3}"/>
              </a:ext>
            </a:extLst>
          </p:cNvPr>
          <p:cNvSpPr/>
          <p:nvPr/>
        </p:nvSpPr>
        <p:spPr>
          <a:xfrm>
            <a:off x="10128250" y="1784422"/>
            <a:ext cx="2063750" cy="18667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Pet animal</a:t>
            </a:r>
          </a:p>
        </p:txBody>
      </p:sp>
      <p:sp>
        <p:nvSpPr>
          <p:cNvPr id="45" name="Rounded Rectangle 44">
            <a:extLst>
              <a:ext uri="{FF2B5EF4-FFF2-40B4-BE49-F238E27FC236}">
                <a16:creationId xmlns:a16="http://schemas.microsoft.com/office/drawing/2014/main" id="{B2A314F1-E7AF-0BD1-5762-36E606142E6F}"/>
              </a:ext>
            </a:extLst>
          </p:cNvPr>
          <p:cNvSpPr/>
          <p:nvPr/>
        </p:nvSpPr>
        <p:spPr>
          <a:xfrm>
            <a:off x="8058150" y="3598508"/>
            <a:ext cx="2800351" cy="205721"/>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Visualization of embeddings in 2D</a:t>
            </a:r>
            <a:endParaRPr kumimoji="0" lang="en-US" sz="12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47" name="Straight Connector 46">
            <a:extLst>
              <a:ext uri="{FF2B5EF4-FFF2-40B4-BE49-F238E27FC236}">
                <a16:creationId xmlns:a16="http://schemas.microsoft.com/office/drawing/2014/main" id="{7995DBE8-4A95-108D-9A07-25C8EF62AF2E}"/>
              </a:ext>
            </a:extLst>
          </p:cNvPr>
          <p:cNvCxnSpPr>
            <a:cxnSpLocks/>
            <a:stCxn id="37" idx="7"/>
            <a:endCxn id="39" idx="3"/>
          </p:cNvCxnSpPr>
          <p:nvPr/>
        </p:nvCxnSpPr>
        <p:spPr>
          <a:xfrm flipV="1">
            <a:off x="9498962" y="1926137"/>
            <a:ext cx="433076" cy="519407"/>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66AF5D3-A1DE-3076-8022-B497AB91E0BE}"/>
              </a:ext>
            </a:extLst>
          </p:cNvPr>
          <p:cNvCxnSpPr>
            <a:cxnSpLocks/>
            <a:endCxn id="39" idx="3"/>
          </p:cNvCxnSpPr>
          <p:nvPr/>
        </p:nvCxnSpPr>
        <p:spPr>
          <a:xfrm flipV="1">
            <a:off x="8848087" y="1926137"/>
            <a:ext cx="1083951" cy="759686"/>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1950EA9-33D2-D738-C48F-39690959257E}"/>
              </a:ext>
            </a:extLst>
          </p:cNvPr>
          <p:cNvCxnSpPr>
            <a:cxnSpLocks/>
          </p:cNvCxnSpPr>
          <p:nvPr/>
        </p:nvCxnSpPr>
        <p:spPr>
          <a:xfrm flipV="1">
            <a:off x="8905229" y="2520655"/>
            <a:ext cx="530871" cy="220311"/>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24AB244-354F-509C-9038-2FF63A0E18ED}"/>
              </a:ext>
            </a:extLst>
          </p:cNvPr>
          <p:cNvCxnSpPr>
            <a:cxnSpLocks/>
            <a:stCxn id="35" idx="5"/>
            <a:endCxn id="39" idx="1"/>
          </p:cNvCxnSpPr>
          <p:nvPr/>
        </p:nvCxnSpPr>
        <p:spPr>
          <a:xfrm>
            <a:off x="8546462" y="986337"/>
            <a:ext cx="1385576" cy="846013"/>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103CC9D-A0AB-2843-439A-D9378C15DEDF}"/>
              </a:ext>
            </a:extLst>
          </p:cNvPr>
          <p:cNvCxnSpPr>
            <a:cxnSpLocks/>
            <a:endCxn id="39" idx="0"/>
          </p:cNvCxnSpPr>
          <p:nvPr/>
        </p:nvCxnSpPr>
        <p:spPr>
          <a:xfrm>
            <a:off x="9340850" y="1225952"/>
            <a:ext cx="654050" cy="586974"/>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24E805F-50E1-5973-2F49-F3B321152490}"/>
              </a:ext>
            </a:extLst>
          </p:cNvPr>
          <p:cNvCxnSpPr>
            <a:cxnSpLocks/>
            <a:endCxn id="36" idx="0"/>
          </p:cNvCxnSpPr>
          <p:nvPr/>
        </p:nvCxnSpPr>
        <p:spPr>
          <a:xfrm>
            <a:off x="8504549" y="922090"/>
            <a:ext cx="779151" cy="254337"/>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513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D790D-6BD9-5E2E-7A9C-8561D1F10C55}"/>
            </a:ext>
          </a:extLst>
        </p:cNvPr>
        <p:cNvGrpSpPr/>
        <p:nvPr/>
      </p:nvGrpSpPr>
      <p:grpSpPr>
        <a:xfrm>
          <a:off x="0" y="0"/>
          <a:ext cx="0" cy="0"/>
          <a:chOff x="0" y="0"/>
          <a:chExt cx="0" cy="0"/>
        </a:xfrm>
      </p:grpSpPr>
      <p:sp>
        <p:nvSpPr>
          <p:cNvPr id="13" name="Rounded Rectangle 12">
            <a:extLst>
              <a:ext uri="{FF2B5EF4-FFF2-40B4-BE49-F238E27FC236}">
                <a16:creationId xmlns:a16="http://schemas.microsoft.com/office/drawing/2014/main" id="{1FFB22A3-C604-B65A-8177-CEE0B3E2995E}"/>
              </a:ext>
            </a:extLst>
          </p:cNvPr>
          <p:cNvSpPr/>
          <p:nvPr/>
        </p:nvSpPr>
        <p:spPr>
          <a:xfrm>
            <a:off x="4406900" y="2806700"/>
            <a:ext cx="2692400" cy="749300"/>
          </a:xfrm>
          <a:prstGeom prst="roundRect">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Figure 6.3</a:t>
            </a:r>
          </a:p>
        </p:txBody>
      </p:sp>
    </p:spTree>
    <p:extLst>
      <p:ext uri="{BB962C8B-B14F-4D97-AF65-F5344CB8AC3E}">
        <p14:creationId xmlns:p14="http://schemas.microsoft.com/office/powerpoint/2010/main" val="585398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CBF4A1E6-A8AF-37B9-762D-9C6283AB85E4}"/>
              </a:ext>
            </a:extLst>
          </p:cNvPr>
          <p:cNvSpPr/>
          <p:nvPr/>
        </p:nvSpPr>
        <p:spPr>
          <a:xfrm>
            <a:off x="495300" y="533400"/>
            <a:ext cx="1663700" cy="749300"/>
          </a:xfrm>
          <a:prstGeom prst="roundRect">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Documents</a:t>
            </a:r>
          </a:p>
        </p:txBody>
      </p:sp>
      <p:sp>
        <p:nvSpPr>
          <p:cNvPr id="12" name="Rounded Rectangle 11">
            <a:extLst>
              <a:ext uri="{FF2B5EF4-FFF2-40B4-BE49-F238E27FC236}">
                <a16:creationId xmlns:a16="http://schemas.microsoft.com/office/drawing/2014/main" id="{BE330DD0-5BE7-73F6-0490-3F16A14D62E7}"/>
              </a:ext>
            </a:extLst>
          </p:cNvPr>
          <p:cNvSpPr/>
          <p:nvPr/>
        </p:nvSpPr>
        <p:spPr>
          <a:xfrm>
            <a:off x="495300" y="1612900"/>
            <a:ext cx="1663700" cy="749300"/>
          </a:xfrm>
          <a:prstGeom prst="roundRect">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Images</a:t>
            </a:r>
          </a:p>
        </p:txBody>
      </p:sp>
      <p:sp>
        <p:nvSpPr>
          <p:cNvPr id="13" name="Rounded Rectangle 12">
            <a:extLst>
              <a:ext uri="{FF2B5EF4-FFF2-40B4-BE49-F238E27FC236}">
                <a16:creationId xmlns:a16="http://schemas.microsoft.com/office/drawing/2014/main" id="{D7D27054-DFB0-04BB-03F9-7E592A4A5E4E}"/>
              </a:ext>
            </a:extLst>
          </p:cNvPr>
          <p:cNvSpPr/>
          <p:nvPr/>
        </p:nvSpPr>
        <p:spPr>
          <a:xfrm>
            <a:off x="495300" y="2692400"/>
            <a:ext cx="1663700" cy="749300"/>
          </a:xfrm>
          <a:prstGeom prst="roundRect">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Audio</a:t>
            </a:r>
          </a:p>
        </p:txBody>
      </p:sp>
      <p:sp>
        <p:nvSpPr>
          <p:cNvPr id="14" name="Rounded Rectangle 13">
            <a:extLst>
              <a:ext uri="{FF2B5EF4-FFF2-40B4-BE49-F238E27FC236}">
                <a16:creationId xmlns:a16="http://schemas.microsoft.com/office/drawing/2014/main" id="{B164E178-8C20-FCEA-FF70-31E899ADB1CD}"/>
              </a:ext>
            </a:extLst>
          </p:cNvPr>
          <p:cNvSpPr/>
          <p:nvPr/>
        </p:nvSpPr>
        <p:spPr>
          <a:xfrm>
            <a:off x="495300" y="3771900"/>
            <a:ext cx="1663700" cy="749300"/>
          </a:xfrm>
          <a:prstGeom prst="roundRect">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mazon Ember" panose="020B0603020204020204" pitchFamily="34" charset="0"/>
                <a:ea typeface="Amazon Ember" panose="020B0603020204020204" pitchFamily="34" charset="0"/>
                <a:cs typeface="Amazon Ember" panose="020B0603020204020204" pitchFamily="34" charset="0"/>
              </a:rPr>
              <a:t>Query</a:t>
            </a:r>
          </a:p>
        </p:txBody>
      </p:sp>
      <p:sp>
        <p:nvSpPr>
          <p:cNvPr id="15" name="Rounded Rectangle 14">
            <a:extLst>
              <a:ext uri="{FF2B5EF4-FFF2-40B4-BE49-F238E27FC236}">
                <a16:creationId xmlns:a16="http://schemas.microsoft.com/office/drawing/2014/main" id="{79671E7A-0939-834E-F590-27AF41340D7E}"/>
              </a:ext>
            </a:extLst>
          </p:cNvPr>
          <p:cNvSpPr/>
          <p:nvPr/>
        </p:nvSpPr>
        <p:spPr>
          <a:xfrm>
            <a:off x="3670300" y="908050"/>
            <a:ext cx="2692400" cy="1152525"/>
          </a:xfrm>
          <a:prstGeom prst="roundRect">
            <a:avLst/>
          </a:prstGeom>
          <a:solidFill>
            <a:schemeClr val="bg1">
              <a:lumMod val="85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Dense vectors stored in a database alongside the original content</a:t>
            </a:r>
          </a:p>
        </p:txBody>
      </p:sp>
      <p:sp>
        <p:nvSpPr>
          <p:cNvPr id="2" name="Rounded Rectangle 1">
            <a:extLst>
              <a:ext uri="{FF2B5EF4-FFF2-40B4-BE49-F238E27FC236}">
                <a16:creationId xmlns:a16="http://schemas.microsoft.com/office/drawing/2014/main" id="{796918CC-DFDB-9DA1-38BE-0C9D6D565573}"/>
              </a:ext>
            </a:extLst>
          </p:cNvPr>
          <p:cNvSpPr/>
          <p:nvPr/>
        </p:nvSpPr>
        <p:spPr>
          <a:xfrm>
            <a:off x="3670300" y="3022600"/>
            <a:ext cx="2692400" cy="682625"/>
          </a:xfrm>
          <a:prstGeom prst="roundRect">
            <a:avLst/>
          </a:prstGeom>
          <a:solidFill>
            <a:schemeClr val="bg1">
              <a:lumMod val="85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Vector representation</a:t>
            </a:r>
          </a:p>
        </p:txBody>
      </p:sp>
      <p:sp>
        <p:nvSpPr>
          <p:cNvPr id="3" name="Rounded Rectangle 2">
            <a:extLst>
              <a:ext uri="{FF2B5EF4-FFF2-40B4-BE49-F238E27FC236}">
                <a16:creationId xmlns:a16="http://schemas.microsoft.com/office/drawing/2014/main" id="{248126A8-2FEC-4FBB-DEB4-58113B75ABA5}"/>
              </a:ext>
            </a:extLst>
          </p:cNvPr>
          <p:cNvSpPr/>
          <p:nvPr/>
        </p:nvSpPr>
        <p:spPr>
          <a:xfrm>
            <a:off x="7237352" y="1484312"/>
            <a:ext cx="1766948" cy="1270000"/>
          </a:xfrm>
          <a:prstGeom prst="roundRect">
            <a:avLst/>
          </a:prstGeom>
          <a:solidFill>
            <a:schemeClr val="bg1">
              <a:lumMod val="85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Search the database for Nearest Neighbors</a:t>
            </a:r>
          </a:p>
        </p:txBody>
      </p:sp>
      <p:cxnSp>
        <p:nvCxnSpPr>
          <p:cNvPr id="5" name="Curved Connector 4">
            <a:extLst>
              <a:ext uri="{FF2B5EF4-FFF2-40B4-BE49-F238E27FC236}">
                <a16:creationId xmlns:a16="http://schemas.microsoft.com/office/drawing/2014/main" id="{C4A04C4A-3C84-A162-87AE-9AE44A207698}"/>
              </a:ext>
            </a:extLst>
          </p:cNvPr>
          <p:cNvCxnSpPr>
            <a:cxnSpLocks/>
            <a:stCxn id="11" idx="3"/>
            <a:endCxn id="15" idx="1"/>
          </p:cNvCxnSpPr>
          <p:nvPr/>
        </p:nvCxnSpPr>
        <p:spPr>
          <a:xfrm>
            <a:off x="2159000" y="908050"/>
            <a:ext cx="1511300" cy="576263"/>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Curved Connector 6">
            <a:extLst>
              <a:ext uri="{FF2B5EF4-FFF2-40B4-BE49-F238E27FC236}">
                <a16:creationId xmlns:a16="http://schemas.microsoft.com/office/drawing/2014/main" id="{65906B50-D41C-965F-8C12-E6F15E7FCDDC}"/>
              </a:ext>
            </a:extLst>
          </p:cNvPr>
          <p:cNvCxnSpPr>
            <a:cxnSpLocks/>
            <a:stCxn id="12" idx="3"/>
            <a:endCxn id="15" idx="1"/>
          </p:cNvCxnSpPr>
          <p:nvPr/>
        </p:nvCxnSpPr>
        <p:spPr>
          <a:xfrm flipV="1">
            <a:off x="2159000" y="1484313"/>
            <a:ext cx="1511300" cy="503237"/>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urved Connector 8">
            <a:extLst>
              <a:ext uri="{FF2B5EF4-FFF2-40B4-BE49-F238E27FC236}">
                <a16:creationId xmlns:a16="http://schemas.microsoft.com/office/drawing/2014/main" id="{70101900-C2F9-AEFB-DC11-0330BE43D401}"/>
              </a:ext>
            </a:extLst>
          </p:cNvPr>
          <p:cNvCxnSpPr>
            <a:cxnSpLocks/>
            <a:stCxn id="13" idx="3"/>
            <a:endCxn id="15" idx="1"/>
          </p:cNvCxnSpPr>
          <p:nvPr/>
        </p:nvCxnSpPr>
        <p:spPr>
          <a:xfrm flipV="1">
            <a:off x="2159000" y="1484313"/>
            <a:ext cx="1511300" cy="1582737"/>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7ABF350A-9920-A002-585B-B56693091748}"/>
              </a:ext>
            </a:extLst>
          </p:cNvPr>
          <p:cNvCxnSpPr>
            <a:cxnSpLocks/>
            <a:stCxn id="14" idx="3"/>
            <a:endCxn id="2" idx="1"/>
          </p:cNvCxnSpPr>
          <p:nvPr/>
        </p:nvCxnSpPr>
        <p:spPr>
          <a:xfrm flipV="1">
            <a:off x="2159000" y="3363913"/>
            <a:ext cx="1511300" cy="782637"/>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7C59EE34-2096-133E-D649-107D4AFD5DB9}"/>
              </a:ext>
            </a:extLst>
          </p:cNvPr>
          <p:cNvSpPr txBox="1"/>
          <p:nvPr/>
        </p:nvSpPr>
        <p:spPr>
          <a:xfrm rot="2657507">
            <a:off x="2414488" y="1041875"/>
            <a:ext cx="1193800" cy="246221"/>
          </a:xfrm>
          <a:prstGeom prst="rect">
            <a:avLst/>
          </a:prstGeom>
          <a:noFill/>
        </p:spPr>
        <p:txBody>
          <a:bodyPr wrap="square" rtlCol="0">
            <a:spAutoFit/>
          </a:bodyPr>
          <a:lstStyle/>
          <a:p>
            <a:r>
              <a:rPr lang="en-US" sz="10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Embedding</a:t>
            </a:r>
            <a:endParaRPr lang="en-US" sz="1000" dirty="0"/>
          </a:p>
        </p:txBody>
      </p:sp>
      <p:sp>
        <p:nvSpPr>
          <p:cNvPr id="59" name="TextBox 58">
            <a:extLst>
              <a:ext uri="{FF2B5EF4-FFF2-40B4-BE49-F238E27FC236}">
                <a16:creationId xmlns:a16="http://schemas.microsoft.com/office/drawing/2014/main" id="{586C8033-0E84-1BC4-82CA-8E0B8140F767}"/>
              </a:ext>
            </a:extLst>
          </p:cNvPr>
          <p:cNvSpPr txBox="1"/>
          <p:nvPr/>
        </p:nvSpPr>
        <p:spPr>
          <a:xfrm rot="17039156">
            <a:off x="2476500" y="2173696"/>
            <a:ext cx="1193800" cy="246221"/>
          </a:xfrm>
          <a:prstGeom prst="rect">
            <a:avLst/>
          </a:prstGeom>
          <a:noFill/>
        </p:spPr>
        <p:txBody>
          <a:bodyPr wrap="square" rtlCol="0">
            <a:spAutoFit/>
          </a:bodyPr>
          <a:lstStyle/>
          <a:p>
            <a:r>
              <a:rPr lang="en-US" sz="10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Embedding</a:t>
            </a:r>
            <a:endParaRPr lang="en-US" sz="1000" dirty="0"/>
          </a:p>
        </p:txBody>
      </p:sp>
      <p:sp>
        <p:nvSpPr>
          <p:cNvPr id="66" name="TextBox 65">
            <a:extLst>
              <a:ext uri="{FF2B5EF4-FFF2-40B4-BE49-F238E27FC236}">
                <a16:creationId xmlns:a16="http://schemas.microsoft.com/office/drawing/2014/main" id="{A0605507-342F-07C2-E5D6-41EAD70003F3}"/>
              </a:ext>
            </a:extLst>
          </p:cNvPr>
          <p:cNvSpPr txBox="1"/>
          <p:nvPr/>
        </p:nvSpPr>
        <p:spPr>
          <a:xfrm rot="19496914">
            <a:off x="2564619" y="3783607"/>
            <a:ext cx="1193800" cy="246221"/>
          </a:xfrm>
          <a:prstGeom prst="rect">
            <a:avLst/>
          </a:prstGeom>
          <a:noFill/>
        </p:spPr>
        <p:txBody>
          <a:bodyPr wrap="square" rtlCol="0">
            <a:spAutoFit/>
          </a:bodyPr>
          <a:lstStyle/>
          <a:p>
            <a:r>
              <a:rPr lang="en-US" sz="10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Embedding</a:t>
            </a:r>
            <a:endParaRPr lang="en-US" sz="1000" dirty="0"/>
          </a:p>
        </p:txBody>
      </p:sp>
      <p:sp>
        <p:nvSpPr>
          <p:cNvPr id="72" name="TextBox 71">
            <a:extLst>
              <a:ext uri="{FF2B5EF4-FFF2-40B4-BE49-F238E27FC236}">
                <a16:creationId xmlns:a16="http://schemas.microsoft.com/office/drawing/2014/main" id="{90C6F44A-7C9E-1610-8D60-005DB119E57E}"/>
              </a:ext>
            </a:extLst>
          </p:cNvPr>
          <p:cNvSpPr txBox="1"/>
          <p:nvPr/>
        </p:nvSpPr>
        <p:spPr>
          <a:xfrm rot="20122022">
            <a:off x="2312918" y="1812998"/>
            <a:ext cx="1193800" cy="246221"/>
          </a:xfrm>
          <a:prstGeom prst="rect">
            <a:avLst/>
          </a:prstGeom>
          <a:noFill/>
        </p:spPr>
        <p:txBody>
          <a:bodyPr wrap="square" rtlCol="0">
            <a:spAutoFit/>
          </a:bodyPr>
          <a:lstStyle/>
          <a:p>
            <a:r>
              <a:rPr lang="en-US" sz="1000" b="1" dirty="0">
                <a:solidFill>
                  <a:prstClr val="black"/>
                </a:solidFill>
                <a:latin typeface="Amazon Ember" panose="020B0603020204020204" pitchFamily="34" charset="0"/>
                <a:ea typeface="Amazon Ember" panose="020B0603020204020204" pitchFamily="34" charset="0"/>
                <a:cs typeface="Amazon Ember" panose="020B0603020204020204" pitchFamily="34" charset="0"/>
              </a:rPr>
              <a:t>Embedding</a:t>
            </a:r>
            <a:endParaRPr lang="en-US" sz="1000" dirty="0"/>
          </a:p>
        </p:txBody>
      </p:sp>
      <p:sp>
        <p:nvSpPr>
          <p:cNvPr id="73" name="Rounded Rectangle 72">
            <a:extLst>
              <a:ext uri="{FF2B5EF4-FFF2-40B4-BE49-F238E27FC236}">
                <a16:creationId xmlns:a16="http://schemas.microsoft.com/office/drawing/2014/main" id="{F57871CF-4833-8314-62D0-C25B14648F1F}"/>
              </a:ext>
            </a:extLst>
          </p:cNvPr>
          <p:cNvSpPr/>
          <p:nvPr/>
        </p:nvSpPr>
        <p:spPr>
          <a:xfrm>
            <a:off x="9693839" y="1484312"/>
            <a:ext cx="1766948" cy="1270000"/>
          </a:xfrm>
          <a:prstGeom prst="roundRect">
            <a:avLst/>
          </a:prstGeom>
          <a:solidFill>
            <a:schemeClr val="bg1">
              <a:lumMod val="85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en-IN" sz="12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Outcomes: Semantically Similar Results</a:t>
            </a:r>
            <a:endParaRPr lang="en-US" sz="120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75" name="Curved Connector 74">
            <a:extLst>
              <a:ext uri="{FF2B5EF4-FFF2-40B4-BE49-F238E27FC236}">
                <a16:creationId xmlns:a16="http://schemas.microsoft.com/office/drawing/2014/main" id="{E8BBD170-C970-E4EB-CF95-B3ED97E9FBFF}"/>
              </a:ext>
            </a:extLst>
          </p:cNvPr>
          <p:cNvCxnSpPr>
            <a:cxnSpLocks/>
            <a:stCxn id="15" idx="3"/>
            <a:endCxn id="3" idx="1"/>
          </p:cNvCxnSpPr>
          <p:nvPr/>
        </p:nvCxnSpPr>
        <p:spPr>
          <a:xfrm>
            <a:off x="6362700" y="1484313"/>
            <a:ext cx="874652" cy="634999"/>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urved Connector 76">
            <a:extLst>
              <a:ext uri="{FF2B5EF4-FFF2-40B4-BE49-F238E27FC236}">
                <a16:creationId xmlns:a16="http://schemas.microsoft.com/office/drawing/2014/main" id="{8C48C9B8-B71A-0DC6-ABE0-C71F8084C25E}"/>
              </a:ext>
            </a:extLst>
          </p:cNvPr>
          <p:cNvCxnSpPr>
            <a:cxnSpLocks/>
            <a:stCxn id="2" idx="3"/>
            <a:endCxn id="3" idx="1"/>
          </p:cNvCxnSpPr>
          <p:nvPr/>
        </p:nvCxnSpPr>
        <p:spPr>
          <a:xfrm flipV="1">
            <a:off x="6362700" y="2119312"/>
            <a:ext cx="874652" cy="1244601"/>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urved Connector 78">
            <a:extLst>
              <a:ext uri="{FF2B5EF4-FFF2-40B4-BE49-F238E27FC236}">
                <a16:creationId xmlns:a16="http://schemas.microsoft.com/office/drawing/2014/main" id="{D61B98D7-58BF-CA41-D420-FBAFF6659CFA}"/>
              </a:ext>
            </a:extLst>
          </p:cNvPr>
          <p:cNvCxnSpPr>
            <a:stCxn id="3" idx="3"/>
            <a:endCxn id="73" idx="1"/>
          </p:cNvCxnSpPr>
          <p:nvPr/>
        </p:nvCxnSpPr>
        <p:spPr>
          <a:xfrm>
            <a:off x="9004300" y="2119312"/>
            <a:ext cx="689539" cy="12700"/>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18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CBA29-A565-AB5D-6D6D-6B4E8BFB48A9}"/>
            </a:ext>
          </a:extLst>
        </p:cNvPr>
        <p:cNvGrpSpPr/>
        <p:nvPr/>
      </p:nvGrpSpPr>
      <p:grpSpPr>
        <a:xfrm>
          <a:off x="0" y="0"/>
          <a:ext cx="0" cy="0"/>
          <a:chOff x="0" y="0"/>
          <a:chExt cx="0" cy="0"/>
        </a:xfrm>
      </p:grpSpPr>
      <p:sp>
        <p:nvSpPr>
          <p:cNvPr id="13" name="Rounded Rectangle 12">
            <a:extLst>
              <a:ext uri="{FF2B5EF4-FFF2-40B4-BE49-F238E27FC236}">
                <a16:creationId xmlns:a16="http://schemas.microsoft.com/office/drawing/2014/main" id="{5AB51586-8443-064A-C799-A590D224302B}"/>
              </a:ext>
            </a:extLst>
          </p:cNvPr>
          <p:cNvSpPr/>
          <p:nvPr/>
        </p:nvSpPr>
        <p:spPr>
          <a:xfrm>
            <a:off x="4406900" y="2806700"/>
            <a:ext cx="2692400" cy="749300"/>
          </a:xfrm>
          <a:prstGeom prst="roundRect">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Figure 6.4</a:t>
            </a:r>
          </a:p>
        </p:txBody>
      </p:sp>
    </p:spTree>
    <p:extLst>
      <p:ext uri="{BB962C8B-B14F-4D97-AF65-F5344CB8AC3E}">
        <p14:creationId xmlns:p14="http://schemas.microsoft.com/office/powerpoint/2010/main" val="400195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EA782-2BF4-C7FE-5873-54CD6D489538}"/>
            </a:ext>
          </a:extLst>
        </p:cNvPr>
        <p:cNvGrpSpPr/>
        <p:nvPr/>
      </p:nvGrpSpPr>
      <p:grpSpPr>
        <a:xfrm>
          <a:off x="0" y="0"/>
          <a:ext cx="0" cy="0"/>
          <a:chOff x="0" y="0"/>
          <a:chExt cx="0" cy="0"/>
        </a:xfrm>
      </p:grpSpPr>
      <p:sp>
        <p:nvSpPr>
          <p:cNvPr id="2" name="Rounded Rectangle 1">
            <a:extLst>
              <a:ext uri="{FF2B5EF4-FFF2-40B4-BE49-F238E27FC236}">
                <a16:creationId xmlns:a16="http://schemas.microsoft.com/office/drawing/2014/main" id="{C30FB8AE-4388-4B54-CC92-CF31B0A306D2}"/>
              </a:ext>
            </a:extLst>
          </p:cNvPr>
          <p:cNvSpPr/>
          <p:nvPr/>
        </p:nvSpPr>
        <p:spPr>
          <a:xfrm>
            <a:off x="1571203" y="1320989"/>
            <a:ext cx="1788445" cy="267970"/>
          </a:xfrm>
          <a:prstGeom prst="roundRect">
            <a:avLst/>
          </a:prstGeom>
          <a:solidFill>
            <a:schemeClr val="bg1">
              <a:lumMod val="85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sz="10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Embedding the context</a:t>
            </a:r>
            <a:endParaRPr lang="en-IN" sz="10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p:txBody>
      </p:sp>
      <p:sp>
        <p:nvSpPr>
          <p:cNvPr id="3" name="Rounded Rectangle 2">
            <a:extLst>
              <a:ext uri="{FF2B5EF4-FFF2-40B4-BE49-F238E27FC236}">
                <a16:creationId xmlns:a16="http://schemas.microsoft.com/office/drawing/2014/main" id="{32A1953A-2C84-5840-11F1-91AB22FE94AE}"/>
              </a:ext>
            </a:extLst>
          </p:cNvPr>
          <p:cNvSpPr/>
          <p:nvPr/>
        </p:nvSpPr>
        <p:spPr>
          <a:xfrm>
            <a:off x="1571202" y="1834105"/>
            <a:ext cx="1788445" cy="2465462"/>
          </a:xfrm>
          <a:prstGeom prst="roundRect">
            <a:avLst/>
          </a:prstGeom>
          <a:solidFill>
            <a:schemeClr val="bg1">
              <a:lumMod val="85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US" sz="10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Each document or knowledge snippet in the database has its own precomputed embedding. These embeddings represent the semantic content of the information, enabling efficient and meaningful retrieval.</a:t>
            </a:r>
            <a:endParaRPr lang="en-IN" sz="10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algn="ctr"/>
            <a:r>
              <a:rPr lang="en-IN" sz="10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a:t>
            </a:r>
          </a:p>
        </p:txBody>
      </p:sp>
      <p:sp>
        <p:nvSpPr>
          <p:cNvPr id="4" name="Rounded Rectangle 3">
            <a:extLst>
              <a:ext uri="{FF2B5EF4-FFF2-40B4-BE49-F238E27FC236}">
                <a16:creationId xmlns:a16="http://schemas.microsoft.com/office/drawing/2014/main" id="{4605C89A-84BD-13C2-352E-6D77D59E8EDE}"/>
              </a:ext>
            </a:extLst>
          </p:cNvPr>
          <p:cNvSpPr/>
          <p:nvPr/>
        </p:nvSpPr>
        <p:spPr>
          <a:xfrm>
            <a:off x="3722954" y="1320989"/>
            <a:ext cx="1788445" cy="267970"/>
          </a:xfrm>
          <a:prstGeom prst="roundRect">
            <a:avLst/>
          </a:prstGeom>
          <a:solidFill>
            <a:schemeClr val="bg1">
              <a:lumMod val="85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sz="10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Embedding the query</a:t>
            </a:r>
            <a:endParaRPr lang="en-IN" sz="10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p:txBody>
      </p:sp>
      <p:sp>
        <p:nvSpPr>
          <p:cNvPr id="5" name="Rounded Rectangle 4">
            <a:extLst>
              <a:ext uri="{FF2B5EF4-FFF2-40B4-BE49-F238E27FC236}">
                <a16:creationId xmlns:a16="http://schemas.microsoft.com/office/drawing/2014/main" id="{6BE53873-9C51-36DE-37B4-EA69726D9DCA}"/>
              </a:ext>
            </a:extLst>
          </p:cNvPr>
          <p:cNvSpPr/>
          <p:nvPr/>
        </p:nvSpPr>
        <p:spPr>
          <a:xfrm>
            <a:off x="3722953" y="1834105"/>
            <a:ext cx="1788445" cy="2465462"/>
          </a:xfrm>
          <a:prstGeom prst="roundRect">
            <a:avLst/>
          </a:prstGeom>
          <a:solidFill>
            <a:schemeClr val="bg1">
              <a:lumMod val="85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US" sz="10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When a user submits a prompt, the first step is to convert this query into an embedding—a fixed-size vector that encapsulates the query's meaning.</a:t>
            </a:r>
            <a:endParaRPr lang="en-IN" sz="10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a:p>
            <a:pPr algn="ctr"/>
            <a:r>
              <a:rPr lang="en-IN" sz="10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a:t>
            </a:r>
          </a:p>
        </p:txBody>
      </p:sp>
      <p:sp>
        <p:nvSpPr>
          <p:cNvPr id="6" name="Rounded Rectangle 5">
            <a:extLst>
              <a:ext uri="{FF2B5EF4-FFF2-40B4-BE49-F238E27FC236}">
                <a16:creationId xmlns:a16="http://schemas.microsoft.com/office/drawing/2014/main" id="{D31A442A-FF56-BCB9-6E9E-968DE3FF423B}"/>
              </a:ext>
            </a:extLst>
          </p:cNvPr>
          <p:cNvSpPr/>
          <p:nvPr/>
        </p:nvSpPr>
        <p:spPr>
          <a:xfrm>
            <a:off x="5874704" y="1320989"/>
            <a:ext cx="1788445" cy="267970"/>
          </a:xfrm>
          <a:prstGeom prst="roundRect">
            <a:avLst/>
          </a:prstGeom>
          <a:solidFill>
            <a:schemeClr val="bg1">
              <a:lumMod val="85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sz="10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Retrieving the context</a:t>
            </a:r>
            <a:endParaRPr lang="en-IN" sz="10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p:txBody>
      </p:sp>
      <p:sp>
        <p:nvSpPr>
          <p:cNvPr id="7" name="Rounded Rectangle 6">
            <a:extLst>
              <a:ext uri="{FF2B5EF4-FFF2-40B4-BE49-F238E27FC236}">
                <a16:creationId xmlns:a16="http://schemas.microsoft.com/office/drawing/2014/main" id="{5EFBE710-57CE-6AB9-FABB-1FE03F5B4B6B}"/>
              </a:ext>
            </a:extLst>
          </p:cNvPr>
          <p:cNvSpPr/>
          <p:nvPr/>
        </p:nvSpPr>
        <p:spPr>
          <a:xfrm>
            <a:off x="5874704" y="1839410"/>
            <a:ext cx="1788444" cy="2465462"/>
          </a:xfrm>
          <a:prstGeom prst="roundRect">
            <a:avLst/>
          </a:prstGeom>
          <a:solidFill>
            <a:schemeClr val="bg1">
              <a:lumMod val="85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IN" sz="1000" b="0" i="0" dirty="0">
                <a:solidFill>
                  <a:srgbClr val="172B4D"/>
                </a:solidFill>
                <a:effectLst/>
                <a:latin typeface="Open Sans" panose="020B0606030504020204" pitchFamily="34" charset="0"/>
              </a:rPr>
              <a:t>The generated query embedding is then used to search in a vector database containing precomputed embeddings of documents or knowledge snippets. This search determines the most relevant contexts by locating embeddings in the database that are nearest to the query embedding.</a:t>
            </a:r>
            <a:r>
              <a:rPr lang="en-IN" sz="10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a:t>
            </a:r>
          </a:p>
        </p:txBody>
      </p:sp>
      <p:sp>
        <p:nvSpPr>
          <p:cNvPr id="8" name="Rounded Rectangle 7">
            <a:extLst>
              <a:ext uri="{FF2B5EF4-FFF2-40B4-BE49-F238E27FC236}">
                <a16:creationId xmlns:a16="http://schemas.microsoft.com/office/drawing/2014/main" id="{03AACD2B-2A8A-389B-50B6-964174523FCD}"/>
              </a:ext>
            </a:extLst>
          </p:cNvPr>
          <p:cNvSpPr/>
          <p:nvPr/>
        </p:nvSpPr>
        <p:spPr>
          <a:xfrm>
            <a:off x="8026453" y="1320989"/>
            <a:ext cx="1788445" cy="267970"/>
          </a:xfrm>
          <a:prstGeom prst="roundRect">
            <a:avLst/>
          </a:prstGeom>
          <a:solidFill>
            <a:schemeClr val="bg1">
              <a:lumMod val="85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sz="10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Generating a response</a:t>
            </a:r>
            <a:endParaRPr lang="en-IN" sz="100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endParaRPr>
          </a:p>
        </p:txBody>
      </p:sp>
      <p:sp>
        <p:nvSpPr>
          <p:cNvPr id="9" name="Rounded Rectangle 8">
            <a:extLst>
              <a:ext uri="{FF2B5EF4-FFF2-40B4-BE49-F238E27FC236}">
                <a16:creationId xmlns:a16="http://schemas.microsoft.com/office/drawing/2014/main" id="{D0E8F1D8-F616-F092-0710-7F086DBC4CFB}"/>
              </a:ext>
            </a:extLst>
          </p:cNvPr>
          <p:cNvSpPr/>
          <p:nvPr/>
        </p:nvSpPr>
        <p:spPr>
          <a:xfrm>
            <a:off x="8026453" y="1834105"/>
            <a:ext cx="1788444" cy="2465462"/>
          </a:xfrm>
          <a:prstGeom prst="roundRect">
            <a:avLst/>
          </a:prstGeom>
          <a:solidFill>
            <a:schemeClr val="bg1">
              <a:lumMod val="85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IN" sz="1000" b="0" i="0" dirty="0">
                <a:solidFill>
                  <a:srgbClr val="172B4D"/>
                </a:solidFill>
                <a:effectLst/>
                <a:latin typeface="Open Sans" panose="020B0606030504020204" pitchFamily="34" charset="0"/>
              </a:rPr>
              <a:t>The RAG system finds the best-matching contexts using their embeddings. It then merges these with the query. This combined information is fed into a generative AI model to generate a coherent and contextually accurate response.</a:t>
            </a:r>
            <a:r>
              <a:rPr lang="en-IN" sz="10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rPr>
              <a:t> </a:t>
            </a:r>
          </a:p>
        </p:txBody>
      </p:sp>
      <p:sp>
        <p:nvSpPr>
          <p:cNvPr id="11" name="U-turn Arrow 10">
            <a:extLst>
              <a:ext uri="{FF2B5EF4-FFF2-40B4-BE49-F238E27FC236}">
                <a16:creationId xmlns:a16="http://schemas.microsoft.com/office/drawing/2014/main" id="{E25F205E-A2D7-DEF4-FADC-50A1630538B4}"/>
              </a:ext>
            </a:extLst>
          </p:cNvPr>
          <p:cNvSpPr/>
          <p:nvPr/>
        </p:nvSpPr>
        <p:spPr>
          <a:xfrm>
            <a:off x="3051425" y="821933"/>
            <a:ext cx="1017142" cy="376483"/>
          </a:xfrm>
          <a:prstGeom prst="utur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U-turn Arrow 11">
            <a:extLst>
              <a:ext uri="{FF2B5EF4-FFF2-40B4-BE49-F238E27FC236}">
                <a16:creationId xmlns:a16="http://schemas.microsoft.com/office/drawing/2014/main" id="{46F1013D-9E16-CFD7-AF29-0B8133D9DE72}"/>
              </a:ext>
            </a:extLst>
          </p:cNvPr>
          <p:cNvSpPr/>
          <p:nvPr/>
        </p:nvSpPr>
        <p:spPr>
          <a:xfrm>
            <a:off x="5078858" y="814903"/>
            <a:ext cx="1017142" cy="376483"/>
          </a:xfrm>
          <a:prstGeom prst="utur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U-turn Arrow 13">
            <a:extLst>
              <a:ext uri="{FF2B5EF4-FFF2-40B4-BE49-F238E27FC236}">
                <a16:creationId xmlns:a16="http://schemas.microsoft.com/office/drawing/2014/main" id="{E55D8DB6-0778-96BE-4313-57D17E1C9705}"/>
              </a:ext>
            </a:extLst>
          </p:cNvPr>
          <p:cNvSpPr/>
          <p:nvPr/>
        </p:nvSpPr>
        <p:spPr>
          <a:xfrm>
            <a:off x="7358009" y="821933"/>
            <a:ext cx="1017142" cy="376483"/>
          </a:xfrm>
          <a:prstGeom prst="utur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16222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D06719-8D22-4F86-ADB0-CB73965BA590}"/>
            </a:ext>
          </a:extLst>
        </p:cNvPr>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E34D51F-F406-0936-D2A9-F6C7531DDA36}"/>
              </a:ext>
            </a:extLst>
          </p:cNvPr>
          <p:cNvSpPr/>
          <p:nvPr/>
        </p:nvSpPr>
        <p:spPr>
          <a:xfrm>
            <a:off x="4406900" y="2806700"/>
            <a:ext cx="2692400" cy="749300"/>
          </a:xfrm>
          <a:prstGeom prst="roundRect">
            <a:avLst/>
          </a:prstGeom>
          <a:solidFill>
            <a:schemeClr val="bg1">
              <a:lumMod val="6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Figure 6.5</a:t>
            </a:r>
          </a:p>
        </p:txBody>
      </p:sp>
    </p:spTree>
    <p:extLst>
      <p:ext uri="{BB962C8B-B14F-4D97-AF65-F5344CB8AC3E}">
        <p14:creationId xmlns:p14="http://schemas.microsoft.com/office/powerpoint/2010/main" val="1676422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WS Brand Template_Dark">
  <a:themeElements>
    <a:clrScheme name="AWS Template">
      <a:dk1>
        <a:srgbClr val="161E2D"/>
      </a:dk1>
      <a:lt1>
        <a:srgbClr val="FFFFFF"/>
      </a:lt1>
      <a:dk2>
        <a:srgbClr val="00193D"/>
      </a:dk2>
      <a:lt2>
        <a:srgbClr val="F5F7FF"/>
      </a:lt2>
      <a:accent1>
        <a:srgbClr val="0073E5"/>
      </a:accent1>
      <a:accent2>
        <a:srgbClr val="FF6A3D"/>
      </a:accent2>
      <a:accent3>
        <a:srgbClr val="5900B2"/>
      </a:accent3>
      <a:accent4>
        <a:srgbClr val="001A99"/>
      </a:accent4>
      <a:accent5>
        <a:srgbClr val="C300E0"/>
      </a:accent5>
      <a:accent6>
        <a:srgbClr val="00E500"/>
      </a:accent6>
      <a:hlink>
        <a:srgbClr val="42B4FF"/>
      </a:hlink>
      <a:folHlink>
        <a:srgbClr val="B2A8FF"/>
      </a:folHlink>
    </a:clrScheme>
    <a:fontScheme name="Ember Display all the way">
      <a:majorFont>
        <a:latin typeface="Amazon Ember Display"/>
        <a:ea typeface=""/>
        <a:cs typeface=""/>
      </a:majorFont>
      <a:minorFont>
        <a:latin typeface="Amazon Ember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cap="rnd">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ctr">
          <a:defRPr dirty="0" err="1" smtClean="0"/>
        </a:defPPr>
      </a:lstStyle>
    </a:txDef>
  </a:objectDefaults>
  <a:extraClrSchemeLst/>
  <a:extLst>
    <a:ext uri="{05A4C25C-085E-4340-85A3-A5531E510DB2}">
      <thm15:themeFamily xmlns:thm15="http://schemas.microsoft.com/office/thememl/2012/main" name="Presentation1" id="{10B1A1AB-66E2-4EB3-B743-8516223C8CA5}" vid="{207657F2-C1D5-4C9A-A624-35CD9B124E5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19310</TotalTime>
  <Words>566</Words>
  <Application>Microsoft Macintosh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10</vt:i4>
      </vt:variant>
    </vt:vector>
  </HeadingPairs>
  <TitlesOfParts>
    <vt:vector size="22" baseType="lpstr">
      <vt:lpstr>Amazon Ember</vt:lpstr>
      <vt:lpstr>Amazon Ember Display</vt:lpstr>
      <vt:lpstr>Amazon Ember Display Heavy</vt:lpstr>
      <vt:lpstr>Amazon Ember Display Medium</vt:lpstr>
      <vt:lpstr>Amazon Ember Mono</vt:lpstr>
      <vt:lpstr>Arial</vt:lpstr>
      <vt:lpstr>Calibri</vt:lpstr>
      <vt:lpstr>Calibri Light</vt:lpstr>
      <vt:lpstr>Open Sans</vt:lpstr>
      <vt:lpstr>Wingdings</vt:lpstr>
      <vt:lpstr>Office Theme</vt:lpstr>
      <vt:lpstr>1_AWS Brand Template_Dark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Bhattacharjee, Avik</cp:lastModifiedBy>
  <cp:revision>143</cp:revision>
  <dcterms:created xsi:type="dcterms:W3CDTF">2024-03-28T09:42:45Z</dcterms:created>
  <dcterms:modified xsi:type="dcterms:W3CDTF">2024-10-28T16:38:26Z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29eed6f-34eb-4453-9f97-09510b9b219f_Enabled">
    <vt:lpwstr>true</vt:lpwstr>
  </property>
  <property fmtid="{D5CDD505-2E9C-101B-9397-08002B2CF9AE}" pid="3" name="MSIP_Label_929eed6f-34eb-4453-9f97-09510b9b219f_SetDate">
    <vt:lpwstr>2024-04-29T13:53:30Z</vt:lpwstr>
  </property>
  <property fmtid="{D5CDD505-2E9C-101B-9397-08002B2CF9AE}" pid="4" name="MSIP_Label_929eed6f-34eb-4453-9f97-09510b9b219f_Method">
    <vt:lpwstr>Standard</vt:lpwstr>
  </property>
  <property fmtid="{D5CDD505-2E9C-101B-9397-08002B2CF9AE}" pid="5" name="MSIP_Label_929eed6f-34eb-4453-9f97-09510b9b219f_Name">
    <vt:lpwstr>Amazon Pending_Classification</vt:lpwstr>
  </property>
  <property fmtid="{D5CDD505-2E9C-101B-9397-08002B2CF9AE}" pid="6" name="MSIP_Label_929eed6f-34eb-4453-9f97-09510b9b219f_SiteId">
    <vt:lpwstr>5280104a-472d-4538-9ccf-1e1d0efe8b1b</vt:lpwstr>
  </property>
  <property fmtid="{D5CDD505-2E9C-101B-9397-08002B2CF9AE}" pid="7" name="MSIP_Label_929eed6f-34eb-4453-9f97-09510b9b219f_ActionId">
    <vt:lpwstr>bbe4c23d-4030-45fb-88e6-8a5184093c8f</vt:lpwstr>
  </property>
  <property fmtid="{D5CDD505-2E9C-101B-9397-08002B2CF9AE}" pid="8" name="MSIP_Label_929eed6f-34eb-4453-9f97-09510b9b219f_ContentBits">
    <vt:lpwstr>0</vt:lpwstr>
  </property>
</Properties>
</file>