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7"/>
  </p:notesMasterIdLst>
  <p:sldIdLst>
    <p:sldId id="2147483281" r:id="rId3"/>
    <p:sldId id="2147483284" r:id="rId4"/>
    <p:sldId id="2147483282" r:id="rId5"/>
    <p:sldId id="214748328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 6" id="{EF73F755-B588-4C49-BCEF-BB5EE9DC3C2B}">
          <p14:sldIdLst>
            <p14:sldId id="2147483281"/>
            <p14:sldId id="2147483284"/>
            <p14:sldId id="2147483282"/>
            <p14:sldId id="2147483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5603"/>
  </p:normalViewPr>
  <p:slideViewPr>
    <p:cSldViewPr snapToGrid="0">
      <p:cViewPr>
        <p:scale>
          <a:sx n="112" d="100"/>
          <a:sy n="112" d="100"/>
        </p:scale>
        <p:origin x="1136" y="-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39113-BC87-EE46-9CEE-49521B7AFCD0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0CAF4-5D21-AA4B-82F5-4C7A0962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2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E7A2-897B-A1D6-1757-AA5D2D2C7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B16C4-836F-739D-4C29-0936E622C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C40FB-96A6-3732-610D-F62F8B1B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448E-FBE9-8A2D-6D32-F99C41FA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D6E8F-80A6-AF1C-8B4D-E4FA3F78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5E9-057F-F918-0938-CF563A24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5ADE-8140-56C9-F94E-917084FFB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FB0A6-996C-53F8-89C0-ABAFC953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7AEBD-A0C5-B500-75CF-C046936D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6D25C-08D2-465D-1C9C-5270F0F7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1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E20BD9-A77D-3F8E-0781-FBE932B8A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41063-638A-B17E-74CD-57DD88365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618A4-2F95-F07E-9EF3-65E9B736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36BDD-835C-5396-4EBB-7068674B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55F3-5BD3-234A-ED0C-528A50D3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62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D9AB480-D86C-B655-7136-BD90F46F7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595" y="1870806"/>
            <a:ext cx="8274329" cy="258532"/>
          </a:xfrm>
        </p:spPr>
        <p:txBody>
          <a:bodyPr/>
          <a:lstStyle>
            <a:lvl1pPr marL="0" indent="0" algn="l"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Legal text placeholder (editor use only)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4501CE9-4E0D-C1B6-5434-4BAC2CFF7D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95" y="2280380"/>
            <a:ext cx="8274329" cy="1865508"/>
          </a:xfrm>
        </p:spPr>
        <p:txBody>
          <a:bodyPr tIns="146304" bIns="146304"/>
          <a:lstStyle>
            <a:lvl1pPr>
              <a:defRPr sz="4400"/>
            </a:lvl1pPr>
          </a:lstStyle>
          <a:p>
            <a:r>
              <a:rPr lang="en-US"/>
              <a:t>Enter session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E45CCCEF-5F18-2860-DFF6-027276E537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8D448997-2AB6-95F6-CD00-3A71DCD551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595" y="1372973"/>
            <a:ext cx="3492500" cy="258532"/>
          </a:xfrm>
        </p:spPr>
        <p:txBody>
          <a:bodyPr/>
          <a:lstStyle>
            <a:lvl1pPr marL="0" indent="0"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Enter session ID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8E393F6A-4D6C-030B-19DC-39B7D8F864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2D7A117-FC7A-651D-49FD-366D45048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464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gradien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BD4D8D4-CAB7-30A9-E0D1-FF90E1042C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01" y="551423"/>
            <a:ext cx="1010270" cy="604149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569C7664-82A9-5052-F0A8-628B5EC1FF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101" y="2737936"/>
            <a:ext cx="6781800" cy="757130"/>
          </a:xfrm>
        </p:spPr>
        <p:txBody>
          <a:bodyPr wrap="square" anchor="t" anchorCtr="0"/>
          <a:lstStyle>
            <a:lvl1pPr algn="l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Enter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2D618EEC-4A1A-A00D-AD68-4F5B68B6D4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9100" y="3518496"/>
            <a:ext cx="6781799" cy="535531"/>
          </a:xfrm>
        </p:spPr>
        <p:txBody>
          <a:bodyPr wrap="square"/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3200" b="0" i="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Enter subtitle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E526B1CC-9B8A-5332-5E7A-2D85E8BF6F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2341195"/>
            <a:ext cx="6781800" cy="361335"/>
          </a:xfrm>
        </p:spPr>
        <p:txBody>
          <a:bodyPr wrap="square"/>
          <a:lstStyle>
            <a:lvl1pPr marL="0" indent="0">
              <a:spcAft>
                <a:spcPts val="0"/>
              </a:spcAft>
              <a:buNone/>
              <a:defRPr sz="1900" b="1" i="0" cap="all" spc="300" baseline="0">
                <a:solidFill>
                  <a:schemeClr val="bg1"/>
                </a:solidFill>
                <a:latin typeface="Amazon Ember Mono" panose="020B0709020204020204" pitchFamily="49" charset="0"/>
                <a:ea typeface="Amazon Ember Mono" panose="020B0709020204020204" pitchFamily="49" charset="0"/>
                <a:cs typeface="Amazon Ember Mono" panose="020B0709020204020204" pitchFamily="49" charset="0"/>
              </a:defRPr>
            </a:lvl1pPr>
          </a:lstStyle>
          <a:p>
            <a:pPr lvl="0"/>
            <a:r>
              <a:rPr lang="en-US" dirty="0"/>
              <a:t>Enter session ID if required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CC6394AE-9889-3497-D2CF-B3A13B83B6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4558D9E7-4CE8-14F0-81B1-BC0FB89484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37" name="TextBox 3">
            <a:extLst>
              <a:ext uri="{FF2B5EF4-FFF2-40B4-BE49-F238E27FC236}">
                <a16:creationId xmlns:a16="http://schemas.microsoft.com/office/drawing/2014/main" id="{01052C03-B95C-1BE5-F474-CE55562E4053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419101" y="6476853"/>
            <a:ext cx="4658982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bg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56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gradi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A132D961-6013-D997-E7FA-8B088EFC76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01" y="551423"/>
            <a:ext cx="1010270" cy="60414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D2DC2EE-E87B-3A5B-5E75-2D6E41FB39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101" y="2737936"/>
            <a:ext cx="6781800" cy="757130"/>
          </a:xfrm>
        </p:spPr>
        <p:txBody>
          <a:bodyPr wrap="square" anchor="t" anchorCtr="0"/>
          <a:lstStyle>
            <a:lvl1pPr algn="l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Enter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6BF4B5C-7D13-B582-5A3B-5961AFEEB35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9100" y="3518496"/>
            <a:ext cx="6781799" cy="535531"/>
          </a:xfrm>
        </p:spPr>
        <p:txBody>
          <a:bodyPr wrap="square"/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3200" b="0" i="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Enter subtitle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989C9A6-A0F7-6844-34C4-451A6C4198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2341195"/>
            <a:ext cx="6781800" cy="361335"/>
          </a:xfrm>
        </p:spPr>
        <p:txBody>
          <a:bodyPr wrap="square"/>
          <a:lstStyle>
            <a:lvl1pPr marL="0" indent="0">
              <a:spcAft>
                <a:spcPts val="0"/>
              </a:spcAft>
              <a:buNone/>
              <a:defRPr sz="1900" b="1" i="0" cap="all" spc="300" baseline="0">
                <a:solidFill>
                  <a:schemeClr val="bg1"/>
                </a:solidFill>
                <a:latin typeface="Amazon Ember Mono" panose="020B0709020204020204" pitchFamily="49" charset="0"/>
                <a:ea typeface="Amazon Ember Mono" panose="020B0709020204020204" pitchFamily="49" charset="0"/>
                <a:cs typeface="Amazon Ember Mono" panose="020B0709020204020204" pitchFamily="49" charset="0"/>
              </a:defRPr>
            </a:lvl1pPr>
          </a:lstStyle>
          <a:p>
            <a:pPr lvl="0"/>
            <a:r>
              <a:rPr lang="en-US" dirty="0"/>
              <a:t>Enter session ID if required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5E51572-00A2-1B47-ABB1-F32B45D922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09031198-C933-251C-9B48-716EA3468A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E0C9427B-82A7-CC10-4F60-F4C76B86C881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419101" y="6476853"/>
            <a:ext cx="5038544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bg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6768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 slide gradi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A132D961-6013-D997-E7FA-8B088EFC76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01" y="551423"/>
            <a:ext cx="1010270" cy="60414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ED53C85-4067-5BF5-B4B7-19FE6DA7FD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101" y="2737936"/>
            <a:ext cx="6781800" cy="757130"/>
          </a:xfrm>
        </p:spPr>
        <p:txBody>
          <a:bodyPr wrap="square" anchor="t" anchorCtr="0"/>
          <a:lstStyle>
            <a:lvl1pPr algn="l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Enter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8D37E8A-C370-C2D2-6219-983DC3EDDF4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9100" y="3518496"/>
            <a:ext cx="6781799" cy="535531"/>
          </a:xfrm>
        </p:spPr>
        <p:txBody>
          <a:bodyPr wrap="square"/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3200" b="0" i="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Enter subtitle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3CA95BB-E95C-88A5-1767-D34105C700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2341195"/>
            <a:ext cx="6781800" cy="361335"/>
          </a:xfrm>
        </p:spPr>
        <p:txBody>
          <a:bodyPr wrap="square"/>
          <a:lstStyle>
            <a:lvl1pPr marL="0" indent="0">
              <a:spcAft>
                <a:spcPts val="0"/>
              </a:spcAft>
              <a:buNone/>
              <a:defRPr sz="1900" b="1" i="0" cap="all" spc="300" baseline="0">
                <a:solidFill>
                  <a:schemeClr val="bg1"/>
                </a:solidFill>
                <a:latin typeface="Amazon Ember Mono" panose="020B0709020204020204" pitchFamily="49" charset="0"/>
                <a:ea typeface="Amazon Ember Mono" panose="020B0709020204020204" pitchFamily="49" charset="0"/>
                <a:cs typeface="Amazon Ember Mono" panose="020B0709020204020204" pitchFamily="49" charset="0"/>
              </a:defRPr>
            </a:lvl1pPr>
          </a:lstStyle>
          <a:p>
            <a:pPr lvl="0"/>
            <a:r>
              <a:rPr lang="en-US" dirty="0"/>
              <a:t>Enter session ID if required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B213CD9-9355-C6E6-E9E7-2E6993BD01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DD331DE9-DCE1-20F2-0E71-05DD25F249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A1468F4-AAD2-7E17-25AC-DE8D330F10E2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419101" y="6476853"/>
            <a:ext cx="519382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bg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58731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E09F29F-FB70-4479-9632-85DE314617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38" y="1365662"/>
            <a:ext cx="11430000" cy="3293209"/>
          </a:xfrm>
        </p:spPr>
        <p:txBody>
          <a:bodyPr vert="horz" wrap="square" lIns="0" tIns="45720" rIns="0" bIns="45720" rtlCol="0">
            <a:spAutoFit/>
          </a:bodyPr>
          <a:lstStyle>
            <a:lvl1pPr marL="0" indent="0">
              <a:spcAft>
                <a:spcPts val="3000"/>
              </a:spcAft>
              <a:buNone/>
              <a:defRPr lang="en-US" sz="2400" smtClean="0"/>
            </a:lvl1pPr>
            <a:lvl2pPr marL="0" indent="0">
              <a:spcAft>
                <a:spcPts val="3000"/>
              </a:spcAft>
              <a:buNone/>
              <a:defRPr lang="en-US" sz="2400" smtClean="0"/>
            </a:lvl2pPr>
            <a:lvl3pPr marL="0" indent="0">
              <a:spcAft>
                <a:spcPts val="3000"/>
              </a:spcAft>
              <a:buNone/>
              <a:defRPr lang="en-US" sz="2400" smtClean="0"/>
            </a:lvl3pPr>
            <a:lvl4pPr marL="0" indent="0">
              <a:spcAft>
                <a:spcPts val="3000"/>
              </a:spcAft>
              <a:buNone/>
              <a:defRPr lang="en-US" sz="2400" smtClean="0"/>
            </a:lvl4pPr>
            <a:lvl5pPr marL="0" indent="0">
              <a:spcAft>
                <a:spcPts val="3000"/>
              </a:spcAft>
              <a:buNone/>
              <a:defRPr lang="en-US" sz="2400"/>
            </a:lvl5pPr>
          </a:lstStyle>
          <a:p>
            <a:pPr marL="228600" lvl="0" indent="-2286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Enter agenda items</a:t>
            </a:r>
          </a:p>
          <a:p>
            <a:pPr marL="457200" lvl="1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Second level</a:t>
            </a:r>
          </a:p>
          <a:p>
            <a:pPr marL="457200" lvl="2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Third level</a:t>
            </a:r>
          </a:p>
          <a:p>
            <a:pPr marL="457200" lvl="3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Fourth level</a:t>
            </a:r>
          </a:p>
          <a:p>
            <a:pPr marL="457200" lvl="4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75166B-DC8C-4D02-820A-E0D358716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377"/>
            <a:ext cx="11430000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Agenda layout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7C718-E775-4DF5-9FB4-61276188D5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671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80C750-A3DA-DD57-9D7D-AE81CEF72200}"/>
              </a:ext>
            </a:extLst>
          </p:cNvPr>
          <p:cNvSpPr/>
          <p:nvPr userDrawn="1"/>
        </p:nvSpPr>
        <p:spPr>
          <a:xfrm>
            <a:off x="6096000" y="342900"/>
            <a:ext cx="5753100" cy="5867400"/>
          </a:xfrm>
          <a:prstGeom prst="roundRect">
            <a:avLst>
              <a:gd name="adj" fmla="val 416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E09F29F-FB70-4479-9632-85DE314617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68415" y="582592"/>
            <a:ext cx="5246370" cy="5349916"/>
          </a:xfrm>
          <a:prstGeom prst="rect">
            <a:avLst/>
          </a:prstGeom>
          <a:noFill/>
        </p:spPr>
        <p:txBody>
          <a:bodyPr vert="horz" wrap="square" lIns="0" tIns="91440" rIns="0" bIns="274320" rtlCol="0">
            <a:normAutofit/>
          </a:bodyPr>
          <a:lstStyle>
            <a:lvl1pPr marL="0" indent="0">
              <a:spcAft>
                <a:spcPts val="3000"/>
              </a:spcAft>
              <a:buNone/>
              <a:defRPr lang="en-US" sz="2400" smtClean="0"/>
            </a:lvl1pPr>
            <a:lvl2pPr marL="0" indent="0">
              <a:spcAft>
                <a:spcPts val="3000"/>
              </a:spcAft>
              <a:buNone/>
              <a:defRPr lang="en-US" sz="2400" smtClean="0"/>
            </a:lvl2pPr>
            <a:lvl3pPr marL="0" indent="0">
              <a:spcAft>
                <a:spcPts val="3000"/>
              </a:spcAft>
              <a:buNone/>
              <a:defRPr lang="en-US" sz="2400" smtClean="0"/>
            </a:lvl3pPr>
            <a:lvl4pPr marL="0" indent="0">
              <a:spcAft>
                <a:spcPts val="3000"/>
              </a:spcAft>
              <a:buNone/>
              <a:defRPr lang="en-US" sz="2400" smtClean="0"/>
            </a:lvl4pPr>
            <a:lvl5pPr marL="0" indent="0">
              <a:spcAft>
                <a:spcPts val="3000"/>
              </a:spcAft>
              <a:buNone/>
              <a:defRPr lang="en-US" sz="2400"/>
            </a:lvl5pPr>
          </a:lstStyle>
          <a:p>
            <a:pPr marL="228600" lvl="0" indent="-228600">
              <a:spcAft>
                <a:spcPts val="3000"/>
              </a:spcAft>
              <a:buClr>
                <a:schemeClr val="tx1"/>
              </a:buClr>
            </a:pPr>
            <a:r>
              <a:rPr lang="en-US"/>
              <a:t>Enter agenda items</a:t>
            </a:r>
          </a:p>
          <a:p>
            <a:pPr marL="457200" lvl="1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Second level</a:t>
            </a:r>
          </a:p>
          <a:p>
            <a:pPr marL="457200" lvl="2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Third level</a:t>
            </a:r>
          </a:p>
          <a:p>
            <a:pPr marL="457200" lvl="3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Fourth level</a:t>
            </a:r>
          </a:p>
          <a:p>
            <a:pPr marL="457200" lvl="4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75166B-DC8C-4D02-820A-E0D358716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2938462"/>
            <a:ext cx="5219700" cy="6381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Agenda layout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950FD9-0857-BC4D-D724-141D5EC11C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8415" y="5720715"/>
            <a:ext cx="228600" cy="228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622D6-3F16-A260-3FBE-FA9B9C6F20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4674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14">
            <a:extLst>
              <a:ext uri="{FF2B5EF4-FFF2-40B4-BE49-F238E27FC236}">
                <a16:creationId xmlns:a16="http://schemas.microsoft.com/office/drawing/2014/main" id="{90CAB64E-C3D8-D3B4-BDBE-B1CFA3F66B17}"/>
              </a:ext>
            </a:extLst>
          </p:cNvPr>
          <p:cNvSpPr/>
          <p:nvPr userDrawn="1"/>
        </p:nvSpPr>
        <p:spPr>
          <a:xfrm>
            <a:off x="421483" y="4085415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9" name="Rectangle: Rounded Corners 14">
            <a:extLst>
              <a:ext uri="{FF2B5EF4-FFF2-40B4-BE49-F238E27FC236}">
                <a16:creationId xmlns:a16="http://schemas.microsoft.com/office/drawing/2014/main" id="{AC58A4AF-5F75-90B5-E2D5-B6AD307D8E47}"/>
              </a:ext>
            </a:extLst>
          </p:cNvPr>
          <p:cNvSpPr/>
          <p:nvPr userDrawn="1"/>
        </p:nvSpPr>
        <p:spPr>
          <a:xfrm>
            <a:off x="421483" y="1954198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2059F353-311B-F409-C62D-0FFAB22CC7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2543" y="2794197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F7711304-137D-F984-FCB7-ABDFAF726F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0756" y="2388859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47" name="Text Placeholder 37">
            <a:extLst>
              <a:ext uri="{FF2B5EF4-FFF2-40B4-BE49-F238E27FC236}">
                <a16:creationId xmlns:a16="http://schemas.microsoft.com/office/drawing/2014/main" id="{953B5177-9BDA-5DF1-2654-40F84CED96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02543" y="4925414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48" name="Text Placeholder 37">
            <a:extLst>
              <a:ext uri="{FF2B5EF4-FFF2-40B4-BE49-F238E27FC236}">
                <a16:creationId xmlns:a16="http://schemas.microsoft.com/office/drawing/2014/main" id="{7BC2DADC-7A2D-0BE5-97F0-FB06ADCD45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0756" y="4520076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D24A8-EBF2-4C49-BC69-1DFF588B45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361315"/>
            <a:ext cx="11430000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Agenda layout</a:t>
            </a:r>
          </a:p>
        </p:txBody>
      </p:sp>
      <p:sp>
        <p:nvSpPr>
          <p:cNvPr id="3" name="Rectangle: Rounded Corners 14">
            <a:extLst>
              <a:ext uri="{FF2B5EF4-FFF2-40B4-BE49-F238E27FC236}">
                <a16:creationId xmlns:a16="http://schemas.microsoft.com/office/drawing/2014/main" id="{A5B475CB-72C2-5DA6-7F4B-A11AA9DCF4BD}"/>
              </a:ext>
            </a:extLst>
          </p:cNvPr>
          <p:cNvSpPr/>
          <p:nvPr userDrawn="1"/>
        </p:nvSpPr>
        <p:spPr>
          <a:xfrm>
            <a:off x="8248904" y="1954198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4" name="Text Placeholder 37">
            <a:extLst>
              <a:ext uri="{FF2B5EF4-FFF2-40B4-BE49-F238E27FC236}">
                <a16:creationId xmlns:a16="http://schemas.microsoft.com/office/drawing/2014/main" id="{98BA58F2-33BE-123D-9CEF-7FFCF6EB2A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9964" y="2794197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5" name="Text Placeholder 37">
            <a:extLst>
              <a:ext uri="{FF2B5EF4-FFF2-40B4-BE49-F238E27FC236}">
                <a16:creationId xmlns:a16="http://schemas.microsoft.com/office/drawing/2014/main" id="{7D8258AA-317E-2D75-0695-DAF7CA706E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8177" y="2388859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6FC7776F-E0BD-07D6-3B13-FA34C298FA42}"/>
              </a:ext>
            </a:extLst>
          </p:cNvPr>
          <p:cNvSpPr/>
          <p:nvPr userDrawn="1"/>
        </p:nvSpPr>
        <p:spPr>
          <a:xfrm>
            <a:off x="4335193" y="1954198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22CD3051-126F-857F-1DC9-D67B4E2B2B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16253" y="2794197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8" name="Text Placeholder 37">
            <a:extLst>
              <a:ext uri="{FF2B5EF4-FFF2-40B4-BE49-F238E27FC236}">
                <a16:creationId xmlns:a16="http://schemas.microsoft.com/office/drawing/2014/main" id="{5B8DF3FE-9334-6C10-0274-C5A73AFEE1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84466" y="2388859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0" name="Rectangle: Rounded Corners 14">
            <a:extLst>
              <a:ext uri="{FF2B5EF4-FFF2-40B4-BE49-F238E27FC236}">
                <a16:creationId xmlns:a16="http://schemas.microsoft.com/office/drawing/2014/main" id="{F1D15092-6C97-448C-5A10-94969E090303}"/>
              </a:ext>
            </a:extLst>
          </p:cNvPr>
          <p:cNvSpPr/>
          <p:nvPr userDrawn="1"/>
        </p:nvSpPr>
        <p:spPr>
          <a:xfrm>
            <a:off x="4335193" y="4085415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11" name="Text Placeholder 37">
            <a:extLst>
              <a:ext uri="{FF2B5EF4-FFF2-40B4-BE49-F238E27FC236}">
                <a16:creationId xmlns:a16="http://schemas.microsoft.com/office/drawing/2014/main" id="{73E22F3E-D239-535A-31BB-7FA69E425A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16253" y="4925414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2" name="Text Placeholder 37">
            <a:extLst>
              <a:ext uri="{FF2B5EF4-FFF2-40B4-BE49-F238E27FC236}">
                <a16:creationId xmlns:a16="http://schemas.microsoft.com/office/drawing/2014/main" id="{86E3BFD3-9F94-F9A8-81E8-0EB2B39F6B4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84466" y="4520076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3" name="Rectangle: Rounded Corners 14">
            <a:extLst>
              <a:ext uri="{FF2B5EF4-FFF2-40B4-BE49-F238E27FC236}">
                <a16:creationId xmlns:a16="http://schemas.microsoft.com/office/drawing/2014/main" id="{668F1842-A029-8577-1313-202C5B12D1E5}"/>
              </a:ext>
            </a:extLst>
          </p:cNvPr>
          <p:cNvSpPr/>
          <p:nvPr userDrawn="1"/>
        </p:nvSpPr>
        <p:spPr>
          <a:xfrm>
            <a:off x="8251327" y="4085415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14" name="Text Placeholder 37">
            <a:extLst>
              <a:ext uri="{FF2B5EF4-FFF2-40B4-BE49-F238E27FC236}">
                <a16:creationId xmlns:a16="http://schemas.microsoft.com/office/drawing/2014/main" id="{DE014517-16BD-2C94-81FC-CDCCF037A9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32387" y="4925414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9284299F-26A3-0F49-D21E-DA27D1F3DCB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00600" y="4520076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2C4DF39-1F49-DBC8-F6FD-876FE463A1E4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4854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73FA-018C-42B4-99E2-A1521E83AB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647700"/>
            <a:ext cx="12479867" cy="638175"/>
          </a:xfrm>
        </p:spPr>
        <p:txBody>
          <a:bodyPr/>
          <a:lstStyle>
            <a:lvl1pPr>
              <a:defRPr sz="24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Blank layout (enter descriptive title here for accessibility)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351B0B-4730-A5F7-9C73-DBFF43EC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3189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B4D6-E13D-FF02-FD79-A2C79C2E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36E17-0846-BAEC-EA28-9D8E42669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AAD7F-612B-D4A6-85ED-81737A6B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C8422-E348-11A1-9AB4-B65667D8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4BFD-5DD0-E30B-12E2-8EF19224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719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6313-2FA2-469F-957D-B5D4672A7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only layout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966A8-AECE-9EF1-2847-B761F8CE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7689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9B2D-B36B-40AC-9254-12739BCD59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and content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FD8E-0DC3-4B8E-8C49-6A0F23E3D2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5038" y="1384288"/>
            <a:ext cx="11430001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A2C92-0063-42D8-40C4-32110FF1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2460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7D87-D3C3-4EBC-8F18-A1178903C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and bulleted content layout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6700F0-47BA-4878-9AD3-6E38759C53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9100" y="1379208"/>
            <a:ext cx="11430000" cy="2154436"/>
          </a:xfrm>
        </p:spPr>
        <p:txBody>
          <a:bodyPr/>
          <a:lstStyle>
            <a:lvl1pPr marL="344488" indent="-344488">
              <a:lnSpc>
                <a:spcPct val="100000"/>
              </a:lnSpc>
              <a:tabLst/>
              <a:defRPr/>
            </a:lvl1pPr>
            <a:lvl2pPr marL="577850" indent="-349250">
              <a:lnSpc>
                <a:spcPct val="100000"/>
              </a:lnSpc>
              <a:tabLst/>
              <a:defRPr/>
            </a:lvl2pPr>
            <a:lvl3pPr marL="750888" indent="-293688">
              <a:lnSpc>
                <a:spcPct val="100000"/>
              </a:lnSpc>
              <a:tabLst/>
              <a:defRPr/>
            </a:lvl3pPr>
            <a:lvl4pPr marL="923925" indent="-238125">
              <a:lnSpc>
                <a:spcPct val="100000"/>
              </a:lnSpc>
              <a:tabLst/>
              <a:defRPr/>
            </a:lvl4pPr>
            <a:lvl5pPr marL="923925" indent="-238125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Enter bulleted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62B62-9A5E-DECA-D89E-7E14975CF6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2315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2579A-F003-4256-9071-88F3CD2BA3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50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DAC0-8819-37FD-AE93-08392EECBA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353A7C-118D-EB9D-83D3-ABB36CA1BE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19637799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57A7C1-7536-4D4B-BE66-71930AD4976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5038" y="1714500"/>
            <a:ext cx="11430000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93837-7CA7-A74B-5105-AD8E73873A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6533B27-C869-906A-42B9-A3B4EB3734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50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C245E11-CD57-0DC2-F98E-E23501A81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42597933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4AC24-E85E-407F-973E-699BC706DC8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2651" y="1718953"/>
            <a:ext cx="11428476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bulleted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F0738-441C-558C-47B6-01AF02A26B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897A4EB-DEC7-4ECF-C9F0-40FEC2CE8C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50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F3B587-2CF3-0A49-DC35-6C0270C94C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subtitle, and bulleted content layout</a:t>
            </a:r>
          </a:p>
        </p:txBody>
      </p:sp>
    </p:spTree>
    <p:extLst>
      <p:ext uri="{BB962C8B-B14F-4D97-AF65-F5344CB8AC3E}">
        <p14:creationId xmlns:p14="http://schemas.microsoft.com/office/powerpoint/2010/main" val="17494252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6313-2FA2-469F-957D-B5D4672A7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976" y="2205761"/>
            <a:ext cx="4512969" cy="122323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Two-column split layout</a:t>
            </a:r>
          </a:p>
        </p:txBody>
      </p:sp>
      <p:sp>
        <p:nvSpPr>
          <p:cNvPr id="67" name="Content Placeholder 5">
            <a:extLst>
              <a:ext uri="{FF2B5EF4-FFF2-40B4-BE49-F238E27FC236}">
                <a16:creationId xmlns:a16="http://schemas.microsoft.com/office/drawing/2014/main" id="{026DE44C-E9F0-9274-C6EF-480B89C9375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10300" y="342900"/>
            <a:ext cx="5638800" cy="58674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/>
            </a:lvl1pPr>
            <a:lvl2pPr marL="228600" indent="0">
              <a:lnSpc>
                <a:spcPct val="100000"/>
              </a:lnSpc>
              <a:buNone/>
              <a:defRPr sz="2200"/>
            </a:lvl2pPr>
            <a:lvl3pPr marL="457200" indent="0">
              <a:lnSpc>
                <a:spcPct val="100000"/>
              </a:lnSpc>
              <a:buNone/>
              <a:defRPr sz="2200"/>
            </a:lvl3pPr>
            <a:lvl4pPr marL="685800" indent="0">
              <a:lnSpc>
                <a:spcPct val="100000"/>
              </a:lnSpc>
              <a:buNone/>
              <a:defRPr sz="2200"/>
            </a:lvl4pPr>
            <a:lvl5pPr marL="685800" indent="0">
              <a:lnSpc>
                <a:spcPct val="100000"/>
              </a:lnSpc>
              <a:buNone/>
              <a:defRPr sz="22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2A99E-A782-B58E-F99E-24FD392305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499" y="3663582"/>
            <a:ext cx="4511446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8D36-5390-1A9F-7AA3-9E17CC47599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28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pos="3768">
          <p15:clr>
            <a:srgbClr val="FBAE40"/>
          </p15:clr>
        </p15:guide>
        <p15:guide id="6" pos="391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25BD-017D-469D-AB54-06E3E3BCCBA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9200" y="342900"/>
            <a:ext cx="6819900" cy="5867400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228600" indent="0">
              <a:buNone/>
              <a:defRPr sz="2400"/>
            </a:lvl2pPr>
            <a:lvl3pPr marL="457200" indent="0">
              <a:buNone/>
              <a:defRPr sz="2000"/>
            </a:lvl3pPr>
            <a:lvl4pPr marL="685800" indent="0">
              <a:buNone/>
              <a:defRPr sz="1800"/>
            </a:lvl4pPr>
            <a:lvl5pPr marL="685800" indent="0">
              <a:buNone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C1E26-36AF-47C4-ABA4-2D427A11BDA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19100" y="2181224"/>
            <a:ext cx="4038600" cy="40290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0F860-15B4-6E77-8761-89085382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D4ECA51-BFA9-A01C-C4FC-2A2D1232C94A}"/>
              </a:ext>
            </a:extLst>
          </p:cNvPr>
          <p:cNvSpPr txBox="1">
            <a:spLocks/>
          </p:cNvSpPr>
          <p:nvPr userDrawn="1"/>
        </p:nvSpPr>
        <p:spPr>
          <a:xfrm>
            <a:off x="425039" y="355015"/>
            <a:ext cx="4032662" cy="1028700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Content with caption layout</a:t>
            </a:r>
          </a:p>
        </p:txBody>
      </p:sp>
    </p:spTree>
    <p:extLst>
      <p:ext uri="{BB962C8B-B14F-4D97-AF65-F5344CB8AC3E}">
        <p14:creationId xmlns:p14="http://schemas.microsoft.com/office/powerpoint/2010/main" val="27349366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808">
          <p15:clr>
            <a:srgbClr val="FBAE40"/>
          </p15:clr>
        </p15:guide>
        <p15:guide id="2" orient="horz" pos="1368">
          <p15:clr>
            <a:srgbClr val="FBAE40"/>
          </p15:clr>
        </p15:guide>
        <p15:guide id="3" pos="316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B55F0607-4BC3-89DD-C4C2-108BCB51410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29200" y="342900"/>
            <a:ext cx="6819900" cy="58674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A35A621-1DAC-1735-F031-C32C4BEBCA0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25038" y="2171700"/>
            <a:ext cx="4032662" cy="4038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F8F2D-65F2-479F-1492-516B75D12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053728-5DCD-E6D7-87D6-46B74AD26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48838"/>
            <a:ext cx="4032662" cy="1022762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en-US" dirty="0"/>
              <a:t>Image with caption layout</a:t>
            </a:r>
          </a:p>
        </p:txBody>
      </p:sp>
    </p:spTree>
    <p:extLst>
      <p:ext uri="{BB962C8B-B14F-4D97-AF65-F5344CB8AC3E}">
        <p14:creationId xmlns:p14="http://schemas.microsoft.com/office/powerpoint/2010/main" val="38613341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808">
          <p15:clr>
            <a:srgbClr val="FBAE40"/>
          </p15:clr>
        </p15:guide>
        <p15:guide id="2" orient="horz" pos="1368">
          <p15:clr>
            <a:srgbClr val="FBAE40"/>
          </p15:clr>
        </p15:guide>
        <p15:guide id="3" pos="316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,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75D90089-32EE-F5C2-4BB1-D9B6D2E65A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20624" y="1371600"/>
            <a:ext cx="5267952" cy="4838699"/>
          </a:xfrm>
          <a:prstGeom prst="roundRect">
            <a:avLst>
              <a:gd name="adj" fmla="val 3930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CFB96E6-BBAC-AD0A-175B-7376E3B050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6196" y="1375464"/>
            <a:ext cx="5642904" cy="483483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4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2000"/>
            </a:lvl2pPr>
            <a:lvl3pPr marL="457200" indent="0">
              <a:lnSpc>
                <a:spcPct val="100000"/>
              </a:lnSpc>
              <a:buNone/>
              <a:defRPr sz="1800"/>
            </a:lvl3pPr>
            <a:lvl4pPr marL="685800" indent="0">
              <a:lnSpc>
                <a:spcPct val="100000"/>
              </a:lnSpc>
              <a:buNone/>
              <a:defRPr sz="1600"/>
            </a:lvl4pPr>
            <a:lvl5pPr marL="685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E2CB1DF-A2CC-2BBD-63A6-9AB5FDF2A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C20348-E270-3649-15FB-DBA2D6E8FA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48838"/>
            <a:ext cx="11424062" cy="641762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en-US" dirty="0"/>
              <a:t>Image with text layout</a:t>
            </a:r>
          </a:p>
        </p:txBody>
      </p:sp>
    </p:spTree>
    <p:extLst>
      <p:ext uri="{BB962C8B-B14F-4D97-AF65-F5344CB8AC3E}">
        <p14:creationId xmlns:p14="http://schemas.microsoft.com/office/powerpoint/2010/main" val="11513530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0808-AEBF-AB89-B066-E2A50EE7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B4A48-62E1-B0DC-93CD-9B07CAB40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AED48-0A57-D56D-84CF-8C3A2959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E35B-D1C3-785C-D0E6-01BF7CD8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AF5DB-1A66-412B-7209-41D8361E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26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7ABE728A-88F0-A7F4-7EEB-7ECB9100255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48400" y="0"/>
            <a:ext cx="5943600" cy="68580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A07AADC7-4137-55D8-2DD5-7F564F3E647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9100" y="1371600"/>
            <a:ext cx="5524500" cy="4838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8F4829A-FDC3-9C1D-D5D8-EB7B71CA7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0A5EF2A-6B19-91E3-D4AC-C09B90F39C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62" y="342900"/>
            <a:ext cx="11422538" cy="649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content, image layout</a:t>
            </a:r>
          </a:p>
        </p:txBody>
      </p:sp>
    </p:spTree>
    <p:extLst>
      <p:ext uri="{BB962C8B-B14F-4D97-AF65-F5344CB8AC3E}">
        <p14:creationId xmlns:p14="http://schemas.microsoft.com/office/powerpoint/2010/main" val="29295011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44">
          <p15:clr>
            <a:srgbClr val="FBAE40"/>
          </p15:clr>
        </p15:guide>
        <p15:guide id="2" pos="393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imag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C8D795-EFA6-CAB2-DC1A-984AF693B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5038" y="1910358"/>
            <a:ext cx="5791199" cy="4299942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25A43C-8C64-597B-E877-1EB0CC9DE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1E7C15-5FCB-D508-6617-48FD9D1E23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62" y="342900"/>
            <a:ext cx="11422538" cy="649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subtitle layout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6D9906B-00A8-E965-4668-9C14C1AD8D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038" y="1097280"/>
            <a:ext cx="11424062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894C800D-263A-84AE-09B0-A12E69D8A1C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6566" y="342900"/>
            <a:ext cx="5162534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6844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BC813-713A-BD5B-19B4-6B972BA861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EEB897-1F38-A6C0-79B2-7BB835013E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2963192"/>
            <a:ext cx="5086337" cy="646331"/>
          </a:xfrm>
        </p:spPr>
        <p:txBody>
          <a:bodyPr wrap="square" anchor="b">
            <a:spAutoFit/>
          </a:bodyPr>
          <a:lstStyle>
            <a:lvl1pPr algn="l">
              <a:defRPr spc="0"/>
            </a:lvl1pPr>
          </a:lstStyle>
          <a:p>
            <a:r>
              <a:rPr lang="en-US"/>
              <a:t>Title and image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F38D9B8F-E367-70E5-265B-F36338D77A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099" y="3793440"/>
            <a:ext cx="5086337" cy="430887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28D5277C-F6BF-6C18-A0FC-748B0408C6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9099" y="585446"/>
            <a:ext cx="2096652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90000"/>
              <a:buFont typeface="Amazon Ember Display" panose="020F0603020204020204" pitchFamily="34" charset="0"/>
              <a:buNone/>
              <a:tabLst/>
            </a:pPr>
            <a:r>
              <a:rPr lang="en-US" dirty="0"/>
              <a:t>SECTION TITLE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81FD4E8D-C603-AF0D-B82A-F39C3614C3A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6566" y="342900"/>
            <a:ext cx="5162534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0603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and imag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5B8371-C0A6-DD92-BFA4-AB389B3D1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2" t="4160" r="44467" b="41474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17D87-D3C3-4EBC-8F18-A1178903C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2963192"/>
            <a:ext cx="5086337" cy="646331"/>
          </a:xfrm>
        </p:spPr>
        <p:txBody>
          <a:bodyPr wrap="square" anchor="b">
            <a:spAutoFit/>
          </a:bodyPr>
          <a:lstStyle>
            <a:lvl1pPr algn="l">
              <a:defRPr spc="0"/>
            </a:lvl1pPr>
          </a:lstStyle>
          <a:p>
            <a:r>
              <a:rPr lang="en-US"/>
              <a:t>Title and image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5E3AFC5-1F1E-90B5-A413-ABEF7C5EFE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099" y="3793440"/>
            <a:ext cx="5086337" cy="430887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27E11ED1-3B80-E821-55D3-994B6956A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585446"/>
            <a:ext cx="2096652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90000"/>
              <a:buFont typeface="Amazon Ember Display" panose="020F0603020204020204" pitchFamily="34" charset="0"/>
              <a:buNone/>
              <a:tabLst/>
            </a:pPr>
            <a:r>
              <a:rPr lang="en-US" dirty="0"/>
              <a:t>SECTION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57175-408B-3090-4F51-C5CD113DE9F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BFA43C5-E5DD-507E-5FED-72A5B09A6C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6566" y="342900"/>
            <a:ext cx="5162534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5705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callout 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12852A8-90D0-6D87-0F6A-8E688E4E417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42744" y="0"/>
            <a:ext cx="5849256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E443CEB2-8374-F260-B87D-FC866EC90F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9100" y="4688232"/>
            <a:ext cx="6340332" cy="1522068"/>
          </a:xfrm>
          <a:prstGeom prst="roundRect">
            <a:avLst>
              <a:gd name="adj" fmla="val 13066"/>
            </a:avLst>
          </a:prstGeom>
          <a:solidFill>
            <a:schemeClr val="accent1"/>
          </a:solidFill>
        </p:spPr>
        <p:txBody>
          <a:bodyPr lIns="1920240" tIns="228600" rIns="457200" bIns="228600" anchor="ctr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00664E9-343F-D88D-014A-7D3AFE06C8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1378308"/>
            <a:ext cx="5430157" cy="1200329"/>
          </a:xfrm>
        </p:spPr>
        <p:txBody>
          <a:bodyPr wrap="square" anchor="b">
            <a:spAutoFit/>
          </a:bodyPr>
          <a:lstStyle>
            <a:lvl1pPr algn="l">
              <a:defRPr spc="0"/>
            </a:lvl1pPr>
          </a:lstStyle>
          <a:p>
            <a:r>
              <a:rPr lang="en-US" dirty="0"/>
              <a:t>Title and image with callout box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3A82A614-DD13-3818-9411-799477AC15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038" y="2762554"/>
            <a:ext cx="5430157" cy="430887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Picture Placeholder 12">
            <a:extLst>
              <a:ext uri="{FF2B5EF4-FFF2-40B4-BE49-F238E27FC236}">
                <a16:creationId xmlns:a16="http://schemas.microsoft.com/office/drawing/2014/main" id="{9CD4326E-A8E9-1E22-CE0F-1B63E5913E3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6647" y="4901861"/>
            <a:ext cx="1159212" cy="1094811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05290-DECD-0642-0A19-841EDAE1C49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8272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C0FBAC3-DE1C-A165-12D1-A8AC06706D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93477" y="1485898"/>
            <a:ext cx="8405047" cy="4724402"/>
          </a:xfrm>
          <a:prstGeom prst="roundRect">
            <a:avLst>
              <a:gd name="adj" fmla="val 3930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5BBA1-6FC2-80CD-A252-B6145A812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CCAD4ED-2188-B627-6CDA-9539CE07D9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24061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47BD224-F150-DFCA-ABDE-7F725FB4B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2406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 with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20270137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1871E6A6-6341-B294-5F63-CF5C2BA377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ED53455-8BA8-DF23-E4E1-636B40D3B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2414953"/>
            <a:ext cx="5638800" cy="638175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Title, content, image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5089E6D9-5497-C520-A875-76DB5C71436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9100" y="3298213"/>
            <a:ext cx="5638800" cy="1172894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Enter slide content</a:t>
            </a:r>
          </a:p>
        </p:txBody>
      </p:sp>
      <p:sp>
        <p:nvSpPr>
          <p:cNvPr id="21" name="Slide Number Placeholder 24">
            <a:extLst>
              <a:ext uri="{FF2B5EF4-FFF2-40B4-BE49-F238E27FC236}">
                <a16:creationId xmlns:a16="http://schemas.microsoft.com/office/drawing/2014/main" id="{2D342FEB-5ABB-D6F6-9D76-C16AE638862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37AF9C0F-78D6-C8FA-F021-585739AA488C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215838" y="6476853"/>
            <a:ext cx="457084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5F0596F6-67F4-A538-E79D-9B2D05719A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" y="6428661"/>
            <a:ext cx="388818" cy="2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4598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A27BB3CF-1205-0027-049B-BD3567B2E33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3840F62-9717-90C6-6842-D1AA2CF349E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8478C7A9-D31C-969E-487C-F31C96AF2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796413"/>
            <a:ext cx="12192000" cy="786888"/>
          </a:xfrm>
        </p:spPr>
        <p:txBody>
          <a:bodyPr/>
          <a:lstStyle>
            <a:lvl1pPr>
              <a:defRPr sz="24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Full-screen image layout (enter descriptive title here for accessibility)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975790CC-B351-3482-49CC-15C1664D3AA2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215838" y="6476853"/>
            <a:ext cx="457084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2CE0EEE-C37B-EBB9-2A0D-0076CDE5D4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" y="6428661"/>
            <a:ext cx="388818" cy="2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2917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7282940-4CB7-443C-9F56-FCA13ED569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4672" y="2327672"/>
            <a:ext cx="2202656" cy="2202656"/>
          </a:xfrm>
          <a:prstGeom prst="rect">
            <a:avLst/>
          </a:prstGeom>
        </p:spPr>
      </p:pic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02268E66-E2A6-42E7-9D25-CF980511A875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>
            <a:lvl1pPr marL="800100" indent="0">
              <a:buNone/>
              <a:defRPr/>
            </a:lvl1pPr>
          </a:lstStyle>
          <a:p>
            <a:r>
              <a:rPr lang="en-US"/>
              <a:t>Click icon to add video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CFD226-D826-41A8-94B2-5E84F7FD8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47700"/>
            <a:ext cx="12578080" cy="638175"/>
          </a:xfrm>
        </p:spPr>
        <p:txBody>
          <a:bodyPr/>
          <a:lstStyle>
            <a:lvl1pPr>
              <a:defRPr sz="24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Video layout (enter descriptive title here for accessibility)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53F2CA-DBDA-7C9C-7425-2211FA522263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54A77-5BB6-7F8B-8C57-EEED320621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3982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FE80-980F-4BC9-94C9-A90DD04139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with bullets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28A3-F00F-4DC0-B02A-392A2AB97F8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25038" y="1485900"/>
            <a:ext cx="5562600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00FB0-23B9-4CB2-8C87-2533F333654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16240" y="1485900"/>
            <a:ext cx="5638799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F972C-BC06-47DF-30E0-A830095B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954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0BC6-BA5D-2703-AD86-327C091F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DA9DB-C07B-100A-784B-EAF16961E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5F9E3-AD0A-CDBE-A30C-AD6A8CA83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6D9D7-A0C4-1AE3-6A8A-3D2C93D5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BEF25-5694-E647-7144-76919AFE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86530-F9ED-C1E4-75F0-2B2C490C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519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7F764-8D3D-4D65-9DEE-EB4D76A9193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0" y="1371600"/>
            <a:ext cx="5562597" cy="480131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D69C2-FBB8-4670-938B-F05693537C1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19100" y="2041412"/>
            <a:ext cx="5562597" cy="2000548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571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3pPr>
            <a:lvl4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4pPr>
            <a:lvl5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22A0D-CA84-4D80-B7CB-26EC3C0607B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10304" y="1371600"/>
            <a:ext cx="5638798" cy="480131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1A746-02E0-4C53-AAE0-D0AE61EBDA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10303" y="2041412"/>
            <a:ext cx="5638797" cy="2000548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571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3pPr>
            <a:lvl4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4pPr>
            <a:lvl5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9BC07-3935-2013-6259-7B3410B3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28D7165-8EDA-CC8C-3250-C5B8025510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Comparison layout</a:t>
            </a:r>
          </a:p>
        </p:txBody>
      </p:sp>
    </p:spTree>
    <p:extLst>
      <p:ext uri="{BB962C8B-B14F-4D97-AF65-F5344CB8AC3E}">
        <p14:creationId xmlns:p14="http://schemas.microsoft.com/office/powerpoint/2010/main" val="40926064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ith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FD8E-0DC3-4B8E-8C49-6A0F23E3D2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5039" y="1379022"/>
            <a:ext cx="11429999" cy="123110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00"/>
            </a:lvl1pPr>
            <a:lvl2pPr marL="228600" indent="0">
              <a:lnSpc>
                <a:spcPct val="100000"/>
              </a:lnSpc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buNone/>
              <a:defRPr sz="14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 dirty="0"/>
              <a:t>Enter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AACF00-959A-2B82-CD02-0DA478B13B1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5038" y="2984229"/>
            <a:ext cx="5448300" cy="1815882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962A34-26C7-E1E9-09A4-2844AB09932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92438" y="2984229"/>
            <a:ext cx="5562600" cy="1815882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AB8E86-AED5-C3BE-7AD3-F6DCA34E8A5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AA73074-962E-13D2-2EF9-82F3F36E5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content layout</a:t>
            </a:r>
          </a:p>
        </p:txBody>
      </p:sp>
    </p:spTree>
    <p:extLst>
      <p:ext uri="{BB962C8B-B14F-4D97-AF65-F5344CB8AC3E}">
        <p14:creationId xmlns:p14="http://schemas.microsoft.com/office/powerpoint/2010/main" val="150100575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4AC24-E85E-407F-973E-699BC706DC8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0624" y="1714500"/>
            <a:ext cx="5561076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4959F6-41EE-4D17-B71F-BB0F4BB3DB4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10300" y="1714500"/>
            <a:ext cx="5638800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AF73073-4B40-0F12-6C67-94486BFE72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46169A4-A79D-A352-C55C-454B12379E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48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77CA96-CA32-986F-575E-A03423534F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2406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Two-column with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27631792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pos="3768">
          <p15:clr>
            <a:srgbClr val="FBAE40"/>
          </p15:clr>
        </p15:guide>
        <p15:guide id="6" pos="3912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, and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117784-3939-47DC-817E-56BA8ACDF9B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0624" y="1714500"/>
            <a:ext cx="5561076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D8E906-2D5C-440E-979E-D7FE653CDD2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10300" y="1714500"/>
            <a:ext cx="5638800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3020A-D56C-DEFB-65AE-EA9611FAEE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A801EF7-628F-A649-5DFF-3BD0E55F81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48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9251E6-BE95-4702-8DE8-B00B145CAF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2406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Two-column with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11672982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pos="3768">
          <p15:clr>
            <a:srgbClr val="FBAE40"/>
          </p15:clr>
        </p15:guide>
        <p15:guide id="6" pos="3912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8">
            <a:extLst>
              <a:ext uri="{FF2B5EF4-FFF2-40B4-BE49-F238E27FC236}">
                <a16:creationId xmlns:a16="http://schemas.microsoft.com/office/drawing/2014/main" id="{52A9D721-E861-5726-ED15-D85B27E33079}"/>
              </a:ext>
            </a:extLst>
          </p:cNvPr>
          <p:cNvSpPr/>
          <p:nvPr userDrawn="1"/>
        </p:nvSpPr>
        <p:spPr>
          <a:xfrm>
            <a:off x="419100" y="1371600"/>
            <a:ext cx="5531138" cy="4724400"/>
          </a:xfrm>
          <a:prstGeom prst="roundRect">
            <a:avLst>
              <a:gd name="adj" fmla="val 297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1" name="Rectangle: Rounded Corners 9">
            <a:extLst>
              <a:ext uri="{FF2B5EF4-FFF2-40B4-BE49-F238E27FC236}">
                <a16:creationId xmlns:a16="http://schemas.microsoft.com/office/drawing/2014/main" id="{EAD1E70E-986D-7358-8938-DF58B1437DC4}"/>
              </a:ext>
            </a:extLst>
          </p:cNvPr>
          <p:cNvSpPr/>
          <p:nvPr userDrawn="1"/>
        </p:nvSpPr>
        <p:spPr>
          <a:xfrm>
            <a:off x="6317962" y="1371600"/>
            <a:ext cx="5531138" cy="4724400"/>
          </a:xfrm>
          <a:prstGeom prst="roundRect">
            <a:avLst>
              <a:gd name="adj" fmla="val 281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528BA9E-5164-0A8B-BB33-4098B73E996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62841" y="4227283"/>
            <a:ext cx="5160818" cy="168764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B3602169-7114-BC70-13CF-6B0B9284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68341" y="4227283"/>
            <a:ext cx="5160818" cy="168764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057719C2-D02D-5139-3712-7EAE10AD07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9100" y="1371600"/>
            <a:ext cx="5528604" cy="2748116"/>
          </a:xfrm>
          <a:prstGeom prst="roundRect">
            <a:avLst>
              <a:gd name="adj" fmla="val 5983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B43301AC-6A90-E344-31FF-1B62EF56090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20496" y="1371600"/>
            <a:ext cx="5528604" cy="2748116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44334738-D4D1-BBD3-73FF-B18823214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2B09DC9-F71B-505C-799E-74C56AC77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62" y="342900"/>
            <a:ext cx="11422538" cy="649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Two-column layout</a:t>
            </a:r>
          </a:p>
        </p:txBody>
      </p:sp>
    </p:spTree>
    <p:extLst>
      <p:ext uri="{BB962C8B-B14F-4D97-AF65-F5344CB8AC3E}">
        <p14:creationId xmlns:p14="http://schemas.microsoft.com/office/powerpoint/2010/main" val="21631737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spl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1E2270C4-C33E-1E7D-CD57-F6F5C9565DE6}"/>
              </a:ext>
            </a:extLst>
          </p:cNvPr>
          <p:cNvSpPr/>
          <p:nvPr userDrawn="1"/>
        </p:nvSpPr>
        <p:spPr>
          <a:xfrm>
            <a:off x="411042" y="1371600"/>
            <a:ext cx="11438059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EF7DF84-B876-2E67-626C-7A3C9B4BEB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342901"/>
            <a:ext cx="11429999" cy="64717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Two-row layout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E03A313-10D1-62E5-3C71-19884C97BE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25949" y="1593925"/>
            <a:ext cx="7086600" cy="1612749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A66E6441-C4C4-1249-71FD-25B0A089D4A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9100" y="1371600"/>
            <a:ext cx="3543300" cy="2040194"/>
          </a:xfrm>
          <a:prstGeom prst="roundRect">
            <a:avLst>
              <a:gd name="adj" fmla="val 5983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C151D799-1A7C-9BA1-0F99-5C19041AA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Rectangle: Rounded Corners 8">
            <a:extLst>
              <a:ext uri="{FF2B5EF4-FFF2-40B4-BE49-F238E27FC236}">
                <a16:creationId xmlns:a16="http://schemas.microsoft.com/office/drawing/2014/main" id="{F3F76BC6-823E-9CC3-7246-B2C206464005}"/>
              </a:ext>
            </a:extLst>
          </p:cNvPr>
          <p:cNvSpPr/>
          <p:nvPr userDrawn="1"/>
        </p:nvSpPr>
        <p:spPr>
          <a:xfrm>
            <a:off x="411042" y="3810000"/>
            <a:ext cx="11438059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E62E40E-E95B-6738-E419-7ED7C1080292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79859" y="4032325"/>
            <a:ext cx="7086600" cy="1612749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E1C64382-C500-09BE-522A-7DFF8894CA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05800" y="3810000"/>
            <a:ext cx="3543300" cy="2040194"/>
          </a:xfrm>
          <a:prstGeom prst="roundRect">
            <a:avLst>
              <a:gd name="adj" fmla="val 5983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651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llar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0BFD12E-90CE-C652-D318-19A128794C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1" y="3429129"/>
            <a:ext cx="34838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rgbClr val="42B4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DC1607-DD34-92DA-9340-AF0A334035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19100" y="3959942"/>
            <a:ext cx="3483864" cy="933589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400"/>
              </a:spcAft>
              <a:buNone/>
              <a:defRPr sz="1800"/>
            </a:lvl1pPr>
            <a:lvl2pPr marL="285750" indent="0" algn="ctr">
              <a:lnSpc>
                <a:spcPct val="100000"/>
              </a:lnSpc>
              <a:spcAft>
                <a:spcPts val="400"/>
              </a:spcAft>
              <a:buNone/>
              <a:defRPr sz="1600"/>
            </a:lvl2pPr>
            <a:lvl3pPr marL="628650" indent="0" algn="ctr">
              <a:lnSpc>
                <a:spcPct val="100000"/>
              </a:lnSpc>
              <a:spcAft>
                <a:spcPts val="4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3293554-A33B-9D32-3DB3-3828AE7DF76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392168" y="3429129"/>
            <a:ext cx="34838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rgbClr val="42B4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A3C4F7F-E583-C292-6FE3-AB2BFFC18C1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92167" y="3959942"/>
            <a:ext cx="3483864" cy="933589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400"/>
              </a:spcAft>
              <a:buNone/>
              <a:defRPr sz="1800"/>
            </a:lvl1pPr>
            <a:lvl2pPr marL="285750" indent="0" algn="ctr">
              <a:lnSpc>
                <a:spcPct val="100000"/>
              </a:lnSpc>
              <a:spcAft>
                <a:spcPts val="400"/>
              </a:spcAft>
              <a:buNone/>
              <a:defRPr sz="1600"/>
            </a:lvl2pPr>
            <a:lvl3pPr marL="628650" indent="0" algn="ctr">
              <a:lnSpc>
                <a:spcPct val="100000"/>
              </a:lnSpc>
              <a:spcAft>
                <a:spcPts val="4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0C2E7C7-6272-7C9E-61CC-4BA5EEECCA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5236" y="3429129"/>
            <a:ext cx="34838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rgbClr val="42B4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43B2FDF-2149-9868-48CF-68AF0B50E74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65236" y="3959942"/>
            <a:ext cx="3483864" cy="933589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400"/>
              </a:spcAft>
              <a:buNone/>
              <a:defRPr sz="1800"/>
            </a:lvl1pPr>
            <a:lvl2pPr marL="285750" indent="0" algn="ctr">
              <a:lnSpc>
                <a:spcPct val="100000"/>
              </a:lnSpc>
              <a:spcAft>
                <a:spcPts val="400"/>
              </a:spcAft>
              <a:buNone/>
              <a:defRPr sz="1600"/>
            </a:lvl2pPr>
            <a:lvl3pPr marL="628650" indent="0" algn="ctr">
              <a:lnSpc>
                <a:spcPct val="100000"/>
              </a:lnSpc>
              <a:spcAft>
                <a:spcPts val="4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1759E99C-9391-1568-8D11-F0380A352E0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55950" y="2107943"/>
            <a:ext cx="1010166" cy="95404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7E8662-78AD-974B-E4CE-E3BF5371AC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629017" y="2107943"/>
            <a:ext cx="1010166" cy="95404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12123810-DB8B-DEDE-3CC0-864B7B3DE38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02085" y="2107943"/>
            <a:ext cx="1010166" cy="95404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352579178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llar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03AC0CE5-EA06-CE55-4FDD-17CBF3749294}"/>
              </a:ext>
            </a:extLst>
          </p:cNvPr>
          <p:cNvSpPr/>
          <p:nvPr userDrawn="1"/>
        </p:nvSpPr>
        <p:spPr>
          <a:xfrm>
            <a:off x="419100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EB721D76-2A3B-04BD-C8AD-2C622769B14E}"/>
              </a:ext>
            </a:extLst>
          </p:cNvPr>
          <p:cNvSpPr/>
          <p:nvPr userDrawn="1"/>
        </p:nvSpPr>
        <p:spPr>
          <a:xfrm>
            <a:off x="8292988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14" name="Rectangle: Rounded Corners 14">
            <a:extLst>
              <a:ext uri="{FF2B5EF4-FFF2-40B4-BE49-F238E27FC236}">
                <a16:creationId xmlns:a16="http://schemas.microsoft.com/office/drawing/2014/main" id="{35159C79-D169-526F-6B2B-00661856BB78}"/>
              </a:ext>
            </a:extLst>
          </p:cNvPr>
          <p:cNvSpPr/>
          <p:nvPr userDrawn="1"/>
        </p:nvSpPr>
        <p:spPr>
          <a:xfrm>
            <a:off x="4356044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139584-772E-F4B5-3BA6-29C630CEFB08}"/>
              </a:ext>
            </a:extLst>
          </p:cNvPr>
          <p:cNvSpPr/>
          <p:nvPr userDrawn="1"/>
        </p:nvSpPr>
        <p:spPr>
          <a:xfrm>
            <a:off x="9290573" y="1885183"/>
            <a:ext cx="1541891" cy="1541891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/>
                </a:gs>
                <a:gs pos="30000">
                  <a:schemeClr val="accent1"/>
                </a:gs>
                <a:gs pos="99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9EE79C9-321B-6695-3A01-8B60577F77AE}"/>
              </a:ext>
            </a:extLst>
          </p:cNvPr>
          <p:cNvSpPr/>
          <p:nvPr userDrawn="1"/>
        </p:nvSpPr>
        <p:spPr>
          <a:xfrm>
            <a:off x="5358392" y="1885183"/>
            <a:ext cx="1541891" cy="1541891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/>
                </a:gs>
                <a:gs pos="30000">
                  <a:schemeClr val="accent1"/>
                </a:gs>
                <a:gs pos="99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7B9492E-B553-986C-DCD6-ABAEC0787099}"/>
              </a:ext>
            </a:extLst>
          </p:cNvPr>
          <p:cNvSpPr/>
          <p:nvPr userDrawn="1"/>
        </p:nvSpPr>
        <p:spPr>
          <a:xfrm>
            <a:off x="1426211" y="1885183"/>
            <a:ext cx="1541891" cy="1541891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/>
                </a:gs>
                <a:gs pos="30000">
                  <a:schemeClr val="accent1"/>
                </a:gs>
                <a:gs pos="99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F3FA1E-28A2-2A44-2C1D-7A1EF81ABD03}"/>
              </a:ext>
            </a:extLst>
          </p:cNvPr>
          <p:cNvCxnSpPr>
            <a:cxnSpLocks/>
          </p:cNvCxnSpPr>
          <p:nvPr userDrawn="1"/>
        </p:nvCxnSpPr>
        <p:spPr>
          <a:xfrm>
            <a:off x="1739956" y="4440265"/>
            <a:ext cx="914400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B1848BA4-D0B6-9ABC-82C6-933BFFFAE0F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33690" y="4633436"/>
            <a:ext cx="2926932" cy="33855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3556C88-4E70-B0A6-86D9-2CF5F271DCB5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733690" y="3877761"/>
            <a:ext cx="2926932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073B9-455D-C10B-7B33-B2CA64C32A74}"/>
              </a:ext>
            </a:extLst>
          </p:cNvPr>
          <p:cNvCxnSpPr>
            <a:cxnSpLocks/>
          </p:cNvCxnSpPr>
          <p:nvPr userDrawn="1"/>
        </p:nvCxnSpPr>
        <p:spPr>
          <a:xfrm>
            <a:off x="9613844" y="4440265"/>
            <a:ext cx="914400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D54A302D-4223-5925-8CEA-0BEE1E1125ED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607578" y="4633436"/>
            <a:ext cx="2926932" cy="33855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16AF30-7B37-1297-47E4-EF0C23B0DBF2}"/>
              </a:ext>
            </a:extLst>
          </p:cNvPr>
          <p:cNvSpPr>
            <a:spLocks noGrp="1"/>
          </p:cNvSpPr>
          <p:nvPr userDrawn="1">
            <p:ph type="body" idx="18" hasCustomPrompt="1"/>
          </p:nvPr>
        </p:nvSpPr>
        <p:spPr>
          <a:xfrm>
            <a:off x="8607578" y="3877761"/>
            <a:ext cx="2926932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8F87B0-A732-A5D0-3978-C84778E6D744}"/>
              </a:ext>
            </a:extLst>
          </p:cNvPr>
          <p:cNvCxnSpPr>
            <a:cxnSpLocks/>
          </p:cNvCxnSpPr>
          <p:nvPr userDrawn="1"/>
        </p:nvCxnSpPr>
        <p:spPr>
          <a:xfrm>
            <a:off x="5676900" y="4440265"/>
            <a:ext cx="914400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2C1879FC-3649-DC7B-2874-F383D5CD44C7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4670634" y="4633436"/>
            <a:ext cx="2926932" cy="33855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21D4A74-0C75-63EE-E996-862CBFFE4904}"/>
              </a:ext>
            </a:extLst>
          </p:cNvPr>
          <p:cNvSpPr>
            <a:spLocks noGrp="1"/>
          </p:cNvSpPr>
          <p:nvPr userDrawn="1">
            <p:ph type="body" idx="21" hasCustomPrompt="1"/>
          </p:nvPr>
        </p:nvSpPr>
        <p:spPr>
          <a:xfrm>
            <a:off x="4670634" y="3877761"/>
            <a:ext cx="2926932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B8ED1A0-8CA5-C8C1-D1EF-DB4F3092CB12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12">
            <a:extLst>
              <a:ext uri="{FF2B5EF4-FFF2-40B4-BE49-F238E27FC236}">
                <a16:creationId xmlns:a16="http://schemas.microsoft.com/office/drawing/2014/main" id="{C707F6A4-4D18-F3BE-1996-FA147CB634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426211" y="1894831"/>
            <a:ext cx="1541891" cy="154189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FF694DD8-C8F5-07D4-2208-578B44E5F00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363155" y="1894831"/>
            <a:ext cx="1541891" cy="154189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8767C8BD-3DD0-49B5-2AF0-B5E3A61BC9A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300099" y="1894831"/>
            <a:ext cx="1541891" cy="154189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62261293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llars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CAFAC-60AE-A2BB-3ABA-C67F805E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03AC0CE5-EA06-CE55-4FDD-17CBF3749294}"/>
              </a:ext>
            </a:extLst>
          </p:cNvPr>
          <p:cNvSpPr/>
          <p:nvPr userDrawn="1"/>
        </p:nvSpPr>
        <p:spPr>
          <a:xfrm>
            <a:off x="419100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09E632FC-0C0B-A67C-A85C-8206A1A510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33690" y="2900915"/>
            <a:ext cx="2926932" cy="36933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055182EB-F96C-FFD4-C323-F5CCFF6068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3690" y="3429000"/>
            <a:ext cx="2926932" cy="369332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7" name="Rectangle: Rounded Corners 14">
            <a:extLst>
              <a:ext uri="{FF2B5EF4-FFF2-40B4-BE49-F238E27FC236}">
                <a16:creationId xmlns:a16="http://schemas.microsoft.com/office/drawing/2014/main" id="{462E4AA4-1F9A-4B65-017C-81AAB49744B9}"/>
              </a:ext>
            </a:extLst>
          </p:cNvPr>
          <p:cNvSpPr/>
          <p:nvPr userDrawn="1"/>
        </p:nvSpPr>
        <p:spPr>
          <a:xfrm>
            <a:off x="8292988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27B2543-1791-CE3E-5D92-A32148B8B4A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607578" y="2900915"/>
            <a:ext cx="2926932" cy="36933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38AAC4E9-B601-E048-E004-7AB349D403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07578" y="3429000"/>
            <a:ext cx="2926932" cy="369332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1" name="Rectangle: Rounded Corners 14">
            <a:extLst>
              <a:ext uri="{FF2B5EF4-FFF2-40B4-BE49-F238E27FC236}">
                <a16:creationId xmlns:a16="http://schemas.microsoft.com/office/drawing/2014/main" id="{29682F97-F604-3EA6-1614-4AD9EA8EBD33}"/>
              </a:ext>
            </a:extLst>
          </p:cNvPr>
          <p:cNvSpPr/>
          <p:nvPr userDrawn="1"/>
        </p:nvSpPr>
        <p:spPr>
          <a:xfrm>
            <a:off x="4356044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AD311DF5-CAB0-119A-BEB3-CD860F0E8E6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670634" y="2900915"/>
            <a:ext cx="2926932" cy="36933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4" name="Text Placeholder 12">
            <a:extLst>
              <a:ext uri="{FF2B5EF4-FFF2-40B4-BE49-F238E27FC236}">
                <a16:creationId xmlns:a16="http://schemas.microsoft.com/office/drawing/2014/main" id="{A2EF9C3D-D705-2798-A07B-2AD4B99723C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70634" y="3429000"/>
            <a:ext cx="2926932" cy="369332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6" name="Text Placeholder 12">
            <a:extLst>
              <a:ext uri="{FF2B5EF4-FFF2-40B4-BE49-F238E27FC236}">
                <a16:creationId xmlns:a16="http://schemas.microsoft.com/office/drawing/2014/main" id="{B5974954-D39B-EA11-2394-C3638EFE876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3690" y="2189966"/>
            <a:ext cx="1304660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 dirty="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EYEBROW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AD9BE854-F816-4000-5D2D-80A4E7C51B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70634" y="2189966"/>
            <a:ext cx="1304660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 dirty="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EYEBROW</a:t>
            </a:r>
          </a:p>
        </p:txBody>
      </p:sp>
      <p:sp>
        <p:nvSpPr>
          <p:cNvPr id="48" name="Text Placeholder 12">
            <a:extLst>
              <a:ext uri="{FF2B5EF4-FFF2-40B4-BE49-F238E27FC236}">
                <a16:creationId xmlns:a16="http://schemas.microsoft.com/office/drawing/2014/main" id="{51E6FFF8-A8A7-3C71-837B-9C417CC66E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607578" y="2189966"/>
            <a:ext cx="1304660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 dirty="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EYEBROW</a:t>
            </a:r>
          </a:p>
        </p:txBody>
      </p:sp>
    </p:spTree>
    <p:extLst>
      <p:ext uri="{BB962C8B-B14F-4D97-AF65-F5344CB8AC3E}">
        <p14:creationId xmlns:p14="http://schemas.microsoft.com/office/powerpoint/2010/main" val="1292038370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422327CD-07D1-1CAF-46C3-09EBBAA08919}"/>
              </a:ext>
            </a:extLst>
          </p:cNvPr>
          <p:cNvSpPr/>
          <p:nvPr userDrawn="1"/>
        </p:nvSpPr>
        <p:spPr>
          <a:xfrm>
            <a:off x="419100" y="1371600"/>
            <a:ext cx="3650025" cy="4838699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8" name="Rectangle: Rounded Corners 15">
            <a:extLst>
              <a:ext uri="{FF2B5EF4-FFF2-40B4-BE49-F238E27FC236}">
                <a16:creationId xmlns:a16="http://schemas.microsoft.com/office/drawing/2014/main" id="{64275C19-EB6A-D5A4-A6A1-C8D890AC76C0}"/>
              </a:ext>
            </a:extLst>
          </p:cNvPr>
          <p:cNvSpPr/>
          <p:nvPr userDrawn="1"/>
        </p:nvSpPr>
        <p:spPr>
          <a:xfrm>
            <a:off x="4315092" y="1371600"/>
            <a:ext cx="3650025" cy="4838699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9CAB5F3F-9289-6BA8-3B6A-9D79956FEAC7}"/>
              </a:ext>
            </a:extLst>
          </p:cNvPr>
          <p:cNvSpPr/>
          <p:nvPr userDrawn="1"/>
        </p:nvSpPr>
        <p:spPr>
          <a:xfrm>
            <a:off x="8199075" y="1371601"/>
            <a:ext cx="3650025" cy="483869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1059391-7A3F-14D9-37B8-EE42ACEA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30000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0CB3EBDE-B4C0-0388-471A-5BBEE001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3F45658-52EB-AE68-7DD2-00BA9C8024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3912" y="4197351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FCACC78A-CE4C-D779-A4B8-103E819B2A6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39904" y="4197351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3A4D9EEC-CF9D-5FCF-D3D9-BD9838490E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23887" y="4197351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icture Placeholder 12">
            <a:extLst>
              <a:ext uri="{FF2B5EF4-FFF2-40B4-BE49-F238E27FC236}">
                <a16:creationId xmlns:a16="http://schemas.microsoft.com/office/drawing/2014/main" id="{28961C79-6584-D0B8-F203-96FBC0849D9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0670" y="1371600"/>
            <a:ext cx="3657600" cy="2560320"/>
          </a:xfrm>
          <a:prstGeom prst="roundRect">
            <a:avLst>
              <a:gd name="adj" fmla="val 9227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9E880BFF-C8C8-8B71-84C1-1A87D878B0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07517" y="1371600"/>
            <a:ext cx="3657600" cy="2560320"/>
          </a:xfrm>
          <a:prstGeom prst="roundRect">
            <a:avLst>
              <a:gd name="adj" fmla="val 8730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10BA1E98-6AF5-601E-9289-92A2474496C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91500" y="1371600"/>
            <a:ext cx="3657600" cy="2560320"/>
          </a:xfrm>
          <a:prstGeom prst="roundRect">
            <a:avLst>
              <a:gd name="adj" fmla="val 6746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2589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0C55-647A-C46B-A269-98522441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F208D-91C1-F29E-A081-9D2732734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2A589-5F0B-598C-69E0-6E7590C66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A630B-C649-4CB7-1BD1-E2D4AF0BB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26E01-99E0-7BE3-78D0-87D68B0FF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2F547-560F-A937-9926-0A8E0F99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0F630-3A32-D601-3FB9-ED9CABF8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2F6C6-0F2E-5467-AA0F-F108EE77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225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+ 2 support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7109FBF-A551-0E73-F8F7-CC7C0D3CAB0F}"/>
              </a:ext>
            </a:extLst>
          </p:cNvPr>
          <p:cNvSpPr/>
          <p:nvPr userDrawn="1"/>
        </p:nvSpPr>
        <p:spPr>
          <a:xfrm>
            <a:off x="419100" y="1371600"/>
            <a:ext cx="3650025" cy="4838700"/>
          </a:xfrm>
          <a:prstGeom prst="roundRect">
            <a:avLst>
              <a:gd name="adj" fmla="val 595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CAFAC-60AE-A2BB-3ABA-C67F805E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DC1607-DD34-92DA-9340-AF0A334035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9385" y="3340268"/>
            <a:ext cx="2909455" cy="1015663"/>
          </a:xfrm>
          <a:noFill/>
        </p:spPr>
        <p:txBody>
          <a:bodyPr tIns="0" bIns="0" anchor="ctr">
            <a:spAutoFit/>
          </a:bodyPr>
          <a:lstStyle>
            <a:lvl1pPr marL="0" indent="0">
              <a:lnSpc>
                <a:spcPct val="110000"/>
              </a:lnSpc>
              <a:spcAft>
                <a:spcPts val="600"/>
              </a:spcAft>
              <a:buNone/>
              <a:defRPr sz="20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6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F6DF51-03DE-037A-36FA-57CE810E7F5F}"/>
              </a:ext>
            </a:extLst>
          </p:cNvPr>
          <p:cNvSpPr/>
          <p:nvPr userDrawn="1"/>
        </p:nvSpPr>
        <p:spPr>
          <a:xfrm>
            <a:off x="4439410" y="3962400"/>
            <a:ext cx="7409690" cy="2247900"/>
          </a:xfrm>
          <a:prstGeom prst="roundRect">
            <a:avLst>
              <a:gd name="adj" fmla="val 6866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2FF4F5-7447-221A-7628-D02970A35BC7}"/>
              </a:ext>
            </a:extLst>
          </p:cNvPr>
          <p:cNvSpPr/>
          <p:nvPr userDrawn="1"/>
        </p:nvSpPr>
        <p:spPr>
          <a:xfrm>
            <a:off x="4439410" y="1371600"/>
            <a:ext cx="7409690" cy="2247900"/>
          </a:xfrm>
          <a:prstGeom prst="roundRect">
            <a:avLst>
              <a:gd name="adj" fmla="val 467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A27D050-2858-D049-1607-455C9592B65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960187" y="1994800"/>
            <a:ext cx="6393613" cy="987621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46297EF-AFF3-48F7-A407-E3274CA69538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960187" y="4585600"/>
            <a:ext cx="6393613" cy="987621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911748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+ 2 supporting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ABFB6408-920D-1E6F-B461-73461F93CAA7}"/>
              </a:ext>
            </a:extLst>
          </p:cNvPr>
          <p:cNvSpPr/>
          <p:nvPr userDrawn="1"/>
        </p:nvSpPr>
        <p:spPr>
          <a:xfrm>
            <a:off x="419100" y="1371600"/>
            <a:ext cx="3650025" cy="4838700"/>
          </a:xfrm>
          <a:prstGeom prst="roundRect">
            <a:avLst>
              <a:gd name="adj" fmla="val 335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B19ADC-8D74-4951-A056-93F593F4359A}"/>
              </a:ext>
            </a:extLst>
          </p:cNvPr>
          <p:cNvSpPr/>
          <p:nvPr userDrawn="1"/>
        </p:nvSpPr>
        <p:spPr>
          <a:xfrm>
            <a:off x="4439410" y="1371600"/>
            <a:ext cx="7409690" cy="2247900"/>
          </a:xfrm>
          <a:prstGeom prst="roundRect">
            <a:avLst>
              <a:gd name="adj" fmla="val 467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7B450E-3B8F-B9BB-23ED-77B2B602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BFF768BE-5F94-42C9-E496-95514098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8E3CD08A-F4CD-7075-B39F-26A7E7D6B9B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3912" y="4311650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18D1C323-2D58-E984-9769-0CF93BF3501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9101" y="1371600"/>
            <a:ext cx="3650024" cy="2622263"/>
          </a:xfrm>
          <a:prstGeom prst="roundRect">
            <a:avLst>
              <a:gd name="adj" fmla="val 5525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F2AFFA86-EF61-AE52-5912-1F28DB9B6C3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7351386" y="2049275"/>
            <a:ext cx="4002413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B37E5854-0024-2BA6-0A11-936EDB9189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448554" y="1371600"/>
            <a:ext cx="2431217" cy="2236839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4B1D0688-BD48-5879-E9D2-8DF70D6B56DF}"/>
              </a:ext>
            </a:extLst>
          </p:cNvPr>
          <p:cNvSpPr/>
          <p:nvPr userDrawn="1"/>
        </p:nvSpPr>
        <p:spPr>
          <a:xfrm>
            <a:off x="4439410" y="3962400"/>
            <a:ext cx="7409690" cy="2247900"/>
          </a:xfrm>
          <a:prstGeom prst="roundRect">
            <a:avLst>
              <a:gd name="adj" fmla="val 467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8A001B6D-E4D2-2B03-93FF-DE67C05CDF13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7351386" y="4640075"/>
            <a:ext cx="4002413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145F96AB-F97D-57A2-35EA-DA15CB79E5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448554" y="3962400"/>
            <a:ext cx="2431217" cy="2236839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33636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+ 3 support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CAFAC-60AE-A2BB-3ABA-C67F805E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2FF4F5-7447-221A-7628-D02970A35BC7}"/>
              </a:ext>
            </a:extLst>
          </p:cNvPr>
          <p:cNvSpPr/>
          <p:nvPr userDrawn="1"/>
        </p:nvSpPr>
        <p:spPr>
          <a:xfrm>
            <a:off x="419100" y="1485900"/>
            <a:ext cx="11430000" cy="1828798"/>
          </a:xfrm>
          <a:prstGeom prst="roundRect">
            <a:avLst>
              <a:gd name="adj" fmla="val 10291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A27D050-2858-D049-1607-455C9592B65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744232" y="1907857"/>
            <a:ext cx="10775280" cy="984885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77A2A5-F4FE-67F7-ADE6-5A4C45C46636}"/>
              </a:ext>
            </a:extLst>
          </p:cNvPr>
          <p:cNvSpPr/>
          <p:nvPr userDrawn="1"/>
        </p:nvSpPr>
        <p:spPr>
          <a:xfrm>
            <a:off x="419100" y="3543302"/>
            <a:ext cx="3678669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155E0E-FE90-30B4-29B2-5095FF7F7DFF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746593" y="3857623"/>
            <a:ext cx="3023683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542C1789-5BCE-3857-98C9-2C699654BC1E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746593" y="4255530"/>
            <a:ext cx="3023683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B0BFE81F-8456-AC39-1679-18D4E426E6AF}"/>
              </a:ext>
            </a:extLst>
          </p:cNvPr>
          <p:cNvSpPr/>
          <p:nvPr userDrawn="1"/>
        </p:nvSpPr>
        <p:spPr>
          <a:xfrm>
            <a:off x="8170431" y="3543302"/>
            <a:ext cx="3678669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7609F0-4D50-9330-513F-4BCA6409BF8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497924" y="3857623"/>
            <a:ext cx="3023683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E659CCA-1997-5805-AE7F-FC2CBA8438F0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8497924" y="4255530"/>
            <a:ext cx="3023683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Rectangle: Rounded Corners 8">
            <a:extLst>
              <a:ext uri="{FF2B5EF4-FFF2-40B4-BE49-F238E27FC236}">
                <a16:creationId xmlns:a16="http://schemas.microsoft.com/office/drawing/2014/main" id="{291BB76D-D157-C126-D16B-F05861C573FC}"/>
              </a:ext>
            </a:extLst>
          </p:cNvPr>
          <p:cNvSpPr/>
          <p:nvPr userDrawn="1"/>
        </p:nvSpPr>
        <p:spPr>
          <a:xfrm>
            <a:off x="4294765" y="3543302"/>
            <a:ext cx="3678669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AD33963-AB69-FE2A-ECBE-D6DDEC9E474F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622258" y="3857623"/>
            <a:ext cx="3023683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1B379EDC-66F5-D1E6-79F5-D2E991C68823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4622258" y="4255530"/>
            <a:ext cx="3023683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8514014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w photo + 3 support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0">
            <a:extLst>
              <a:ext uri="{FF2B5EF4-FFF2-40B4-BE49-F238E27FC236}">
                <a16:creationId xmlns:a16="http://schemas.microsoft.com/office/drawing/2014/main" id="{A477AA5C-159F-62CD-6AB3-B00F2A3A514F}"/>
              </a:ext>
            </a:extLst>
          </p:cNvPr>
          <p:cNvSpPr/>
          <p:nvPr userDrawn="1"/>
        </p:nvSpPr>
        <p:spPr>
          <a:xfrm>
            <a:off x="8460853" y="3543302"/>
            <a:ext cx="3388247" cy="2666998"/>
          </a:xfrm>
          <a:prstGeom prst="roundRect">
            <a:avLst>
              <a:gd name="adj" fmla="val 5020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557FA9E-9D5B-C34C-8303-2319FBA5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C314C204-02A8-6E43-99EF-091BB7B4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B0C1D41D-BAB7-A7EA-8053-4899AA956B42}"/>
              </a:ext>
            </a:extLst>
          </p:cNvPr>
          <p:cNvSpPr/>
          <p:nvPr userDrawn="1"/>
        </p:nvSpPr>
        <p:spPr>
          <a:xfrm>
            <a:off x="1162246" y="1485900"/>
            <a:ext cx="10686854" cy="1828798"/>
          </a:xfrm>
          <a:prstGeom prst="roundRect">
            <a:avLst>
              <a:gd name="adj" fmla="val 7369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7BCFF0A-3A35-DC91-3F6F-0D3629185D0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2668577" y="1907857"/>
            <a:ext cx="8756566" cy="984885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EF5EA3BB-10E0-B04C-60DD-6EE5C33E8C75}"/>
              </a:ext>
            </a:extLst>
          </p:cNvPr>
          <p:cNvSpPr/>
          <p:nvPr userDrawn="1"/>
        </p:nvSpPr>
        <p:spPr>
          <a:xfrm>
            <a:off x="1181103" y="3543302"/>
            <a:ext cx="3388247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57351171-1DA9-AF08-C3C2-96B12F0DDDDD}"/>
              </a:ext>
            </a:extLst>
          </p:cNvPr>
          <p:cNvSpPr/>
          <p:nvPr userDrawn="1"/>
        </p:nvSpPr>
        <p:spPr>
          <a:xfrm>
            <a:off x="4820978" y="3543302"/>
            <a:ext cx="3388247" cy="2666998"/>
          </a:xfrm>
          <a:prstGeom prst="roundRect">
            <a:avLst>
              <a:gd name="adj" fmla="val 5020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9C43166-2DA6-A0B7-21E8-CEE047D8E0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23748" y="3857623"/>
            <a:ext cx="2902956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B3E3EA0-DF42-5351-E520-1805467D597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23748" y="4255530"/>
            <a:ext cx="2902956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74A0013E-F300-BF10-DCDB-6396B184E1F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063624" y="3857623"/>
            <a:ext cx="2902956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BC47406E-2043-1985-F7B5-1AFF4F45BE0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063624" y="4255530"/>
            <a:ext cx="2902956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6446EF66-AF34-1E0F-856E-C8F8ECD4CE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03497" y="3857623"/>
            <a:ext cx="2902956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DC2F462B-F2F2-F5C6-1406-F3F64BAE7E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703497" y="4255530"/>
            <a:ext cx="2902956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E5E9E0D-CFE5-2AE4-9E60-BAB0447A8A70}"/>
              </a:ext>
            </a:extLst>
          </p:cNvPr>
          <p:cNvSpPr/>
          <p:nvPr userDrawn="1"/>
        </p:nvSpPr>
        <p:spPr>
          <a:xfrm>
            <a:off x="430976" y="1476253"/>
            <a:ext cx="1852328" cy="1852328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3" name="Picture Placeholder 12">
            <a:extLst>
              <a:ext uri="{FF2B5EF4-FFF2-40B4-BE49-F238E27FC236}">
                <a16:creationId xmlns:a16="http://schemas.microsoft.com/office/drawing/2014/main" id="{EC412EF2-03F2-40B9-0D02-EB4F8F46A53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0976" y="1485900"/>
            <a:ext cx="1852328" cy="185232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0010184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lla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7A7BC55-834F-35C9-7A9C-F351FE4E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6415D1DC-82BC-C90A-95C3-76B019B3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: Rounded Corners 14">
            <a:extLst>
              <a:ext uri="{FF2B5EF4-FFF2-40B4-BE49-F238E27FC236}">
                <a16:creationId xmlns:a16="http://schemas.microsoft.com/office/drawing/2014/main" id="{8BC3FC6D-2BA5-FEEC-EDCC-688A872C0FA3}"/>
              </a:ext>
            </a:extLst>
          </p:cNvPr>
          <p:cNvSpPr/>
          <p:nvPr userDrawn="1"/>
        </p:nvSpPr>
        <p:spPr>
          <a:xfrm>
            <a:off x="419100" y="2060812"/>
            <a:ext cx="11430000" cy="4149488"/>
          </a:xfrm>
          <a:prstGeom prst="roundRect">
            <a:avLst>
              <a:gd name="adj" fmla="val 313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A7F1E9-13EA-7BD9-34BF-D5753914E19D}"/>
              </a:ext>
            </a:extLst>
          </p:cNvPr>
          <p:cNvSpPr/>
          <p:nvPr userDrawn="1"/>
        </p:nvSpPr>
        <p:spPr>
          <a:xfrm>
            <a:off x="1035007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335E8-287B-2524-150D-033C483514FE}"/>
              </a:ext>
            </a:extLst>
          </p:cNvPr>
          <p:cNvCxnSpPr>
            <a:cxnSpLocks/>
          </p:cNvCxnSpPr>
          <p:nvPr userDrawn="1"/>
        </p:nvCxnSpPr>
        <p:spPr>
          <a:xfrm>
            <a:off x="1278605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12">
            <a:extLst>
              <a:ext uri="{FF2B5EF4-FFF2-40B4-BE49-F238E27FC236}">
                <a16:creationId xmlns:a16="http://schemas.microsoft.com/office/drawing/2014/main" id="{4EDBDAE7-8B58-8891-7327-E4ABE61D6F1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44532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5B3B7C79-38B0-1A2E-803F-0A79610FAE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391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49748C2-5A9E-2CC4-DDB7-9C25E95F7A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19390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1484C2E-741E-425F-80B2-476B27E37934}"/>
              </a:ext>
            </a:extLst>
          </p:cNvPr>
          <p:cNvSpPr/>
          <p:nvPr userDrawn="1"/>
        </p:nvSpPr>
        <p:spPr>
          <a:xfrm>
            <a:off x="3907187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6A0E0EC-CE34-DAAD-5377-9E2F5CE887E1}"/>
              </a:ext>
            </a:extLst>
          </p:cNvPr>
          <p:cNvCxnSpPr>
            <a:cxnSpLocks/>
          </p:cNvCxnSpPr>
          <p:nvPr userDrawn="1"/>
        </p:nvCxnSpPr>
        <p:spPr>
          <a:xfrm>
            <a:off x="4150046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2">
            <a:extLst>
              <a:ext uri="{FF2B5EF4-FFF2-40B4-BE49-F238E27FC236}">
                <a16:creationId xmlns:a16="http://schemas.microsoft.com/office/drawing/2014/main" id="{DF8B5B29-D300-9F69-E0B7-56BDB2FEF6D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916712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C7684B9D-A7EE-CEFB-CBD7-85ED247468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90832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B69EA51-E832-1E2D-4F0C-82C9115D3EC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490831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D260014-AEF1-7AE3-57DD-F0BD3AD7647D}"/>
              </a:ext>
            </a:extLst>
          </p:cNvPr>
          <p:cNvSpPr/>
          <p:nvPr userDrawn="1"/>
        </p:nvSpPr>
        <p:spPr>
          <a:xfrm>
            <a:off x="9653762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4AE0500-65AD-FF0D-254A-17E030003051}"/>
              </a:ext>
            </a:extLst>
          </p:cNvPr>
          <p:cNvCxnSpPr>
            <a:cxnSpLocks/>
          </p:cNvCxnSpPr>
          <p:nvPr userDrawn="1"/>
        </p:nvCxnSpPr>
        <p:spPr>
          <a:xfrm>
            <a:off x="9897360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icture Placeholder 12">
            <a:extLst>
              <a:ext uri="{FF2B5EF4-FFF2-40B4-BE49-F238E27FC236}">
                <a16:creationId xmlns:a16="http://schemas.microsoft.com/office/drawing/2014/main" id="{B640880A-7973-008F-432F-8B123939CD0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663287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E158B3A9-DA4C-81C6-D04A-2085EA64B0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38146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25C21C7E-82D5-470C-2DF8-E789D36F8E26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9238145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D97B6E0-585B-449B-320B-4687159A7D9A}"/>
              </a:ext>
            </a:extLst>
          </p:cNvPr>
          <p:cNvSpPr/>
          <p:nvPr userDrawn="1"/>
        </p:nvSpPr>
        <p:spPr>
          <a:xfrm>
            <a:off x="6780474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22E0AE-DAB3-BF17-69BF-39D436D975C1}"/>
              </a:ext>
            </a:extLst>
          </p:cNvPr>
          <p:cNvCxnSpPr>
            <a:cxnSpLocks/>
          </p:cNvCxnSpPr>
          <p:nvPr userDrawn="1"/>
        </p:nvCxnSpPr>
        <p:spPr>
          <a:xfrm>
            <a:off x="7023702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icture Placeholder 12">
            <a:extLst>
              <a:ext uri="{FF2B5EF4-FFF2-40B4-BE49-F238E27FC236}">
                <a16:creationId xmlns:a16="http://schemas.microsoft.com/office/drawing/2014/main" id="{51D0E8A9-2F1B-524B-6392-9D00F738F8F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789999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8" name="Text Placeholder 12">
            <a:extLst>
              <a:ext uri="{FF2B5EF4-FFF2-40B4-BE49-F238E27FC236}">
                <a16:creationId xmlns:a16="http://schemas.microsoft.com/office/drawing/2014/main" id="{971D29F9-4A83-2287-8D37-98D1E104B8F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4488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F1075A04-6C45-3D86-8929-00EBC25E1E6A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364487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</p:spTree>
    <p:extLst>
      <p:ext uri="{BB962C8B-B14F-4D97-AF65-F5344CB8AC3E}">
        <p14:creationId xmlns:p14="http://schemas.microsoft.com/office/powerpoint/2010/main" val="4050764649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BEDB22-927C-681B-8336-3520375F64EF}"/>
              </a:ext>
            </a:extLst>
          </p:cNvPr>
          <p:cNvSpPr/>
          <p:nvPr userDrawn="1"/>
        </p:nvSpPr>
        <p:spPr>
          <a:xfrm>
            <a:off x="419100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98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980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Rectangle: Rounded Corners 14">
            <a:extLst>
              <a:ext uri="{FF2B5EF4-FFF2-40B4-BE49-F238E27FC236}">
                <a16:creationId xmlns:a16="http://schemas.microsoft.com/office/drawing/2014/main" id="{CDA630CA-AC91-9937-3BDE-708242D99EE2}"/>
              </a:ext>
            </a:extLst>
          </p:cNvPr>
          <p:cNvSpPr/>
          <p:nvPr userDrawn="1"/>
        </p:nvSpPr>
        <p:spPr>
          <a:xfrm>
            <a:off x="3344333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1" name="Rectangle: Rounded Corners 14">
            <a:extLst>
              <a:ext uri="{FF2B5EF4-FFF2-40B4-BE49-F238E27FC236}">
                <a16:creationId xmlns:a16="http://schemas.microsoft.com/office/drawing/2014/main" id="{D9FE9A6B-FC2A-9A04-C60A-5FF8E588915F}"/>
              </a:ext>
            </a:extLst>
          </p:cNvPr>
          <p:cNvSpPr/>
          <p:nvPr userDrawn="1"/>
        </p:nvSpPr>
        <p:spPr>
          <a:xfrm>
            <a:off x="6269566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2" name="Rectangle: Rounded Corners 14">
            <a:extLst>
              <a:ext uri="{FF2B5EF4-FFF2-40B4-BE49-F238E27FC236}">
                <a16:creationId xmlns:a16="http://schemas.microsoft.com/office/drawing/2014/main" id="{5132F6C4-259F-A485-6FEB-B51E68939AC4}"/>
              </a:ext>
            </a:extLst>
          </p:cNvPr>
          <p:cNvSpPr/>
          <p:nvPr userDrawn="1"/>
        </p:nvSpPr>
        <p:spPr>
          <a:xfrm>
            <a:off x="9194800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8ACFE3EF-31FB-9767-3942-855DA022D2D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521287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5100FB44-5917-E2FA-F2F6-B9595E8BAE93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1287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5C4A104-65E1-D9DA-FB3D-FB3069741FD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44652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83755C07-4451-FB89-D4A0-6F1401349EE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446520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102334C-C71A-030B-D4A9-CDCB5F6F07D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371754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6231D22F-202B-F7CC-05D0-9F1736CCBE0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371754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371785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header emphasi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14">
            <a:extLst>
              <a:ext uri="{FF2B5EF4-FFF2-40B4-BE49-F238E27FC236}">
                <a16:creationId xmlns:a16="http://schemas.microsoft.com/office/drawing/2014/main" id="{6816EF0C-A4B6-AA25-4DD6-343A9BE46D4C}"/>
              </a:ext>
            </a:extLst>
          </p:cNvPr>
          <p:cNvSpPr/>
          <p:nvPr userDrawn="1"/>
        </p:nvSpPr>
        <p:spPr>
          <a:xfrm>
            <a:off x="419100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9" name="Rectangle: Rounded Corners 18">
            <a:extLst>
              <a:ext uri="{FF2B5EF4-FFF2-40B4-BE49-F238E27FC236}">
                <a16:creationId xmlns:a16="http://schemas.microsoft.com/office/drawing/2014/main" id="{EF601CF2-F80A-EE5B-E6A3-CAF78A072F71}"/>
              </a:ext>
            </a:extLst>
          </p:cNvPr>
          <p:cNvSpPr/>
          <p:nvPr userDrawn="1"/>
        </p:nvSpPr>
        <p:spPr>
          <a:xfrm>
            <a:off x="419100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FA83F10-A6A5-9DB6-82A4-7C60B2C27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30000" cy="647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8FA73487-41B8-C6B8-C7F8-B0CD65AF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: Rounded Corners 14">
            <a:extLst>
              <a:ext uri="{FF2B5EF4-FFF2-40B4-BE49-F238E27FC236}">
                <a16:creationId xmlns:a16="http://schemas.microsoft.com/office/drawing/2014/main" id="{473E4F63-F81C-B5C1-3063-49AD8B9CC2E2}"/>
              </a:ext>
            </a:extLst>
          </p:cNvPr>
          <p:cNvSpPr/>
          <p:nvPr userDrawn="1"/>
        </p:nvSpPr>
        <p:spPr>
          <a:xfrm>
            <a:off x="3361168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3" name="Rectangle: Rounded Corners 18">
            <a:extLst>
              <a:ext uri="{FF2B5EF4-FFF2-40B4-BE49-F238E27FC236}">
                <a16:creationId xmlns:a16="http://schemas.microsoft.com/office/drawing/2014/main" id="{86ABEDA0-DCB0-C2DD-8E53-E231788C1A50}"/>
              </a:ext>
            </a:extLst>
          </p:cNvPr>
          <p:cNvSpPr/>
          <p:nvPr userDrawn="1"/>
        </p:nvSpPr>
        <p:spPr>
          <a:xfrm>
            <a:off x="3361168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DB231BB9-ABB2-B472-D7F1-C14E9DCBB408}"/>
              </a:ext>
            </a:extLst>
          </p:cNvPr>
          <p:cNvSpPr/>
          <p:nvPr userDrawn="1"/>
        </p:nvSpPr>
        <p:spPr>
          <a:xfrm>
            <a:off x="6263863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7" name="Rectangle: Rounded Corners 18">
            <a:extLst>
              <a:ext uri="{FF2B5EF4-FFF2-40B4-BE49-F238E27FC236}">
                <a16:creationId xmlns:a16="http://schemas.microsoft.com/office/drawing/2014/main" id="{E0E49E9A-AF4A-1D5C-6543-1BC704B3D090}"/>
              </a:ext>
            </a:extLst>
          </p:cNvPr>
          <p:cNvSpPr/>
          <p:nvPr userDrawn="1"/>
        </p:nvSpPr>
        <p:spPr>
          <a:xfrm>
            <a:off x="6263863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8" name="Rectangle: Rounded Corners 14">
            <a:extLst>
              <a:ext uri="{FF2B5EF4-FFF2-40B4-BE49-F238E27FC236}">
                <a16:creationId xmlns:a16="http://schemas.microsoft.com/office/drawing/2014/main" id="{F0F2686D-7DFC-A073-EED2-05B28513D614}"/>
              </a:ext>
            </a:extLst>
          </p:cNvPr>
          <p:cNvSpPr/>
          <p:nvPr userDrawn="1"/>
        </p:nvSpPr>
        <p:spPr>
          <a:xfrm>
            <a:off x="9205931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0" name="Rectangle: Rounded Corners 18">
            <a:extLst>
              <a:ext uri="{FF2B5EF4-FFF2-40B4-BE49-F238E27FC236}">
                <a16:creationId xmlns:a16="http://schemas.microsoft.com/office/drawing/2014/main" id="{BC0690B1-1CC5-531E-A721-AFB7699018E1}"/>
              </a:ext>
            </a:extLst>
          </p:cNvPr>
          <p:cNvSpPr/>
          <p:nvPr userDrawn="1"/>
        </p:nvSpPr>
        <p:spPr>
          <a:xfrm>
            <a:off x="9205931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7811173-A0D9-E93E-824D-F83CEBFCAFF3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60198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E7813BD-EC3E-6193-E5CE-E780CC85332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521287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6C5253B-1AA6-2E23-59D6-41D8395FDD1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44652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1F6C5C3C-80BF-4ACA-1910-1BBF445892B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371754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6630B420-54F2-5242-8DD8-AD9DD40FA3DA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601980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29DE2E8A-1BED-B270-3DE1-7757EEADC8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1287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2D5619EE-3385-9C76-678D-E195626039D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446520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Content Placeholder 3">
            <a:extLst>
              <a:ext uri="{FF2B5EF4-FFF2-40B4-BE49-F238E27FC236}">
                <a16:creationId xmlns:a16="http://schemas.microsoft.com/office/drawing/2014/main" id="{1616D48D-C0D0-69A0-3140-09689F6698B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371754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80845384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w circle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B76CAA-3D89-ABF8-57CF-7B6E9C42494A}"/>
              </a:ext>
            </a:extLst>
          </p:cNvPr>
          <p:cNvSpPr/>
          <p:nvPr userDrawn="1"/>
        </p:nvSpPr>
        <p:spPr>
          <a:xfrm>
            <a:off x="419100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1244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1244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: Rounded Corners 24">
            <a:extLst>
              <a:ext uri="{FF2B5EF4-FFF2-40B4-BE49-F238E27FC236}">
                <a16:creationId xmlns:a16="http://schemas.microsoft.com/office/drawing/2014/main" id="{19F444B6-6CD6-C89C-4E82-9FB04446FE2A}"/>
              </a:ext>
            </a:extLst>
          </p:cNvPr>
          <p:cNvSpPr/>
          <p:nvPr userDrawn="1"/>
        </p:nvSpPr>
        <p:spPr>
          <a:xfrm>
            <a:off x="9105901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D1D5D2D-E4DB-925B-41D5-4B7F6BB4D84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228045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D7169697-B47B-6FBD-A28E-24F4EC79745B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9228045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Rectangle: Rounded Corners 24">
            <a:extLst>
              <a:ext uri="{FF2B5EF4-FFF2-40B4-BE49-F238E27FC236}">
                <a16:creationId xmlns:a16="http://schemas.microsoft.com/office/drawing/2014/main" id="{CC78F6CD-DF44-3BDE-EEC0-0680C981E94B}"/>
              </a:ext>
            </a:extLst>
          </p:cNvPr>
          <p:cNvSpPr/>
          <p:nvPr userDrawn="1"/>
        </p:nvSpPr>
        <p:spPr>
          <a:xfrm>
            <a:off x="3318622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443F3C4-5019-2196-B304-29FD5CD37334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440766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3618E3E1-A19B-D1C4-3671-0FEF46CC521E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3440766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Rectangle: Rounded Corners 24">
            <a:extLst>
              <a:ext uri="{FF2B5EF4-FFF2-40B4-BE49-F238E27FC236}">
                <a16:creationId xmlns:a16="http://schemas.microsoft.com/office/drawing/2014/main" id="{E4457818-9CE9-D759-7421-54D0BDA29DD3}"/>
              </a:ext>
            </a:extLst>
          </p:cNvPr>
          <p:cNvSpPr/>
          <p:nvPr userDrawn="1"/>
        </p:nvSpPr>
        <p:spPr>
          <a:xfrm>
            <a:off x="6205444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FFCA4D1-963F-089F-8EE7-7A03ADA1AD0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327588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A89CB49B-6C6A-E53F-2301-B5149145828C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327588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B2E8B191-B556-8C76-26F8-D0240238D31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7456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6F8B59B9-F0AE-AA2C-52E1-A725A2CDB6E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776978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77ADBE82-6854-A647-3FC6-792F112BCF0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663800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7E9D9400-4361-4D96-03C1-61BC7708988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64257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334255240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ectangula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1910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0D0FC32-9F03-894B-68E2-7CF5CF353C2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37566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4526E34-C7D8-D509-A201-9E997DE2D906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37566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27260A6-1D2B-1B04-0EF4-AB8C63D83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222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BA15F6B-C3A4-9F6E-51D4-6670B9E8047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33222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E6576-FA6B-D29B-D71B-0E6A376563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8878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1C17393-3DDF-97D6-975E-2D841FD65DD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28878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731A5005-0DB1-2A1C-F866-F29978F637D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910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5" name="Picture Placeholder 19">
            <a:extLst>
              <a:ext uri="{FF2B5EF4-FFF2-40B4-BE49-F238E27FC236}">
                <a16:creationId xmlns:a16="http://schemas.microsoft.com/office/drawing/2014/main" id="{A13C9686-CD96-65CC-2668-E24BF4AB9CC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7566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Picture Placeholder 19">
            <a:extLst>
              <a:ext uri="{FF2B5EF4-FFF2-40B4-BE49-F238E27FC236}">
                <a16:creationId xmlns:a16="http://schemas.microsoft.com/office/drawing/2014/main" id="{71FDDBDC-1DD5-3C49-10B7-23BCE22AABD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33222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Picture Placeholder 19">
            <a:extLst>
              <a:ext uri="{FF2B5EF4-FFF2-40B4-BE49-F238E27FC236}">
                <a16:creationId xmlns:a16="http://schemas.microsoft.com/office/drawing/2014/main" id="{A3349B17-AA97-9018-7F50-07C82A4CBA3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8878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2721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0C8F3CA-E2BE-1C64-14B5-F889B1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6891"/>
            <a:ext cx="11430001" cy="638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: Rounded Corners 14">
            <a:extLst>
              <a:ext uri="{FF2B5EF4-FFF2-40B4-BE49-F238E27FC236}">
                <a16:creationId xmlns:a16="http://schemas.microsoft.com/office/drawing/2014/main" id="{2631E0E3-66B9-656E-9237-366B85405449}"/>
              </a:ext>
            </a:extLst>
          </p:cNvPr>
          <p:cNvSpPr/>
          <p:nvPr userDrawn="1"/>
        </p:nvSpPr>
        <p:spPr>
          <a:xfrm>
            <a:off x="419100" y="1371600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B28F420-F872-DF05-77F2-829896EC58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62415" y="1954025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19">
            <a:extLst>
              <a:ext uri="{FF2B5EF4-FFF2-40B4-BE49-F238E27FC236}">
                <a16:creationId xmlns:a16="http://schemas.microsoft.com/office/drawing/2014/main" id="{3DD2BA4C-DA8E-A3EC-22C5-EC20E62D08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9100" y="1371600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1" name="Rectangle: Rounded Corners 14">
            <a:extLst>
              <a:ext uri="{FF2B5EF4-FFF2-40B4-BE49-F238E27FC236}">
                <a16:creationId xmlns:a16="http://schemas.microsoft.com/office/drawing/2014/main" id="{9B81CC61-A4B5-04FC-4164-D3C7CB42B9C1}"/>
              </a:ext>
            </a:extLst>
          </p:cNvPr>
          <p:cNvSpPr/>
          <p:nvPr userDrawn="1"/>
        </p:nvSpPr>
        <p:spPr>
          <a:xfrm>
            <a:off x="6385560" y="1371600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44BF3E90-5C33-71AB-5C99-7C1D76D7FAB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028875" y="1954025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0546A675-E1C1-95C8-49A2-6D1028A3C1A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385560" y="1371600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4" name="Rectangle: Rounded Corners 14">
            <a:extLst>
              <a:ext uri="{FF2B5EF4-FFF2-40B4-BE49-F238E27FC236}">
                <a16:creationId xmlns:a16="http://schemas.microsoft.com/office/drawing/2014/main" id="{71EBE055-2A0A-B5BA-FA53-28C981F6D136}"/>
              </a:ext>
            </a:extLst>
          </p:cNvPr>
          <p:cNvSpPr/>
          <p:nvPr userDrawn="1"/>
        </p:nvSpPr>
        <p:spPr>
          <a:xfrm>
            <a:off x="419100" y="3849328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F9417FD1-7603-092A-724B-2A4FF45C893A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062415" y="4431753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6" name="Picture Placeholder 19">
            <a:extLst>
              <a:ext uri="{FF2B5EF4-FFF2-40B4-BE49-F238E27FC236}">
                <a16:creationId xmlns:a16="http://schemas.microsoft.com/office/drawing/2014/main" id="{3B4DD86D-9F31-E558-834A-F68784EC8B1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" y="3849328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7" name="Rectangle: Rounded Corners 14">
            <a:extLst>
              <a:ext uri="{FF2B5EF4-FFF2-40B4-BE49-F238E27FC236}">
                <a16:creationId xmlns:a16="http://schemas.microsoft.com/office/drawing/2014/main" id="{06DC2354-1F0E-BBDF-276C-E89428D65BA8}"/>
              </a:ext>
            </a:extLst>
          </p:cNvPr>
          <p:cNvSpPr/>
          <p:nvPr userDrawn="1"/>
        </p:nvSpPr>
        <p:spPr>
          <a:xfrm>
            <a:off x="6385560" y="3849328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6FE0428A-B521-5C48-80FD-EC699EEB4AB1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9028875" y="4431753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19">
            <a:extLst>
              <a:ext uri="{FF2B5EF4-FFF2-40B4-BE49-F238E27FC236}">
                <a16:creationId xmlns:a16="http://schemas.microsoft.com/office/drawing/2014/main" id="{896EC479-0271-8EBF-CAFE-84C5EC0683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385560" y="3849328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6220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F1ED-4633-9350-B3A5-72901035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7860B-16BD-1EEE-7A15-31B85188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93F7F-E658-6D2D-BA97-69C73E32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7CC62-DBF5-77DC-E34E-549588CD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977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08E77B2-C610-3A31-5110-91FDF1F6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663AE79-6577-F30A-13F2-C0AE4FA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C9F0527-42A6-B350-36A0-D16816263F6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5038" y="2754691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A6942D81-7F37-FA5F-0C3C-3946830772E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5038" y="1371600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9D99C2E9-3945-C255-51EB-673657FC25F9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25038" y="5247968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Picture Placeholder 19">
            <a:extLst>
              <a:ext uri="{FF2B5EF4-FFF2-40B4-BE49-F238E27FC236}">
                <a16:creationId xmlns:a16="http://schemas.microsoft.com/office/drawing/2014/main" id="{CAF12E28-EF60-2E0D-85D2-B9B9948CB35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25038" y="3864877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38E210B-61D4-AE12-F876-40FC4584F77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381136" y="2754691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Picture Placeholder 19">
            <a:extLst>
              <a:ext uri="{FF2B5EF4-FFF2-40B4-BE49-F238E27FC236}">
                <a16:creationId xmlns:a16="http://schemas.microsoft.com/office/drawing/2014/main" id="{CF120748-2F30-F2BF-E77A-CE99DF45AA5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81136" y="1371600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E843953F-106C-1435-BE0E-989AFF97FC80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381136" y="5247968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54C99E8E-8200-9FFB-1497-61AB330C06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381136" y="3864877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3938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BEDB22-927C-681B-8336-3520375F64EF}"/>
              </a:ext>
            </a:extLst>
          </p:cNvPr>
          <p:cNvSpPr/>
          <p:nvPr userDrawn="1"/>
        </p:nvSpPr>
        <p:spPr>
          <a:xfrm>
            <a:off x="425148" y="137160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9A3ED9-F60A-9365-FF36-8388F8154325}"/>
              </a:ext>
            </a:extLst>
          </p:cNvPr>
          <p:cNvSpPr/>
          <p:nvPr userDrawn="1"/>
        </p:nvSpPr>
        <p:spPr>
          <a:xfrm>
            <a:off x="425148" y="263398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B6BB6B-7499-34A7-4AF7-AF464F8CD184}"/>
              </a:ext>
            </a:extLst>
          </p:cNvPr>
          <p:cNvSpPr/>
          <p:nvPr userDrawn="1"/>
        </p:nvSpPr>
        <p:spPr>
          <a:xfrm>
            <a:off x="425148" y="389636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960DB5-B53A-2F34-0B13-41BF56B70BC9}"/>
              </a:ext>
            </a:extLst>
          </p:cNvPr>
          <p:cNvSpPr/>
          <p:nvPr userDrawn="1"/>
        </p:nvSpPr>
        <p:spPr>
          <a:xfrm>
            <a:off x="425148" y="515874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9313" y="155799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81395" y="150240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0D0FC32-9F03-894B-68E2-7CF5CF353C2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9313" y="282037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4526E34-C7D8-D509-A201-9E997DE2D906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481395" y="276478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27260A6-1D2B-1B04-0EF4-AB8C63D83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9313" y="408275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BA15F6B-C3A4-9F6E-51D4-6670B9E8047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81395" y="402716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E6576-FA6B-D29B-D71B-0E6A376563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313" y="534513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1C17393-3DDF-97D6-975E-2D841FD65DD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81395" y="528954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180438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gray pilla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BEDB22-927C-681B-8336-3520375F64EF}"/>
              </a:ext>
            </a:extLst>
          </p:cNvPr>
          <p:cNvSpPr/>
          <p:nvPr userDrawn="1"/>
        </p:nvSpPr>
        <p:spPr>
          <a:xfrm>
            <a:off x="419100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5323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5323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Rectangle: Rounded Corners 14">
            <a:extLst>
              <a:ext uri="{FF2B5EF4-FFF2-40B4-BE49-F238E27FC236}">
                <a16:creationId xmlns:a16="http://schemas.microsoft.com/office/drawing/2014/main" id="{8CC344CF-9F34-4255-C1D1-485AA925D274}"/>
              </a:ext>
            </a:extLst>
          </p:cNvPr>
          <p:cNvSpPr/>
          <p:nvPr userDrawn="1"/>
        </p:nvSpPr>
        <p:spPr>
          <a:xfrm>
            <a:off x="9820161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46C11E2-5EA5-6D87-9B16-19C34984302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976384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D1FC3F53-1623-1501-A88C-393F90744E7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9976384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2" name="Rectangle: Rounded Corners 14">
            <a:extLst>
              <a:ext uri="{FF2B5EF4-FFF2-40B4-BE49-F238E27FC236}">
                <a16:creationId xmlns:a16="http://schemas.microsoft.com/office/drawing/2014/main" id="{642EFA99-0CC2-5C0D-F347-C7AF408144AB}"/>
              </a:ext>
            </a:extLst>
          </p:cNvPr>
          <p:cNvSpPr/>
          <p:nvPr userDrawn="1"/>
        </p:nvSpPr>
        <p:spPr>
          <a:xfrm>
            <a:off x="2769365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30F172A8-C3C2-BD4A-7CE4-964169DED1B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925588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8606C336-516C-32FA-0769-C71D2F0E48D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2925588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5" name="Rectangle: Rounded Corners 14">
            <a:extLst>
              <a:ext uri="{FF2B5EF4-FFF2-40B4-BE49-F238E27FC236}">
                <a16:creationId xmlns:a16="http://schemas.microsoft.com/office/drawing/2014/main" id="{6B8B3E43-F8BC-23C0-CF83-012744622F99}"/>
              </a:ext>
            </a:extLst>
          </p:cNvPr>
          <p:cNvSpPr/>
          <p:nvPr userDrawn="1"/>
        </p:nvSpPr>
        <p:spPr>
          <a:xfrm>
            <a:off x="7469895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576C61F-EF66-C44E-3E7A-C6DD64EA6AE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7626118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EE6A360E-3E2D-63BA-610C-462D2E45A3BE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7626118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8" name="Rectangle: Rounded Corners 14">
            <a:extLst>
              <a:ext uri="{FF2B5EF4-FFF2-40B4-BE49-F238E27FC236}">
                <a16:creationId xmlns:a16="http://schemas.microsoft.com/office/drawing/2014/main" id="{B735E1DD-0BEA-CCF6-0B52-A1883FAA94EE}"/>
              </a:ext>
            </a:extLst>
          </p:cNvPr>
          <p:cNvSpPr/>
          <p:nvPr userDrawn="1"/>
        </p:nvSpPr>
        <p:spPr>
          <a:xfrm>
            <a:off x="5119630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B5206F8-8307-A73A-CE56-CA2FD0EA39D4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275853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50" name="Content Placeholder 3">
            <a:extLst>
              <a:ext uri="{FF2B5EF4-FFF2-40B4-BE49-F238E27FC236}">
                <a16:creationId xmlns:a16="http://schemas.microsoft.com/office/drawing/2014/main" id="{DC6D66F0-02D3-2ADC-1C08-571FA4466C3F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5275853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19133806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illar w cicle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6891"/>
            <a:ext cx="11430000" cy="638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ACD32A4-E944-7B1B-9A9F-60049DD3C33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0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335F755D-B83A-31BD-34B9-2E05836CD3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9100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A77CCC5-B9BE-4642-8458-7FDC46CB3BDC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770926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27D8439D-6992-936B-CF67-4A07F79A61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70926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A5DCCC6-32E6-6E64-8450-82236AB1AD08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122752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9EEFBC73-7976-8792-E96A-A06F540A4B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22751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80DB3EB-294A-2D58-7F58-0C644A208E03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474577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DF88B32C-7F64-46CF-466C-C6DAC4DB66E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74576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0BCBDB97-C9B0-B479-CB1D-9DEA1006D156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9826402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C1E169BA-7F72-B21E-15E6-C774673E73F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26402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92505C8-3896-8478-1235-5A420A519E93}"/>
              </a:ext>
            </a:extLst>
          </p:cNvPr>
          <p:cNvCxnSpPr>
            <a:cxnSpLocks/>
          </p:cNvCxnSpPr>
          <p:nvPr userDrawn="1"/>
        </p:nvCxnSpPr>
        <p:spPr>
          <a:xfrm>
            <a:off x="381000" y="3541503"/>
            <a:ext cx="11430000" cy="0"/>
          </a:xfrm>
          <a:prstGeom prst="line">
            <a:avLst/>
          </a:prstGeom>
          <a:ln w="1905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91210B6-BA45-E02E-5EDA-A5720EB468A7}"/>
              </a:ext>
            </a:extLst>
          </p:cNvPr>
          <p:cNvSpPr/>
          <p:nvPr userDrawn="1"/>
        </p:nvSpPr>
        <p:spPr>
          <a:xfrm>
            <a:off x="680641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0C272F88-F183-6492-2FC6-B544D29E2BA8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90166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2E6A1B-8278-4A63-B26C-C0E96D478D13}"/>
              </a:ext>
            </a:extLst>
          </p:cNvPr>
          <p:cNvSpPr/>
          <p:nvPr userDrawn="1"/>
        </p:nvSpPr>
        <p:spPr>
          <a:xfrm>
            <a:off x="3032467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CB363CF5-B1B6-F5BA-1AB9-EBCAEBC5DA3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041992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92E17C-3558-F608-BBB0-FE3B918F382B}"/>
              </a:ext>
            </a:extLst>
          </p:cNvPr>
          <p:cNvSpPr/>
          <p:nvPr userDrawn="1"/>
        </p:nvSpPr>
        <p:spPr>
          <a:xfrm>
            <a:off x="5384293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1" name="Picture Placeholder 12">
            <a:extLst>
              <a:ext uri="{FF2B5EF4-FFF2-40B4-BE49-F238E27FC236}">
                <a16:creationId xmlns:a16="http://schemas.microsoft.com/office/drawing/2014/main" id="{7BB94B14-FF37-028A-EF00-3618695FEA7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5393818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2775533-567B-2EC2-C299-79C30121011C}"/>
              </a:ext>
            </a:extLst>
          </p:cNvPr>
          <p:cNvSpPr/>
          <p:nvPr userDrawn="1"/>
        </p:nvSpPr>
        <p:spPr>
          <a:xfrm>
            <a:off x="7736118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3" name="Picture Placeholder 12">
            <a:extLst>
              <a:ext uri="{FF2B5EF4-FFF2-40B4-BE49-F238E27FC236}">
                <a16:creationId xmlns:a16="http://schemas.microsoft.com/office/drawing/2014/main" id="{D20E0605-C5AA-DDDB-7091-C45149DB3C1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745643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2706883-016F-51F4-5F05-871887CCE838}"/>
              </a:ext>
            </a:extLst>
          </p:cNvPr>
          <p:cNvSpPr/>
          <p:nvPr userDrawn="1"/>
        </p:nvSpPr>
        <p:spPr>
          <a:xfrm>
            <a:off x="10087943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5" name="Picture Placeholder 12">
            <a:extLst>
              <a:ext uri="{FF2B5EF4-FFF2-40B4-BE49-F238E27FC236}">
                <a16:creationId xmlns:a16="http://schemas.microsoft.com/office/drawing/2014/main" id="{2C859758-47DC-216A-0239-1927A94ED4B8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097468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090951616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6BE62AD-E471-E928-6CF2-3A02CF2799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262" y="1377538"/>
            <a:ext cx="6493838" cy="646331"/>
          </a:xfrm>
        </p:spPr>
        <p:txBody>
          <a:bodyPr wrap="square" anchor="b">
            <a:spAutoFit/>
          </a:bodyPr>
          <a:lstStyle>
            <a:lvl1pPr>
              <a:defRPr/>
            </a:lvl1pPr>
          </a:lstStyle>
          <a:p>
            <a:r>
              <a:rPr lang="en-US"/>
              <a:t>Case study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EA40E48-6F93-59EA-5645-BEC493FD34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9100" y="342900"/>
            <a:ext cx="4572543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4C4FAF1-4785-2CDF-37E2-6719DC5C65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55262" y="2557429"/>
            <a:ext cx="6204133" cy="108824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6BDB1EE1-408D-6DC3-8FEB-A9F392B69CB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5261" y="2130329"/>
            <a:ext cx="6204133" cy="338554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5E9DB220-52B5-CBEE-50CC-C71A5F1B79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55262" y="4517790"/>
            <a:ext cx="2988289" cy="1692510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FC6430C3-D1A9-9784-013F-D9BC72C395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55261" y="4090689"/>
            <a:ext cx="2988289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58B9D09-720A-224C-6915-79BC8B7342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860811" y="4517790"/>
            <a:ext cx="2988289" cy="1692510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42C1BC7-78AB-760C-542B-7BF4512D41D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60810" y="4090689"/>
            <a:ext cx="2988289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1BFBC96A-B9B8-6024-A7CC-8C3544AF89B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355262" y="342900"/>
            <a:ext cx="2431886" cy="8959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company logo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52595F3-6B29-A4C1-F562-043ADD29A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82745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AA53AC0-AEB6-8987-6A07-E00C23BBBE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101" y="1953888"/>
            <a:ext cx="6850379" cy="1265561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C02566AB-3ACD-263E-89D2-891AAF84D7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19101" y="1526788"/>
            <a:ext cx="6850379" cy="338554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9B9BF6A2-CF72-385B-8B53-DE94552D36A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19101" y="4065650"/>
            <a:ext cx="3275291" cy="2144649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2719C19-DC25-DC42-CDA0-B68389E5B81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19101" y="3638550"/>
            <a:ext cx="3275291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1349D97C-BFAC-4A0B-B4FE-8AAA14B659D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94189" y="4065650"/>
            <a:ext cx="3275291" cy="2144649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6360A970-79B6-D322-41DA-DDA17ED7A0F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994189" y="3638550"/>
            <a:ext cx="3275291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7D666F-6FBF-ABB3-CF15-16F3AF8F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760"/>
            <a:ext cx="11428476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E4858-7E78-2E6B-F756-D6089D087E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0624" y="1097280"/>
            <a:ext cx="11428476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/>
              <a:t>Enter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F1EED-92E4-7A2D-9D4A-30BB22594C2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6">
            <a:extLst>
              <a:ext uri="{FF2B5EF4-FFF2-40B4-BE49-F238E27FC236}">
                <a16:creationId xmlns:a16="http://schemas.microsoft.com/office/drawing/2014/main" id="{35D4D107-5C7D-BB1E-A960-CD9CC631CE0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126344" y="5559425"/>
            <a:ext cx="1828800" cy="6508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90000"/>
              <a:buFont typeface="Amazon Ember Display" panose="020F0603020204020204" pitchFamily="34" charset="0"/>
              <a:buNone/>
              <a:tabLst/>
              <a:defRPr/>
            </a:pPr>
            <a:r>
              <a:rPr lang="en-US" dirty="0"/>
              <a:t>Click icon to add company logo</a:t>
            </a:r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46121367-B5ED-B6C9-4E59-44F855096DC2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192177" y="1532603"/>
            <a:ext cx="3685143" cy="3685143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4997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wa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57D666F-6FBF-ABB3-CF15-16F3AF8F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760"/>
            <a:ext cx="11428476" cy="638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3">
            <a:extLst>
              <a:ext uri="{FF2B5EF4-FFF2-40B4-BE49-F238E27FC236}">
                <a16:creationId xmlns:a16="http://schemas.microsoft.com/office/drawing/2014/main" id="{F34FBDEE-40DF-496D-5524-FEDAED72FE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5369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4">
            <a:extLst>
              <a:ext uri="{FF2B5EF4-FFF2-40B4-BE49-F238E27FC236}">
                <a16:creationId xmlns:a16="http://schemas.microsoft.com/office/drawing/2014/main" id="{ED8B1744-40CE-E460-0FFD-C93324C30B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06887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35">
            <a:extLst>
              <a:ext uri="{FF2B5EF4-FFF2-40B4-BE49-F238E27FC236}">
                <a16:creationId xmlns:a16="http://schemas.microsoft.com/office/drawing/2014/main" id="{86D7E1A9-FAC7-D835-2A49-8F61C0CE989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52542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36">
            <a:extLst>
              <a:ext uri="{FF2B5EF4-FFF2-40B4-BE49-F238E27FC236}">
                <a16:creationId xmlns:a16="http://schemas.microsoft.com/office/drawing/2014/main" id="{88B5C5EE-36B1-0B29-0B68-14299BE4BB7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79715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37">
            <a:extLst>
              <a:ext uri="{FF2B5EF4-FFF2-40B4-BE49-F238E27FC236}">
                <a16:creationId xmlns:a16="http://schemas.microsoft.com/office/drawing/2014/main" id="{B483D00A-86AD-3850-BF01-10E82DD4193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5369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38">
            <a:extLst>
              <a:ext uri="{FF2B5EF4-FFF2-40B4-BE49-F238E27FC236}">
                <a16:creationId xmlns:a16="http://schemas.microsoft.com/office/drawing/2014/main" id="{FF2E3F6D-C2A0-7D16-1F62-393D401677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306887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39">
            <a:extLst>
              <a:ext uri="{FF2B5EF4-FFF2-40B4-BE49-F238E27FC236}">
                <a16:creationId xmlns:a16="http://schemas.microsoft.com/office/drawing/2014/main" id="{6143B8D4-28E7-9550-7D2F-32DAE92EDA2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52542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40">
            <a:extLst>
              <a:ext uri="{FF2B5EF4-FFF2-40B4-BE49-F238E27FC236}">
                <a16:creationId xmlns:a16="http://schemas.microsoft.com/office/drawing/2014/main" id="{B820354B-C892-2DC6-7FAC-F4480CCCFA3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79715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D11658A-C63D-B5C7-669B-6883EE4D0CF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36468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BFD6-0A7E-4C17-A0CF-15563DCD4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485900"/>
            <a:ext cx="8189914" cy="2567077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139DB6-EAA5-478D-8B47-73B28F478C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4610100"/>
            <a:ext cx="819150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D58212-E366-46B6-A286-ED11216920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5045137"/>
            <a:ext cx="8176986" cy="3416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3CB5C35-A9BE-DFC3-9BA2-74BF56863A41}"/>
              </a:ext>
            </a:extLst>
          </p:cNvPr>
          <p:cNvSpPr>
            <a:spLocks noChangeAspect="1"/>
          </p:cNvSpPr>
          <p:nvPr userDrawn="1"/>
        </p:nvSpPr>
        <p:spPr>
          <a:xfrm>
            <a:off x="306051" y="91509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960AC-5F89-3CAD-F47B-B09F0327EE64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22CC8-AAED-E1B3-9376-DEDAC5CC26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72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720">
          <p15:clr>
            <a:srgbClr val="FBAE40"/>
          </p15:clr>
        </p15:guide>
        <p15:guide id="2" pos="5880">
          <p15:clr>
            <a:srgbClr val="FBAE40"/>
          </p15:clr>
        </p15:guide>
        <p15:guide id="3" orient="horz" pos="290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14">
            <a:extLst>
              <a:ext uri="{FF2B5EF4-FFF2-40B4-BE49-F238E27FC236}">
                <a16:creationId xmlns:a16="http://schemas.microsoft.com/office/drawing/2014/main" id="{CF52449C-A276-663A-D802-436C9D3F6FC8}"/>
              </a:ext>
            </a:extLst>
          </p:cNvPr>
          <p:cNvSpPr/>
          <p:nvPr userDrawn="1"/>
        </p:nvSpPr>
        <p:spPr>
          <a:xfrm>
            <a:off x="646656" y="856097"/>
            <a:ext cx="10898688" cy="4823076"/>
          </a:xfrm>
          <a:prstGeom prst="roundRect">
            <a:avLst>
              <a:gd name="adj" fmla="val 587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err="1"/>
          </a:p>
        </p:txBody>
      </p:sp>
      <p:sp>
        <p:nvSpPr>
          <p:cNvPr id="7" name="Freeform: Shape 2">
            <a:extLst>
              <a:ext uri="{FF2B5EF4-FFF2-40B4-BE49-F238E27FC236}">
                <a16:creationId xmlns:a16="http://schemas.microsoft.com/office/drawing/2014/main" id="{FCB01597-885F-FD69-6C6A-888EB789A2F2}"/>
              </a:ext>
            </a:extLst>
          </p:cNvPr>
          <p:cNvSpPr>
            <a:spLocks noChangeAspect="1"/>
          </p:cNvSpPr>
          <p:nvPr userDrawn="1"/>
        </p:nvSpPr>
        <p:spPr>
          <a:xfrm>
            <a:off x="442528" y="157667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C85019C-F15E-4897-1C3D-82539E028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6374" y="1862077"/>
            <a:ext cx="9245909" cy="2567077"/>
          </a:xfrm>
          <a:prstGeom prst="rect">
            <a:avLst/>
          </a:prstGeom>
        </p:spPr>
        <p:txBody>
          <a:bodyPr/>
          <a:lstStyle>
            <a:lvl1pPr>
              <a:defRPr sz="4400" b="0" i="0"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E8BE0-8022-F6FA-1FCB-F0FD306E1A2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E05B9B6-9DA4-2989-44CE-8A044B2435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4839" y="4504410"/>
            <a:ext cx="9247444" cy="369332"/>
          </a:xfrm>
        </p:spPr>
        <p:txBody>
          <a:bodyPr/>
          <a:lstStyle>
            <a:lvl1pPr marL="0" indent="0" algn="r">
              <a:buNone/>
              <a:defRPr sz="2000" b="1"/>
            </a:lvl1pPr>
          </a:lstStyle>
          <a:p>
            <a:pPr lvl="0"/>
            <a:r>
              <a:rPr lang="en-US" dirty="0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54E7FC7-40F3-F6F9-0A02-1E14830982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4839" y="4939447"/>
            <a:ext cx="9247444" cy="341632"/>
          </a:xfrm>
        </p:spPr>
        <p:txBody>
          <a:bodyPr/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</p:spTree>
    <p:extLst>
      <p:ext uri="{BB962C8B-B14F-4D97-AF65-F5344CB8AC3E}">
        <p14:creationId xmlns:p14="http://schemas.microsoft.com/office/powerpoint/2010/main" val="2045299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AD14EE-B412-D4BA-99A4-1C0E5FD3E4EA}"/>
              </a:ext>
            </a:extLst>
          </p:cNvPr>
          <p:cNvSpPr>
            <a:spLocks noChangeAspect="1"/>
          </p:cNvSpPr>
          <p:nvPr userDrawn="1"/>
        </p:nvSpPr>
        <p:spPr>
          <a:xfrm>
            <a:off x="306051" y="91509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87980-B302-9607-017B-75B69D6AD37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B392CC1F-2D5E-FAD6-DCF4-A5CE6433ED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053840" y="0"/>
            <a:ext cx="813816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ABFD6-0A7E-4C17-A0CF-15563DCD4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485900"/>
            <a:ext cx="4953000" cy="2567077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139DB6-EAA5-478D-8B47-73B28F478C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5459518"/>
            <a:ext cx="4953959" cy="369332"/>
          </a:xfr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D58212-E366-46B6-A286-ED11216920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5828850"/>
            <a:ext cx="4945182" cy="341632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</p:spTree>
    <p:extLst>
      <p:ext uri="{BB962C8B-B14F-4D97-AF65-F5344CB8AC3E}">
        <p14:creationId xmlns:p14="http://schemas.microsoft.com/office/powerpoint/2010/main" val="21976811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20">
          <p15:clr>
            <a:srgbClr val="FBAE40"/>
          </p15:clr>
        </p15:guide>
        <p15:guide id="2" pos="5880">
          <p15:clr>
            <a:srgbClr val="FBAE40"/>
          </p15:clr>
        </p15:guide>
        <p15:guide id="3" orient="horz" pos="29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151FC-1A93-520B-FED2-089811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F5473-AD1C-4058-0A24-9888D675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68A46-77F8-C5BC-232D-C3C271D8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0585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ortrai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BFD6-0A7E-4C17-A0CF-15563DCD4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485900"/>
            <a:ext cx="4953000" cy="256707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139DB6-EAA5-478D-8B47-73B28F478C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5459518"/>
            <a:ext cx="4953959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D58212-E366-46B6-A286-ED11216920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5828850"/>
            <a:ext cx="4945182" cy="3416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AD14EE-B412-D4BA-99A4-1C0E5FD3E4EA}"/>
              </a:ext>
            </a:extLst>
          </p:cNvPr>
          <p:cNvSpPr>
            <a:spLocks noChangeAspect="1"/>
          </p:cNvSpPr>
          <p:nvPr userDrawn="1"/>
        </p:nvSpPr>
        <p:spPr>
          <a:xfrm>
            <a:off x="306051" y="91509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10A63-64FE-E9AE-7EFE-0450BA72CEBC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B379-6BCD-5D2B-DD26-96F5436A938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F8984E-9F5B-A656-83FE-21F4A76460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91400" y="1485899"/>
            <a:ext cx="3886200" cy="3980836"/>
          </a:xfrm>
          <a:prstGeom prst="roundRect">
            <a:avLst>
              <a:gd name="adj" fmla="val 269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35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720">
          <p15:clr>
            <a:srgbClr val="FBAE40"/>
          </p15:clr>
        </p15:guide>
        <p15:guide id="2" pos="5880">
          <p15:clr>
            <a:srgbClr val="FBAE40"/>
          </p15:clr>
        </p15:guide>
        <p15:guide id="3" orient="horz" pos="2904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0138-670A-478D-BCC5-48A85ECF1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2707821"/>
            <a:ext cx="8077200" cy="1442355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Section divider – </a:t>
            </a:r>
            <a:br>
              <a:rPr lang="en-US"/>
            </a:br>
            <a:r>
              <a:rPr lang="en-US"/>
              <a:t>Enter section name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0AEFC-66AC-3609-C732-66426D96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60722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0138-670A-478D-BCC5-48A85ECF1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2707821"/>
            <a:ext cx="8077200" cy="1442355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Section divider – </a:t>
            </a:r>
            <a:br>
              <a:rPr lang="en-US"/>
            </a:br>
            <a:r>
              <a:rPr lang="en-US"/>
              <a:t>Enter section name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0AEFC-66AC-3609-C732-66426D96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6652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F796E24-5997-E186-1278-85841BD8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319619"/>
            <a:ext cx="5943600" cy="3046132"/>
          </a:xfrm>
        </p:spPr>
        <p:txBody>
          <a:bodyPr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64BDF38-9AA7-CBB9-2814-A6AA8E7AD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783A5516-1B0D-0050-4758-1DD1D7C68A8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91400" y="342900"/>
            <a:ext cx="4457700" cy="5867399"/>
          </a:xfrm>
          <a:prstGeom prst="roundRect">
            <a:avLst>
              <a:gd name="adj" fmla="val 269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52622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1881157-0DF8-49E6-B684-3E8FD245EE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3453368"/>
            <a:ext cx="3429000" cy="3693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A2927B3-63A9-43F6-91E9-B153F0DF34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3835400"/>
            <a:ext cx="3429000" cy="11284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</a:lstStyle>
          <a:p>
            <a:pPr lvl="0"/>
            <a:r>
              <a:rPr lang="en-US"/>
              <a:t>Speaker contact info (such as email or socials)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5647617-D370-4344-8A52-A50356181D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5949" y="3453368"/>
            <a:ext cx="3429000" cy="3693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01E06BA-A855-4482-AB73-94B5EFBA84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20100" y="3453368"/>
            <a:ext cx="3429000" cy="3693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167C7A81-0FAF-4B91-8CE3-3CB926ABA2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5949" y="3835400"/>
            <a:ext cx="3429000" cy="11284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</a:lstStyle>
          <a:p>
            <a:pPr lvl="0"/>
            <a:r>
              <a:rPr lang="en-US"/>
              <a:t>Speaker contact info (such as email or socials)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9E66DAE-B2A2-4775-9B21-0BED6B9C88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20100" y="3835400"/>
            <a:ext cx="3429000" cy="11284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</a:lstStyle>
          <a:p>
            <a:pPr lvl="0"/>
            <a:r>
              <a:rPr lang="en-US"/>
              <a:t>Speaker contact info (such as email or socials)</a:t>
            </a:r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0D9B8DBA-78C6-4788-90BB-271D175CD3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60868"/>
            <a:ext cx="12192000" cy="638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Thank you layout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EF7F8-9F2B-B523-D4B9-FDEDC073F8E5}"/>
              </a:ext>
            </a:extLst>
          </p:cNvPr>
          <p:cNvSpPr txBox="1"/>
          <p:nvPr userDrawn="1"/>
        </p:nvSpPr>
        <p:spPr bwMode="white">
          <a:xfrm>
            <a:off x="419100" y="1900795"/>
            <a:ext cx="5676900" cy="956453"/>
          </a:xfrm>
          <a:prstGeom prst="rect">
            <a:avLst/>
          </a:prstGeom>
          <a:noFill/>
        </p:spPr>
        <p:txBody>
          <a:bodyPr lIns="0" tIns="0" rIns="0" bIns="0"/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6600" b="1" i="0" spc="-15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8D098-0D5D-2F43-20F0-F79D1130DDB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340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64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of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top sign">
            <a:extLst>
              <a:ext uri="{FF2B5EF4-FFF2-40B4-BE49-F238E27FC236}">
                <a16:creationId xmlns:a16="http://schemas.microsoft.com/office/drawing/2014/main" id="{D8BDC3FF-1738-461C-B98B-AC108F0BBD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250" y="2114549"/>
            <a:ext cx="2628900" cy="2628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E4803B-1950-E31A-1640-76EE0564F821}"/>
              </a:ext>
            </a:extLst>
          </p:cNvPr>
          <p:cNvSpPr txBox="1"/>
          <p:nvPr userDrawn="1"/>
        </p:nvSpPr>
        <p:spPr>
          <a:xfrm>
            <a:off x="3486150" y="2379642"/>
            <a:ext cx="7785100" cy="2471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6600" b="1" i="0" dirty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Do not use layouts after this slide.</a:t>
            </a:r>
            <a:endParaRPr lang="en-US" sz="6600" b="1" i="0" dirty="0">
              <a:latin typeface="Amazon Ember Display Heavy" panose="020F0603020204020204" pitchFamily="34" charset="0"/>
              <a:ea typeface="Amazon Ember Display Heavy" panose="020F0603020204020204" pitchFamily="34" charset="0"/>
              <a:cs typeface="Amazon Ember Display Heavy" panose="020F0603020204020204" pitchFamily="34" charset="0"/>
            </a:endParaRPr>
          </a:p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en-US" sz="2400" b="0" i="0" dirty="0"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rPr>
              <a:t>They are included as visual examples only</a:t>
            </a:r>
          </a:p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en-US" sz="2400" b="0" i="0" dirty="0"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rPr>
              <a:t>and are not part of the official template.</a:t>
            </a:r>
            <a:endParaRPr lang="en-US" sz="6600" b="0" i="0" dirty="0">
              <a:latin typeface="Amazon Ember Display Medium" panose="020F0603020204020204" pitchFamily="34" charset="0"/>
              <a:ea typeface="Amazon Ember Display Medium" panose="020F0603020204020204" pitchFamily="34" charset="0"/>
              <a:cs typeface="Amazon Ember Display Medium" panose="020F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382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3BED-9F8D-ED3A-9DCF-BF39425A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C92D-9531-EDAE-9BFB-AE0FB1D8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173BD-0425-5DDF-B54C-0A3475956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30B74-B26E-8D10-D8E4-95FC2C0F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4400-4F62-B96F-39C4-B361430F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E5D71-AB65-F5C4-6428-81755CA3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F037-01D6-5734-282B-CE34B681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357750-1074-BDFF-4EF8-9C9166DCB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8E61D-69C4-8F11-7A00-7CEC2A83A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63B8D-161A-E349-2155-ABFA3974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17499-DCFE-4DA4-E9B0-4FF9809A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5A2D6-7C4D-252C-BBF5-EA729864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3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68" Type="http://schemas.openxmlformats.org/officeDocument/2006/relationships/image" Target="../media/image3.svg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67" Type="http://schemas.openxmlformats.org/officeDocument/2006/relationships/image" Target="../media/image2.png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FDAF2-BBC3-BD3A-F316-28C13BEE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107D3-41D2-A80B-ACFD-C5C698B2A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64722-A7B1-648C-A6DA-57B473716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EAF2C-9EE1-164D-A4DB-07B56D70249A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BCD59-031E-ABB4-A9C5-007B824E7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2F93-4502-6399-8D05-CE8E51C2A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9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EABC0-4D9B-4F84-9C7F-2B0BE8033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4CAD4279-FBF3-4755-ADA6-63C789BE8BA1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215838" y="6476853"/>
            <a:ext cx="457084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tx2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043B4F-E335-D57A-3E25-25F0F5F04021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4DFFD08F-49D6-8825-ABAB-CF8590FC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38" y="355015"/>
            <a:ext cx="11430001" cy="638175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BF5023C-9DDF-2272-283E-FA3171F1D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038" y="1384288"/>
            <a:ext cx="11430001" cy="2049792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29C534B-A3FE-9853-E9CE-2271CF0D77A2}"/>
              </a:ext>
            </a:extLst>
          </p:cNvPr>
          <p:cNvPicPr>
            <a:picLocks noChangeAspect="1"/>
          </p:cNvPicPr>
          <p:nvPr userDrawn="1"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419100" y="6428661"/>
            <a:ext cx="388818" cy="2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07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 typeface="Amazon Ember Display" panose="020F0603020204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344488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41350" indent="-409575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mazon Ember Display" panose="020F0603020204020204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mazon Ember Display" panose="020F0603020204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tx1"/>
        </a:buClr>
        <a:buFont typeface="Amazon Ember Display" panose="020F0603020204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pos="264">
          <p15:clr>
            <a:srgbClr val="F26B43"/>
          </p15:clr>
        </p15:guide>
        <p15:guide id="6" pos="7464">
          <p15:clr>
            <a:srgbClr val="F26B43"/>
          </p15:clr>
        </p15:guide>
        <p15:guide id="7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BF4A1E6-A8AF-37B9-762D-9C6283AB85E4}"/>
              </a:ext>
            </a:extLst>
          </p:cNvPr>
          <p:cNvSpPr/>
          <p:nvPr/>
        </p:nvSpPr>
        <p:spPr>
          <a:xfrm>
            <a:off x="495300" y="5334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Experiences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E330DD0-5BE7-73F6-0490-3F16A14D62E7}"/>
              </a:ext>
            </a:extLst>
          </p:cNvPr>
          <p:cNvSpPr/>
          <p:nvPr/>
        </p:nvSpPr>
        <p:spPr>
          <a:xfrm>
            <a:off x="3289300" y="520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Information Retrieval &amp; Generation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7D27054-DFB0-04BB-03F9-7E592A4A5E4E}"/>
              </a:ext>
            </a:extLst>
          </p:cNvPr>
          <p:cNvSpPr/>
          <p:nvPr/>
        </p:nvSpPr>
        <p:spPr>
          <a:xfrm>
            <a:off x="6096000" y="520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Organized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64E178-8C20-FCEA-FF70-31E899ADB1CD}"/>
              </a:ext>
            </a:extLst>
          </p:cNvPr>
          <p:cNvSpPr/>
          <p:nvPr/>
        </p:nvSpPr>
        <p:spPr>
          <a:xfrm>
            <a:off x="8902700" y="520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Preparation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9671E7A-0939-834E-F590-27AF41340D7E}"/>
              </a:ext>
            </a:extLst>
          </p:cNvPr>
          <p:cNvSpPr/>
          <p:nvPr/>
        </p:nvSpPr>
        <p:spPr>
          <a:xfrm>
            <a:off x="8902700" y="1308100"/>
            <a:ext cx="2692400" cy="4394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1A82745-67EB-8595-DD8D-1D2177B722C8}"/>
              </a:ext>
            </a:extLst>
          </p:cNvPr>
          <p:cNvSpPr/>
          <p:nvPr/>
        </p:nvSpPr>
        <p:spPr>
          <a:xfrm>
            <a:off x="6096000" y="1308100"/>
            <a:ext cx="2692400" cy="4394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B2D680F-9804-CDCD-4669-72E9F5CEBACF}"/>
              </a:ext>
            </a:extLst>
          </p:cNvPr>
          <p:cNvSpPr/>
          <p:nvPr/>
        </p:nvSpPr>
        <p:spPr>
          <a:xfrm>
            <a:off x="3289300" y="1346200"/>
            <a:ext cx="2692400" cy="4356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1B1D712-E486-1D71-E73D-51A603ABCCC0}"/>
              </a:ext>
            </a:extLst>
          </p:cNvPr>
          <p:cNvSpPr/>
          <p:nvPr/>
        </p:nvSpPr>
        <p:spPr>
          <a:xfrm>
            <a:off x="482600" y="1346200"/>
            <a:ext cx="2692400" cy="4356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-document 18">
            <a:extLst>
              <a:ext uri="{FF2B5EF4-FFF2-40B4-BE49-F238E27FC236}">
                <a16:creationId xmlns:a16="http://schemas.microsoft.com/office/drawing/2014/main" id="{B3CD3276-605D-61CD-7FF0-9576781540F9}"/>
              </a:ext>
            </a:extLst>
          </p:cNvPr>
          <p:cNvSpPr/>
          <p:nvPr/>
        </p:nvSpPr>
        <p:spPr>
          <a:xfrm>
            <a:off x="9683750" y="1701800"/>
            <a:ext cx="1130300" cy="622300"/>
          </a:xfrm>
          <a:prstGeom prst="flowChartMultidocumen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F2679A-72DB-DA08-B59A-166CFEF0A801}"/>
              </a:ext>
            </a:extLst>
          </p:cNvPr>
          <p:cNvSpPr txBox="1"/>
          <p:nvPr/>
        </p:nvSpPr>
        <p:spPr>
          <a:xfrm>
            <a:off x="9613900" y="2362200"/>
            <a:ext cx="157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Raw Files ( PDFs, Words, PPTs, csv etc.)</a:t>
            </a:r>
          </a:p>
        </p:txBody>
      </p:sp>
      <p:sp>
        <p:nvSpPr>
          <p:cNvPr id="21" name="Plaque 20">
            <a:extLst>
              <a:ext uri="{FF2B5EF4-FFF2-40B4-BE49-F238E27FC236}">
                <a16:creationId xmlns:a16="http://schemas.microsoft.com/office/drawing/2014/main" id="{E18159AA-DE02-3362-B9C1-F47A5A2E47A0}"/>
              </a:ext>
            </a:extLst>
          </p:cNvPr>
          <p:cNvSpPr/>
          <p:nvPr/>
        </p:nvSpPr>
        <p:spPr>
          <a:xfrm>
            <a:off x="9683750" y="3444905"/>
            <a:ext cx="1130300" cy="952500"/>
          </a:xfrm>
          <a:prstGeom prst="plaqu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BEE0F5-D48E-06C8-663E-B7D1B43A02DB}"/>
              </a:ext>
            </a:extLst>
          </p:cNvPr>
          <p:cNvSpPr txBox="1"/>
          <p:nvPr/>
        </p:nvSpPr>
        <p:spPr>
          <a:xfrm>
            <a:off x="9613900" y="4533900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Embedding Model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D9D068BA-2DE0-8665-F09E-CFA59E8F7AF9}"/>
              </a:ext>
            </a:extLst>
          </p:cNvPr>
          <p:cNvSpPr/>
          <p:nvPr/>
        </p:nvSpPr>
        <p:spPr>
          <a:xfrm>
            <a:off x="6985000" y="3340100"/>
            <a:ext cx="1041400" cy="1193800"/>
          </a:xfrm>
          <a:prstGeom prst="ca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6257B-C5E3-9FF6-E0E1-1B877FA9288E}"/>
              </a:ext>
            </a:extLst>
          </p:cNvPr>
          <p:cNvSpPr txBox="1"/>
          <p:nvPr/>
        </p:nvSpPr>
        <p:spPr>
          <a:xfrm>
            <a:off x="7073900" y="4618910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Vector DB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3D13FE75-F63B-ED7D-0D2B-1F0279D2DC2A}"/>
              </a:ext>
            </a:extLst>
          </p:cNvPr>
          <p:cNvSpPr/>
          <p:nvPr/>
        </p:nvSpPr>
        <p:spPr>
          <a:xfrm>
            <a:off x="10140950" y="2815224"/>
            <a:ext cx="215900" cy="460631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0DA3EEF4-41A8-FB4A-12A7-429C47C69AEC}"/>
              </a:ext>
            </a:extLst>
          </p:cNvPr>
          <p:cNvSpPr/>
          <p:nvPr/>
        </p:nvSpPr>
        <p:spPr>
          <a:xfrm rot="5400000">
            <a:off x="8780300" y="3404334"/>
            <a:ext cx="244800" cy="11224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DBC4FC-DEEE-E3EE-CF6E-9DF16C8B04AA}"/>
              </a:ext>
            </a:extLst>
          </p:cNvPr>
          <p:cNvSpPr txBox="1"/>
          <p:nvPr/>
        </p:nvSpPr>
        <p:spPr>
          <a:xfrm>
            <a:off x="10334625" y="2883584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Input data Chunk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EA9D02-AB04-0762-6710-99BE94D32D38}"/>
              </a:ext>
            </a:extLst>
          </p:cNvPr>
          <p:cNvSpPr txBox="1"/>
          <p:nvPr/>
        </p:nvSpPr>
        <p:spPr>
          <a:xfrm>
            <a:off x="8246205" y="4225895"/>
            <a:ext cx="1380395" cy="553998"/>
          </a:xfrm>
          <a:prstGeom prst="rect">
            <a:avLst/>
          </a:prstGeom>
          <a:solidFill>
            <a:schemeClr val="bg1">
              <a:lumMod val="85000"/>
              <a:alpha val="78388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Numerical vector representation, indexed, and stored</a:t>
            </a:r>
          </a:p>
        </p:txBody>
      </p:sp>
      <p:sp>
        <p:nvSpPr>
          <p:cNvPr id="30" name="Bevel 29">
            <a:extLst>
              <a:ext uri="{FF2B5EF4-FFF2-40B4-BE49-F238E27FC236}">
                <a16:creationId xmlns:a16="http://schemas.microsoft.com/office/drawing/2014/main" id="{C12625E4-F354-2761-38D9-87546C292DEB}"/>
              </a:ext>
            </a:extLst>
          </p:cNvPr>
          <p:cNvSpPr/>
          <p:nvPr/>
        </p:nvSpPr>
        <p:spPr>
          <a:xfrm>
            <a:off x="781050" y="1679545"/>
            <a:ext cx="768350" cy="644555"/>
          </a:xfrm>
          <a:prstGeom prst="bevel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2AE1B9-1F92-0066-D893-5AD15D8B8AF9}"/>
              </a:ext>
            </a:extLst>
          </p:cNvPr>
          <p:cNvSpPr txBox="1"/>
          <p:nvPr/>
        </p:nvSpPr>
        <p:spPr>
          <a:xfrm>
            <a:off x="596900" y="2439144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Prompt + Query</a:t>
            </a:r>
          </a:p>
        </p:txBody>
      </p:sp>
      <p:sp>
        <p:nvSpPr>
          <p:cNvPr id="32" name="Bevel 31">
            <a:extLst>
              <a:ext uri="{FF2B5EF4-FFF2-40B4-BE49-F238E27FC236}">
                <a16:creationId xmlns:a16="http://schemas.microsoft.com/office/drawing/2014/main" id="{B683FFAD-9370-3836-0C36-0E5B68738C67}"/>
              </a:ext>
            </a:extLst>
          </p:cNvPr>
          <p:cNvSpPr/>
          <p:nvPr/>
        </p:nvSpPr>
        <p:spPr>
          <a:xfrm>
            <a:off x="2051050" y="2832581"/>
            <a:ext cx="768350" cy="644555"/>
          </a:xfrm>
          <a:prstGeom prst="bevel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F4AD38-AC29-ABB0-BB7D-C1E44485F7EA}"/>
              </a:ext>
            </a:extLst>
          </p:cNvPr>
          <p:cNvSpPr txBox="1"/>
          <p:nvPr/>
        </p:nvSpPr>
        <p:spPr>
          <a:xfrm>
            <a:off x="2021745" y="3580595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Gen AI App</a:t>
            </a:r>
          </a:p>
        </p:txBody>
      </p:sp>
      <p:sp>
        <p:nvSpPr>
          <p:cNvPr id="34" name="Bevel 33">
            <a:extLst>
              <a:ext uri="{FF2B5EF4-FFF2-40B4-BE49-F238E27FC236}">
                <a16:creationId xmlns:a16="http://schemas.microsoft.com/office/drawing/2014/main" id="{AB0ED0A0-5E89-18F3-D2B6-170CD324A9FA}"/>
              </a:ext>
            </a:extLst>
          </p:cNvPr>
          <p:cNvSpPr/>
          <p:nvPr/>
        </p:nvSpPr>
        <p:spPr>
          <a:xfrm>
            <a:off x="802783" y="3974355"/>
            <a:ext cx="768350" cy="644555"/>
          </a:xfrm>
          <a:prstGeom prst="bevel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EF7FAA-6CC6-E40A-691E-39CD4C439A7B}"/>
              </a:ext>
            </a:extLst>
          </p:cNvPr>
          <p:cNvSpPr txBox="1"/>
          <p:nvPr/>
        </p:nvSpPr>
        <p:spPr>
          <a:xfrm>
            <a:off x="811578" y="4712914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Responses</a:t>
            </a:r>
          </a:p>
        </p:txBody>
      </p:sp>
      <p:sp>
        <p:nvSpPr>
          <p:cNvPr id="36" name="Predefined Process 35">
            <a:extLst>
              <a:ext uri="{FF2B5EF4-FFF2-40B4-BE49-F238E27FC236}">
                <a16:creationId xmlns:a16="http://schemas.microsoft.com/office/drawing/2014/main" id="{11D2905A-5395-654A-E719-BDC33C113BBE}"/>
              </a:ext>
            </a:extLst>
          </p:cNvPr>
          <p:cNvSpPr/>
          <p:nvPr/>
        </p:nvSpPr>
        <p:spPr>
          <a:xfrm>
            <a:off x="3844280" y="2085699"/>
            <a:ext cx="1511300" cy="737344"/>
          </a:xfrm>
          <a:prstGeom prst="flowChartPredefinedProces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Bent Up Arrow 39">
            <a:extLst>
              <a:ext uri="{FF2B5EF4-FFF2-40B4-BE49-F238E27FC236}">
                <a16:creationId xmlns:a16="http://schemas.microsoft.com/office/drawing/2014/main" id="{F7A3C853-EE67-A620-C925-851697CDFE8D}"/>
              </a:ext>
            </a:extLst>
          </p:cNvPr>
          <p:cNvSpPr/>
          <p:nvPr/>
        </p:nvSpPr>
        <p:spPr>
          <a:xfrm rot="5400000">
            <a:off x="1206055" y="2634092"/>
            <a:ext cx="600934" cy="682595"/>
          </a:xfrm>
          <a:prstGeom prst="bentUpArrow">
            <a:avLst>
              <a:gd name="adj1" fmla="val 25000"/>
              <a:gd name="adj2" fmla="val 24043"/>
              <a:gd name="adj3" fmla="val 2500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Bent Up Arrow 40">
            <a:extLst>
              <a:ext uri="{FF2B5EF4-FFF2-40B4-BE49-F238E27FC236}">
                <a16:creationId xmlns:a16="http://schemas.microsoft.com/office/drawing/2014/main" id="{029C6335-0694-C19E-EFD5-71DA5E50B65F}"/>
              </a:ext>
            </a:extLst>
          </p:cNvPr>
          <p:cNvSpPr/>
          <p:nvPr/>
        </p:nvSpPr>
        <p:spPr>
          <a:xfrm rot="16200000" flipH="1">
            <a:off x="1853929" y="3820111"/>
            <a:ext cx="600934" cy="682595"/>
          </a:xfrm>
          <a:prstGeom prst="bentUpArrow">
            <a:avLst>
              <a:gd name="adj1" fmla="val 25000"/>
              <a:gd name="adj2" fmla="val 24043"/>
              <a:gd name="adj3" fmla="val 2500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Bent Up Arrow 41">
            <a:extLst>
              <a:ext uri="{FF2B5EF4-FFF2-40B4-BE49-F238E27FC236}">
                <a16:creationId xmlns:a16="http://schemas.microsoft.com/office/drawing/2014/main" id="{8A4EAD3E-BAA7-FC5E-ED38-AD86D820E764}"/>
              </a:ext>
            </a:extLst>
          </p:cNvPr>
          <p:cNvSpPr/>
          <p:nvPr/>
        </p:nvSpPr>
        <p:spPr>
          <a:xfrm rot="16200000" flipV="1">
            <a:off x="2749092" y="1854807"/>
            <a:ext cx="484737" cy="1210166"/>
          </a:xfrm>
          <a:prstGeom prst="bentUpArrow">
            <a:avLst>
              <a:gd name="adj1" fmla="val 25000"/>
              <a:gd name="adj2" fmla="val 24043"/>
              <a:gd name="adj3" fmla="val 2500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BD8E97-34EF-EE15-90F5-B61658E7E3A9}"/>
              </a:ext>
            </a:extLst>
          </p:cNvPr>
          <p:cNvSpPr txBox="1"/>
          <p:nvPr/>
        </p:nvSpPr>
        <p:spPr>
          <a:xfrm>
            <a:off x="2602277" y="1942591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Query</a:t>
            </a:r>
          </a:p>
        </p:txBody>
      </p:sp>
      <p:sp>
        <p:nvSpPr>
          <p:cNvPr id="44" name="Bent Up Arrow 43">
            <a:extLst>
              <a:ext uri="{FF2B5EF4-FFF2-40B4-BE49-F238E27FC236}">
                <a16:creationId xmlns:a16="http://schemas.microsoft.com/office/drawing/2014/main" id="{E4B96ECE-471D-A64E-8499-C930456A2715}"/>
              </a:ext>
            </a:extLst>
          </p:cNvPr>
          <p:cNvSpPr/>
          <p:nvPr/>
        </p:nvSpPr>
        <p:spPr>
          <a:xfrm rot="10800000" flipH="1">
            <a:off x="5593920" y="2362200"/>
            <a:ext cx="1848280" cy="568581"/>
          </a:xfrm>
          <a:prstGeom prst="bentUpArrow">
            <a:avLst>
              <a:gd name="adj1" fmla="val 25000"/>
              <a:gd name="adj2" fmla="val 24043"/>
              <a:gd name="adj3" fmla="val 2500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D96645-BC51-C593-20AB-AD233935FAFD}"/>
              </a:ext>
            </a:extLst>
          </p:cNvPr>
          <p:cNvSpPr txBox="1"/>
          <p:nvPr/>
        </p:nvSpPr>
        <p:spPr>
          <a:xfrm>
            <a:off x="6197600" y="1923989"/>
            <a:ext cx="157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Search relevant information </a:t>
            </a:r>
          </a:p>
        </p:txBody>
      </p:sp>
      <p:sp>
        <p:nvSpPr>
          <p:cNvPr id="46" name="Bent Up Arrow 45">
            <a:extLst>
              <a:ext uri="{FF2B5EF4-FFF2-40B4-BE49-F238E27FC236}">
                <a16:creationId xmlns:a16="http://schemas.microsoft.com/office/drawing/2014/main" id="{2E7C22F4-9C8D-65D8-BB20-D336165C4AFA}"/>
              </a:ext>
            </a:extLst>
          </p:cNvPr>
          <p:cNvSpPr/>
          <p:nvPr/>
        </p:nvSpPr>
        <p:spPr>
          <a:xfrm rot="10800000" flipV="1">
            <a:off x="4387849" y="3187874"/>
            <a:ext cx="2453662" cy="612890"/>
          </a:xfrm>
          <a:prstGeom prst="bentUpArrow">
            <a:avLst>
              <a:gd name="adj1" fmla="val 25000"/>
              <a:gd name="adj2" fmla="val 24043"/>
              <a:gd name="adj3" fmla="val 2500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950BBE-9BCB-641C-6203-014C27E306F5}"/>
              </a:ext>
            </a:extLst>
          </p:cNvPr>
          <p:cNvSpPr txBox="1"/>
          <p:nvPr/>
        </p:nvSpPr>
        <p:spPr>
          <a:xfrm>
            <a:off x="5198698" y="3853216"/>
            <a:ext cx="1574800" cy="246221"/>
          </a:xfrm>
          <a:prstGeom prst="rect">
            <a:avLst/>
          </a:prstGeom>
          <a:solidFill>
            <a:schemeClr val="bg1">
              <a:lumMod val="8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Relevant information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5E4E46-37F9-C1B2-FE1B-3FC8293E3BE7}"/>
              </a:ext>
            </a:extLst>
          </p:cNvPr>
          <p:cNvSpPr txBox="1"/>
          <p:nvPr/>
        </p:nvSpPr>
        <p:spPr>
          <a:xfrm>
            <a:off x="4067390" y="2889202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Search operation</a:t>
            </a:r>
          </a:p>
        </p:txBody>
      </p:sp>
      <p:sp>
        <p:nvSpPr>
          <p:cNvPr id="49" name="Bent Up Arrow 48">
            <a:extLst>
              <a:ext uri="{FF2B5EF4-FFF2-40B4-BE49-F238E27FC236}">
                <a16:creationId xmlns:a16="http://schemas.microsoft.com/office/drawing/2014/main" id="{3A2616D6-036D-2D63-954D-E76F4369486C}"/>
              </a:ext>
            </a:extLst>
          </p:cNvPr>
          <p:cNvSpPr/>
          <p:nvPr/>
        </p:nvSpPr>
        <p:spPr>
          <a:xfrm rot="16200000" flipH="1">
            <a:off x="3305396" y="2596484"/>
            <a:ext cx="382857" cy="1100910"/>
          </a:xfrm>
          <a:prstGeom prst="bentUpArrow">
            <a:avLst>
              <a:gd name="adj1" fmla="val 25000"/>
              <a:gd name="adj2" fmla="val 24043"/>
              <a:gd name="adj3" fmla="val 2500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D25728-2E2E-9591-9299-033DD50B28F8}"/>
              </a:ext>
            </a:extLst>
          </p:cNvPr>
          <p:cNvSpPr txBox="1"/>
          <p:nvPr/>
        </p:nvSpPr>
        <p:spPr>
          <a:xfrm>
            <a:off x="2964350" y="3399985"/>
            <a:ext cx="1284898" cy="246221"/>
          </a:xfrm>
          <a:prstGeom prst="rect">
            <a:avLst/>
          </a:prstGeom>
          <a:solidFill>
            <a:schemeClr val="bg1">
              <a:lumMod val="85000"/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Enhanced Context</a:t>
            </a:r>
          </a:p>
        </p:txBody>
      </p:sp>
      <p:sp>
        <p:nvSpPr>
          <p:cNvPr id="51" name="Plaque 50">
            <a:extLst>
              <a:ext uri="{FF2B5EF4-FFF2-40B4-BE49-F238E27FC236}">
                <a16:creationId xmlns:a16="http://schemas.microsoft.com/office/drawing/2014/main" id="{AC949192-B4B3-0F05-237D-1D5AFEAEA3D8}"/>
              </a:ext>
            </a:extLst>
          </p:cNvPr>
          <p:cNvSpPr/>
          <p:nvPr/>
        </p:nvSpPr>
        <p:spPr>
          <a:xfrm>
            <a:off x="4064000" y="4450513"/>
            <a:ext cx="1041400" cy="558300"/>
          </a:xfrm>
          <a:prstGeom prst="plaqu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F41685-5426-AEEC-470B-689767D6B1A6}"/>
              </a:ext>
            </a:extLst>
          </p:cNvPr>
          <p:cNvSpPr txBox="1"/>
          <p:nvPr/>
        </p:nvSpPr>
        <p:spPr>
          <a:xfrm>
            <a:off x="4019120" y="5101743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Gen AI LLM Model</a:t>
            </a: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A60977E9-2CD5-120D-3F03-2E768B2127BC}"/>
              </a:ext>
            </a:extLst>
          </p:cNvPr>
          <p:cNvSpPr/>
          <p:nvPr/>
        </p:nvSpPr>
        <p:spPr>
          <a:xfrm rot="18635524">
            <a:off x="3305213" y="3321912"/>
            <a:ext cx="254462" cy="1294829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15D34D-7E21-E31E-323C-487881C7E8DD}"/>
              </a:ext>
            </a:extLst>
          </p:cNvPr>
          <p:cNvSpPr txBox="1"/>
          <p:nvPr/>
        </p:nvSpPr>
        <p:spPr>
          <a:xfrm>
            <a:off x="3553633" y="3758788"/>
            <a:ext cx="157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Query </a:t>
            </a:r>
            <a:b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+ Enhanced Contexed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01059943-5416-458E-836A-E3708C2F271B}"/>
              </a:ext>
            </a:extLst>
          </p:cNvPr>
          <p:cNvSpPr/>
          <p:nvPr/>
        </p:nvSpPr>
        <p:spPr>
          <a:xfrm rot="7785906">
            <a:off x="3216813" y="3559670"/>
            <a:ext cx="254462" cy="1294829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FBD881-BFE9-931E-8488-D55DFBA394C8}"/>
              </a:ext>
            </a:extLst>
          </p:cNvPr>
          <p:cNvSpPr txBox="1"/>
          <p:nvPr/>
        </p:nvSpPr>
        <p:spPr>
          <a:xfrm>
            <a:off x="2648950" y="4578735"/>
            <a:ext cx="957849" cy="400110"/>
          </a:xfrm>
          <a:prstGeom prst="rect">
            <a:avLst/>
          </a:prstGeom>
          <a:solidFill>
            <a:schemeClr val="bg1">
              <a:lumMod val="8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Generated </a:t>
            </a:r>
          </a:p>
          <a:p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Response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5DE528B1-7978-7388-8A5F-16F36F1B5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406" y="2960271"/>
            <a:ext cx="165100" cy="1778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5639D1E-54B1-83BA-2A5A-612E403DF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667" y="3663657"/>
            <a:ext cx="165100" cy="1778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E1294AF-767C-1439-8CFB-2CF0F07F7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12" y="2833663"/>
            <a:ext cx="165100" cy="1778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742DA2F-9461-CDFD-83A8-E86BEFF71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474" y="2453833"/>
            <a:ext cx="165100" cy="1778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5043A6A-CCAC-8C8A-257F-1CAD1E8B3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9375" y="2580447"/>
            <a:ext cx="165100" cy="1778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EE2E6F3-6D34-BF81-675A-8457A103D7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9893" y="3396372"/>
            <a:ext cx="165100" cy="1778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2EFB824-E8A9-466A-203B-AAE5A87893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6859" y="2960272"/>
            <a:ext cx="165100" cy="1778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F8EFA30-9AF5-666A-72E4-D24189D04E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4995" y="3649592"/>
            <a:ext cx="165100" cy="1778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FB63579-CFDC-CCD5-CDB4-78E73BED12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60760" y="4170090"/>
            <a:ext cx="165100" cy="1778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D03A436-804B-2B1C-79F9-36A07649BF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99582" y="4465513"/>
            <a:ext cx="165100" cy="1778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3244E041-25F0-F004-931D-2DD2122742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44837" y="4451447"/>
            <a:ext cx="1651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1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BF4A1E6-A8AF-37B9-762D-9C6283AB85E4}"/>
              </a:ext>
            </a:extLst>
          </p:cNvPr>
          <p:cNvSpPr/>
          <p:nvPr/>
        </p:nvSpPr>
        <p:spPr>
          <a:xfrm>
            <a:off x="495300" y="5334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Experiences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E330DD0-5BE7-73F6-0490-3F16A14D62E7}"/>
              </a:ext>
            </a:extLst>
          </p:cNvPr>
          <p:cNvSpPr/>
          <p:nvPr/>
        </p:nvSpPr>
        <p:spPr>
          <a:xfrm>
            <a:off x="3289300" y="520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Information Retrieval &amp; Generation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7D27054-DFB0-04BB-03F9-7E592A4A5E4E}"/>
              </a:ext>
            </a:extLst>
          </p:cNvPr>
          <p:cNvSpPr/>
          <p:nvPr/>
        </p:nvSpPr>
        <p:spPr>
          <a:xfrm>
            <a:off x="6096000" y="520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Organized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64E178-8C20-FCEA-FF70-31E899ADB1CD}"/>
              </a:ext>
            </a:extLst>
          </p:cNvPr>
          <p:cNvSpPr/>
          <p:nvPr/>
        </p:nvSpPr>
        <p:spPr>
          <a:xfrm>
            <a:off x="8902700" y="520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Preparation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9671E7A-0939-834E-F590-27AF41340D7E}"/>
              </a:ext>
            </a:extLst>
          </p:cNvPr>
          <p:cNvSpPr/>
          <p:nvPr/>
        </p:nvSpPr>
        <p:spPr>
          <a:xfrm>
            <a:off x="8902700" y="1308100"/>
            <a:ext cx="2692400" cy="4394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1A82745-67EB-8595-DD8D-1D2177B722C8}"/>
              </a:ext>
            </a:extLst>
          </p:cNvPr>
          <p:cNvSpPr/>
          <p:nvPr/>
        </p:nvSpPr>
        <p:spPr>
          <a:xfrm>
            <a:off x="6096000" y="1308100"/>
            <a:ext cx="2692400" cy="4394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B2D680F-9804-CDCD-4669-72E9F5CEBACF}"/>
              </a:ext>
            </a:extLst>
          </p:cNvPr>
          <p:cNvSpPr/>
          <p:nvPr/>
        </p:nvSpPr>
        <p:spPr>
          <a:xfrm>
            <a:off x="3289300" y="1346200"/>
            <a:ext cx="2692400" cy="4356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1B1D712-E486-1D71-E73D-51A603ABCCC0}"/>
              </a:ext>
            </a:extLst>
          </p:cNvPr>
          <p:cNvSpPr/>
          <p:nvPr/>
        </p:nvSpPr>
        <p:spPr>
          <a:xfrm>
            <a:off x="482600" y="1346200"/>
            <a:ext cx="2692400" cy="4356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Multi-document 18">
            <a:extLst>
              <a:ext uri="{FF2B5EF4-FFF2-40B4-BE49-F238E27FC236}">
                <a16:creationId xmlns:a16="http://schemas.microsoft.com/office/drawing/2014/main" id="{B3CD3276-605D-61CD-7FF0-9576781540F9}"/>
              </a:ext>
            </a:extLst>
          </p:cNvPr>
          <p:cNvSpPr/>
          <p:nvPr/>
        </p:nvSpPr>
        <p:spPr>
          <a:xfrm>
            <a:off x="9683750" y="1701800"/>
            <a:ext cx="1130300" cy="622300"/>
          </a:xfrm>
          <a:prstGeom prst="flowChartMultidocumen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F2679A-72DB-DA08-B59A-166CFEF0A801}"/>
              </a:ext>
            </a:extLst>
          </p:cNvPr>
          <p:cNvSpPr txBox="1"/>
          <p:nvPr/>
        </p:nvSpPr>
        <p:spPr>
          <a:xfrm>
            <a:off x="9613900" y="2362200"/>
            <a:ext cx="157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Raw Files ( PDFs, Words, PPTs, csv etc.)</a:t>
            </a:r>
          </a:p>
        </p:txBody>
      </p:sp>
      <p:sp>
        <p:nvSpPr>
          <p:cNvPr id="21" name="Plaque 20">
            <a:extLst>
              <a:ext uri="{FF2B5EF4-FFF2-40B4-BE49-F238E27FC236}">
                <a16:creationId xmlns:a16="http://schemas.microsoft.com/office/drawing/2014/main" id="{E18159AA-DE02-3362-B9C1-F47A5A2E47A0}"/>
              </a:ext>
            </a:extLst>
          </p:cNvPr>
          <p:cNvSpPr/>
          <p:nvPr/>
        </p:nvSpPr>
        <p:spPr>
          <a:xfrm>
            <a:off x="9722070" y="3655701"/>
            <a:ext cx="1130300" cy="952500"/>
          </a:xfrm>
          <a:prstGeom prst="plaqu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BEE0F5-D48E-06C8-663E-B7D1B43A02DB}"/>
              </a:ext>
            </a:extLst>
          </p:cNvPr>
          <p:cNvSpPr txBox="1"/>
          <p:nvPr/>
        </p:nvSpPr>
        <p:spPr>
          <a:xfrm>
            <a:off x="9774753" y="4692332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Embedding Model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D9D068BA-2DE0-8665-F09E-CFA59E8F7AF9}"/>
              </a:ext>
            </a:extLst>
          </p:cNvPr>
          <p:cNvSpPr/>
          <p:nvPr/>
        </p:nvSpPr>
        <p:spPr>
          <a:xfrm>
            <a:off x="6915743" y="2006969"/>
            <a:ext cx="1041400" cy="944043"/>
          </a:xfrm>
          <a:prstGeom prst="ca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6257B-C5E3-9FF6-E0E1-1B877FA9288E}"/>
              </a:ext>
            </a:extLst>
          </p:cNvPr>
          <p:cNvSpPr txBox="1"/>
          <p:nvPr/>
        </p:nvSpPr>
        <p:spPr>
          <a:xfrm>
            <a:off x="7018882" y="2279494"/>
            <a:ext cx="963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Summary of documents Index on Vector DB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3D13FE75-F63B-ED7D-0D2B-1F0279D2DC2A}"/>
              </a:ext>
            </a:extLst>
          </p:cNvPr>
          <p:cNvSpPr/>
          <p:nvPr/>
        </p:nvSpPr>
        <p:spPr>
          <a:xfrm>
            <a:off x="10140950" y="2815224"/>
            <a:ext cx="193675" cy="756346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0DA3EEF4-41A8-FB4A-12A7-429C47C69AEC}"/>
              </a:ext>
            </a:extLst>
          </p:cNvPr>
          <p:cNvSpPr/>
          <p:nvPr/>
        </p:nvSpPr>
        <p:spPr>
          <a:xfrm rot="5400000">
            <a:off x="8928453" y="3575844"/>
            <a:ext cx="244800" cy="11224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DBC4FC-DEEE-E3EE-CF6E-9DF16C8B04AA}"/>
              </a:ext>
            </a:extLst>
          </p:cNvPr>
          <p:cNvSpPr txBox="1"/>
          <p:nvPr/>
        </p:nvSpPr>
        <p:spPr>
          <a:xfrm>
            <a:off x="10334625" y="2883584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Input data Chunk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EA9D02-AB04-0762-6710-99BE94D32D38}"/>
              </a:ext>
            </a:extLst>
          </p:cNvPr>
          <p:cNvSpPr txBox="1"/>
          <p:nvPr/>
        </p:nvSpPr>
        <p:spPr>
          <a:xfrm>
            <a:off x="8394358" y="4397405"/>
            <a:ext cx="1380395" cy="553998"/>
          </a:xfrm>
          <a:prstGeom prst="rect">
            <a:avLst/>
          </a:prstGeom>
          <a:solidFill>
            <a:schemeClr val="bg1">
              <a:lumMod val="85000"/>
              <a:alpha val="78388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Numerical vector representation, indexed, and stored</a:t>
            </a:r>
          </a:p>
        </p:txBody>
      </p:sp>
      <p:sp>
        <p:nvSpPr>
          <p:cNvPr id="30" name="Bevel 29">
            <a:extLst>
              <a:ext uri="{FF2B5EF4-FFF2-40B4-BE49-F238E27FC236}">
                <a16:creationId xmlns:a16="http://schemas.microsoft.com/office/drawing/2014/main" id="{C12625E4-F354-2761-38D9-87546C292DEB}"/>
              </a:ext>
            </a:extLst>
          </p:cNvPr>
          <p:cNvSpPr/>
          <p:nvPr/>
        </p:nvSpPr>
        <p:spPr>
          <a:xfrm>
            <a:off x="781050" y="1679545"/>
            <a:ext cx="768350" cy="644555"/>
          </a:xfrm>
          <a:prstGeom prst="bevel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2AE1B9-1F92-0066-D893-5AD15D8B8AF9}"/>
              </a:ext>
            </a:extLst>
          </p:cNvPr>
          <p:cNvSpPr txBox="1"/>
          <p:nvPr/>
        </p:nvSpPr>
        <p:spPr>
          <a:xfrm>
            <a:off x="596900" y="2439144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Prompt + Query</a:t>
            </a:r>
          </a:p>
        </p:txBody>
      </p:sp>
      <p:sp>
        <p:nvSpPr>
          <p:cNvPr id="32" name="Bevel 31">
            <a:extLst>
              <a:ext uri="{FF2B5EF4-FFF2-40B4-BE49-F238E27FC236}">
                <a16:creationId xmlns:a16="http://schemas.microsoft.com/office/drawing/2014/main" id="{B683FFAD-9370-3836-0C36-0E5B68738C67}"/>
              </a:ext>
            </a:extLst>
          </p:cNvPr>
          <p:cNvSpPr/>
          <p:nvPr/>
        </p:nvSpPr>
        <p:spPr>
          <a:xfrm>
            <a:off x="2051050" y="2832581"/>
            <a:ext cx="768350" cy="644555"/>
          </a:xfrm>
          <a:prstGeom prst="bevel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F4AD38-AC29-ABB0-BB7D-C1E44485F7EA}"/>
              </a:ext>
            </a:extLst>
          </p:cNvPr>
          <p:cNvSpPr txBox="1"/>
          <p:nvPr/>
        </p:nvSpPr>
        <p:spPr>
          <a:xfrm>
            <a:off x="2021745" y="3580595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Gen AI App</a:t>
            </a:r>
          </a:p>
        </p:txBody>
      </p:sp>
      <p:sp>
        <p:nvSpPr>
          <p:cNvPr id="34" name="Bevel 33">
            <a:extLst>
              <a:ext uri="{FF2B5EF4-FFF2-40B4-BE49-F238E27FC236}">
                <a16:creationId xmlns:a16="http://schemas.microsoft.com/office/drawing/2014/main" id="{AB0ED0A0-5E89-18F3-D2B6-170CD324A9FA}"/>
              </a:ext>
            </a:extLst>
          </p:cNvPr>
          <p:cNvSpPr/>
          <p:nvPr/>
        </p:nvSpPr>
        <p:spPr>
          <a:xfrm>
            <a:off x="802783" y="3974355"/>
            <a:ext cx="768350" cy="644555"/>
          </a:xfrm>
          <a:prstGeom prst="bevel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EF7FAA-6CC6-E40A-691E-39CD4C439A7B}"/>
              </a:ext>
            </a:extLst>
          </p:cNvPr>
          <p:cNvSpPr txBox="1"/>
          <p:nvPr/>
        </p:nvSpPr>
        <p:spPr>
          <a:xfrm>
            <a:off x="811578" y="4712914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Responses</a:t>
            </a:r>
          </a:p>
        </p:txBody>
      </p:sp>
      <p:sp>
        <p:nvSpPr>
          <p:cNvPr id="36" name="Predefined Process 35">
            <a:extLst>
              <a:ext uri="{FF2B5EF4-FFF2-40B4-BE49-F238E27FC236}">
                <a16:creationId xmlns:a16="http://schemas.microsoft.com/office/drawing/2014/main" id="{11D2905A-5395-654A-E719-BDC33C113BBE}"/>
              </a:ext>
            </a:extLst>
          </p:cNvPr>
          <p:cNvSpPr/>
          <p:nvPr/>
        </p:nvSpPr>
        <p:spPr>
          <a:xfrm>
            <a:off x="3844280" y="2085699"/>
            <a:ext cx="1511300" cy="737344"/>
          </a:xfrm>
          <a:prstGeom prst="flowChartPredefinedProces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Bent Up Arrow 39">
            <a:extLst>
              <a:ext uri="{FF2B5EF4-FFF2-40B4-BE49-F238E27FC236}">
                <a16:creationId xmlns:a16="http://schemas.microsoft.com/office/drawing/2014/main" id="{F7A3C853-EE67-A620-C925-851697CDFE8D}"/>
              </a:ext>
            </a:extLst>
          </p:cNvPr>
          <p:cNvSpPr/>
          <p:nvPr/>
        </p:nvSpPr>
        <p:spPr>
          <a:xfrm rot="5400000">
            <a:off x="1206055" y="2634092"/>
            <a:ext cx="600934" cy="682595"/>
          </a:xfrm>
          <a:prstGeom prst="bentUpArrow">
            <a:avLst>
              <a:gd name="adj1" fmla="val 25000"/>
              <a:gd name="adj2" fmla="val 24043"/>
              <a:gd name="adj3" fmla="val 2500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Bent Up Arrow 40">
            <a:extLst>
              <a:ext uri="{FF2B5EF4-FFF2-40B4-BE49-F238E27FC236}">
                <a16:creationId xmlns:a16="http://schemas.microsoft.com/office/drawing/2014/main" id="{029C6335-0694-C19E-EFD5-71DA5E50B65F}"/>
              </a:ext>
            </a:extLst>
          </p:cNvPr>
          <p:cNvSpPr/>
          <p:nvPr/>
        </p:nvSpPr>
        <p:spPr>
          <a:xfrm rot="16200000" flipH="1">
            <a:off x="1853929" y="3820111"/>
            <a:ext cx="600934" cy="682595"/>
          </a:xfrm>
          <a:prstGeom prst="bentUpArrow">
            <a:avLst>
              <a:gd name="adj1" fmla="val 25000"/>
              <a:gd name="adj2" fmla="val 24043"/>
              <a:gd name="adj3" fmla="val 2500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Bent Up Arrow 41">
            <a:extLst>
              <a:ext uri="{FF2B5EF4-FFF2-40B4-BE49-F238E27FC236}">
                <a16:creationId xmlns:a16="http://schemas.microsoft.com/office/drawing/2014/main" id="{8A4EAD3E-BAA7-FC5E-ED38-AD86D820E764}"/>
              </a:ext>
            </a:extLst>
          </p:cNvPr>
          <p:cNvSpPr/>
          <p:nvPr/>
        </p:nvSpPr>
        <p:spPr>
          <a:xfrm rot="16200000" flipV="1">
            <a:off x="2749092" y="1854807"/>
            <a:ext cx="484737" cy="1210166"/>
          </a:xfrm>
          <a:prstGeom prst="bentUpArrow">
            <a:avLst>
              <a:gd name="adj1" fmla="val 25000"/>
              <a:gd name="adj2" fmla="val 24043"/>
              <a:gd name="adj3" fmla="val 2500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BD8E97-34EF-EE15-90F5-B61658E7E3A9}"/>
              </a:ext>
            </a:extLst>
          </p:cNvPr>
          <p:cNvSpPr txBox="1"/>
          <p:nvPr/>
        </p:nvSpPr>
        <p:spPr>
          <a:xfrm>
            <a:off x="2602277" y="1942591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Query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5E4E46-37F9-C1B2-FE1B-3FC8293E3BE7}"/>
              </a:ext>
            </a:extLst>
          </p:cNvPr>
          <p:cNvSpPr txBox="1"/>
          <p:nvPr/>
        </p:nvSpPr>
        <p:spPr>
          <a:xfrm>
            <a:off x="4067390" y="2889202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Search operation</a:t>
            </a:r>
          </a:p>
        </p:txBody>
      </p:sp>
      <p:sp>
        <p:nvSpPr>
          <p:cNvPr id="49" name="Bent Up Arrow 48">
            <a:extLst>
              <a:ext uri="{FF2B5EF4-FFF2-40B4-BE49-F238E27FC236}">
                <a16:creationId xmlns:a16="http://schemas.microsoft.com/office/drawing/2014/main" id="{3A2616D6-036D-2D63-954D-E76F4369486C}"/>
              </a:ext>
            </a:extLst>
          </p:cNvPr>
          <p:cNvSpPr/>
          <p:nvPr/>
        </p:nvSpPr>
        <p:spPr>
          <a:xfrm rot="16200000" flipH="1">
            <a:off x="3305396" y="2596484"/>
            <a:ext cx="382857" cy="1100910"/>
          </a:xfrm>
          <a:prstGeom prst="bentUpArrow">
            <a:avLst>
              <a:gd name="adj1" fmla="val 25000"/>
              <a:gd name="adj2" fmla="val 24043"/>
              <a:gd name="adj3" fmla="val 2500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D25728-2E2E-9591-9299-033DD50B28F8}"/>
              </a:ext>
            </a:extLst>
          </p:cNvPr>
          <p:cNvSpPr txBox="1"/>
          <p:nvPr/>
        </p:nvSpPr>
        <p:spPr>
          <a:xfrm>
            <a:off x="2964350" y="3399985"/>
            <a:ext cx="1284898" cy="246221"/>
          </a:xfrm>
          <a:prstGeom prst="rect">
            <a:avLst/>
          </a:prstGeom>
          <a:solidFill>
            <a:schemeClr val="bg1">
              <a:lumMod val="85000"/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Enhanced Context</a:t>
            </a:r>
          </a:p>
        </p:txBody>
      </p:sp>
      <p:sp>
        <p:nvSpPr>
          <p:cNvPr id="51" name="Plaque 50">
            <a:extLst>
              <a:ext uri="{FF2B5EF4-FFF2-40B4-BE49-F238E27FC236}">
                <a16:creationId xmlns:a16="http://schemas.microsoft.com/office/drawing/2014/main" id="{AC949192-B4B3-0F05-237D-1D5AFEAEA3D8}"/>
              </a:ext>
            </a:extLst>
          </p:cNvPr>
          <p:cNvSpPr/>
          <p:nvPr/>
        </p:nvSpPr>
        <p:spPr>
          <a:xfrm>
            <a:off x="4064000" y="4450513"/>
            <a:ext cx="1041400" cy="558300"/>
          </a:xfrm>
          <a:prstGeom prst="plaqu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F41685-5426-AEEC-470B-689767D6B1A6}"/>
              </a:ext>
            </a:extLst>
          </p:cNvPr>
          <p:cNvSpPr txBox="1"/>
          <p:nvPr/>
        </p:nvSpPr>
        <p:spPr>
          <a:xfrm>
            <a:off x="4019120" y="5101743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Gen AI LLM Model</a:t>
            </a: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A60977E9-2CD5-120D-3F03-2E768B2127BC}"/>
              </a:ext>
            </a:extLst>
          </p:cNvPr>
          <p:cNvSpPr/>
          <p:nvPr/>
        </p:nvSpPr>
        <p:spPr>
          <a:xfrm rot="18635524">
            <a:off x="3305213" y="3321912"/>
            <a:ext cx="254462" cy="1294829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15D34D-7E21-E31E-323C-487881C7E8DD}"/>
              </a:ext>
            </a:extLst>
          </p:cNvPr>
          <p:cNvSpPr txBox="1"/>
          <p:nvPr/>
        </p:nvSpPr>
        <p:spPr>
          <a:xfrm>
            <a:off x="3553633" y="3758788"/>
            <a:ext cx="157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Query 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+ Enhanced Contexed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01059943-5416-458E-836A-E3708C2F271B}"/>
              </a:ext>
            </a:extLst>
          </p:cNvPr>
          <p:cNvSpPr/>
          <p:nvPr/>
        </p:nvSpPr>
        <p:spPr>
          <a:xfrm rot="7785906">
            <a:off x="3216813" y="3559670"/>
            <a:ext cx="254462" cy="1294829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FBD881-BFE9-931E-8488-D55DFBA394C8}"/>
              </a:ext>
            </a:extLst>
          </p:cNvPr>
          <p:cNvSpPr txBox="1"/>
          <p:nvPr/>
        </p:nvSpPr>
        <p:spPr>
          <a:xfrm>
            <a:off x="2648950" y="4578735"/>
            <a:ext cx="957849" cy="400110"/>
          </a:xfrm>
          <a:prstGeom prst="rect">
            <a:avLst/>
          </a:prstGeom>
          <a:solidFill>
            <a:schemeClr val="bg1">
              <a:lumMod val="8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Generated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Response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5DE528B1-7978-7388-8A5F-16F36F1B5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406" y="2960271"/>
            <a:ext cx="165100" cy="1778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5639D1E-54B1-83BA-2A5A-612E403DF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820" y="3835167"/>
            <a:ext cx="165100" cy="1778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E1294AF-767C-1439-8CFB-2CF0F07F7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12" y="2833663"/>
            <a:ext cx="165100" cy="1778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742DA2F-9461-CDFD-83A8-E86BEFF71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474" y="2453833"/>
            <a:ext cx="165100" cy="1778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5043A6A-CCAC-8C8A-257F-1CAD1E8B3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9660" y="2047740"/>
            <a:ext cx="165100" cy="1778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EE2E6F3-6D34-BF81-675A-8457A103D7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7801" y="3368393"/>
            <a:ext cx="165100" cy="1778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2EFB824-E8A9-466A-203B-AAE5A87893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6859" y="2960272"/>
            <a:ext cx="165100" cy="1778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F8EFA30-9AF5-666A-72E4-D24189D04E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4995" y="3649592"/>
            <a:ext cx="165100" cy="1778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FB63579-CFDC-CCD5-CDB4-78E73BED12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60760" y="4170090"/>
            <a:ext cx="165100" cy="1778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D03A436-804B-2B1C-79F9-36A07649BF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99582" y="4465513"/>
            <a:ext cx="165100" cy="1778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3244E041-25F0-F004-931D-2DD2122742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44837" y="4451447"/>
            <a:ext cx="165100" cy="177800"/>
          </a:xfrm>
          <a:prstGeom prst="rect">
            <a:avLst/>
          </a:prstGeom>
        </p:spPr>
      </p:pic>
      <p:sp>
        <p:nvSpPr>
          <p:cNvPr id="4" name="Can 3">
            <a:extLst>
              <a:ext uri="{FF2B5EF4-FFF2-40B4-BE49-F238E27FC236}">
                <a16:creationId xmlns:a16="http://schemas.microsoft.com/office/drawing/2014/main" id="{2BB4DE1B-A145-7BDE-0AE8-A880BBE5348C}"/>
              </a:ext>
            </a:extLst>
          </p:cNvPr>
          <p:cNvSpPr/>
          <p:nvPr/>
        </p:nvSpPr>
        <p:spPr>
          <a:xfrm>
            <a:off x="6943085" y="4003980"/>
            <a:ext cx="1041400" cy="944043"/>
          </a:xfrm>
          <a:prstGeom prst="ca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62C9B-CA7B-6DFB-E55D-3024D67D3267}"/>
              </a:ext>
            </a:extLst>
          </p:cNvPr>
          <p:cNvSpPr txBox="1"/>
          <p:nvPr/>
        </p:nvSpPr>
        <p:spPr>
          <a:xfrm>
            <a:off x="7046224" y="4276505"/>
            <a:ext cx="963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Full documents Index on Vector DB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3D49FE2-7C0B-F479-0612-A9B9F18A9A58}"/>
              </a:ext>
            </a:extLst>
          </p:cNvPr>
          <p:cNvSpPr/>
          <p:nvPr/>
        </p:nvSpPr>
        <p:spPr>
          <a:xfrm>
            <a:off x="8176863" y="1790700"/>
            <a:ext cx="411512" cy="3665379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E7CE25B2-91DE-8DF2-8833-EB5BFBFCAF4D}"/>
              </a:ext>
            </a:extLst>
          </p:cNvPr>
          <p:cNvSpPr/>
          <p:nvPr/>
        </p:nvSpPr>
        <p:spPr>
          <a:xfrm rot="16200000">
            <a:off x="6061777" y="1709882"/>
            <a:ext cx="254462" cy="1294829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CE01C8C-3A6D-B0E1-72DB-53C6CF13F311}"/>
              </a:ext>
            </a:extLst>
          </p:cNvPr>
          <p:cNvSpPr/>
          <p:nvPr/>
        </p:nvSpPr>
        <p:spPr>
          <a:xfrm rot="5350382">
            <a:off x="5973377" y="1947640"/>
            <a:ext cx="254462" cy="1294829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E4255DBD-07AC-63DE-F037-C3BD274F9A74}"/>
              </a:ext>
            </a:extLst>
          </p:cNvPr>
          <p:cNvSpPr/>
          <p:nvPr/>
        </p:nvSpPr>
        <p:spPr>
          <a:xfrm rot="18635524">
            <a:off x="6048831" y="2591719"/>
            <a:ext cx="257843" cy="1833892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2EAA6A47-6A09-2972-CD6D-C237ACA13BC9}"/>
              </a:ext>
            </a:extLst>
          </p:cNvPr>
          <p:cNvSpPr/>
          <p:nvPr/>
        </p:nvSpPr>
        <p:spPr>
          <a:xfrm rot="7785906">
            <a:off x="5962923" y="2826488"/>
            <a:ext cx="257843" cy="1833892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5739B2-1479-AD59-8D7D-DF20A385DD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67951" y="2044700"/>
            <a:ext cx="210642" cy="18536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6EAB636-DFBC-1FE7-958D-452B19685B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96742" y="3379699"/>
            <a:ext cx="210642" cy="18536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2A4DDCB-5DBD-A053-0660-E0087D79E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360" y="2695440"/>
            <a:ext cx="165100" cy="1778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EE07508-6F1E-6F0A-CDF5-29B10AC7B1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3601" y="3787493"/>
            <a:ext cx="165100" cy="1778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720064B-8BE2-1867-05EA-97255B1DC4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05873" y="2692260"/>
            <a:ext cx="202045" cy="1778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7B4693A-4FD6-4450-705D-B0ADE8A56E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12173" y="3784460"/>
            <a:ext cx="202045" cy="177800"/>
          </a:xfrm>
          <a:prstGeom prst="rect">
            <a:avLst/>
          </a:prstGeom>
        </p:spPr>
      </p:pic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ED64AA0F-AC79-0E7A-5FEF-51C60562D170}"/>
              </a:ext>
            </a:extLst>
          </p:cNvPr>
          <p:cNvSpPr/>
          <p:nvPr/>
        </p:nvSpPr>
        <p:spPr>
          <a:xfrm>
            <a:off x="451070" y="5967436"/>
            <a:ext cx="11087027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5a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 Search to document summary index;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5b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 Retrieval from document summary index</a:t>
            </a:r>
          </a:p>
          <a:p>
            <a:pPr lvl="5"/>
            <a:r>
              <a:rPr lang="en-US" sz="12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6a</a:t>
            </a:r>
            <a:r>
              <a:rPr lang="en-US" sz="1200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Search to full document index with 5b; </a:t>
            </a:r>
            <a:r>
              <a:rPr lang="en-US" sz="12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6a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 Retrieval from full document index</a:t>
            </a:r>
          </a:p>
        </p:txBody>
      </p:sp>
    </p:spTree>
    <p:extLst>
      <p:ext uri="{BB962C8B-B14F-4D97-AF65-F5344CB8AC3E}">
        <p14:creationId xmlns:p14="http://schemas.microsoft.com/office/powerpoint/2010/main" val="196018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BF4A1E6-A8AF-37B9-762D-9C6283AB85E4}"/>
              </a:ext>
            </a:extLst>
          </p:cNvPr>
          <p:cNvSpPr/>
          <p:nvPr/>
        </p:nvSpPr>
        <p:spPr>
          <a:xfrm>
            <a:off x="495300" y="533400"/>
            <a:ext cx="16637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Documents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E330DD0-5BE7-73F6-0490-3F16A14D62E7}"/>
              </a:ext>
            </a:extLst>
          </p:cNvPr>
          <p:cNvSpPr/>
          <p:nvPr/>
        </p:nvSpPr>
        <p:spPr>
          <a:xfrm>
            <a:off x="495300" y="1612900"/>
            <a:ext cx="16637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Images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7D27054-DFB0-04BB-03F9-7E592A4A5E4E}"/>
              </a:ext>
            </a:extLst>
          </p:cNvPr>
          <p:cNvSpPr/>
          <p:nvPr/>
        </p:nvSpPr>
        <p:spPr>
          <a:xfrm>
            <a:off x="495300" y="2692400"/>
            <a:ext cx="16637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Audio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64E178-8C20-FCEA-FF70-31E899ADB1CD}"/>
              </a:ext>
            </a:extLst>
          </p:cNvPr>
          <p:cNvSpPr/>
          <p:nvPr/>
        </p:nvSpPr>
        <p:spPr>
          <a:xfrm>
            <a:off x="495300" y="3771900"/>
            <a:ext cx="16637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Query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9671E7A-0939-834E-F590-27AF41340D7E}"/>
              </a:ext>
            </a:extLst>
          </p:cNvPr>
          <p:cNvSpPr/>
          <p:nvPr/>
        </p:nvSpPr>
        <p:spPr>
          <a:xfrm>
            <a:off x="3670300" y="908050"/>
            <a:ext cx="2692400" cy="11525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Dense vectors stored in a database alongside the original content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96918CC-DFDB-9DA1-38BE-0C9D6D565573}"/>
              </a:ext>
            </a:extLst>
          </p:cNvPr>
          <p:cNvSpPr/>
          <p:nvPr/>
        </p:nvSpPr>
        <p:spPr>
          <a:xfrm>
            <a:off x="3670300" y="3022600"/>
            <a:ext cx="2692400" cy="6826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Vector representation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8126A8-2FEC-4FBB-DEB4-58113B75ABA5}"/>
              </a:ext>
            </a:extLst>
          </p:cNvPr>
          <p:cNvSpPr/>
          <p:nvPr/>
        </p:nvSpPr>
        <p:spPr>
          <a:xfrm>
            <a:off x="7237352" y="1484312"/>
            <a:ext cx="1766948" cy="127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Search the database for Nearest Neighbors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C4A04C4A-3C84-A162-87AE-9AE44A207698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159000" y="908050"/>
            <a:ext cx="1511300" cy="57626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65906B50-D41C-965F-8C12-E6F15E7FCDDC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2159000" y="1484313"/>
            <a:ext cx="1511300" cy="50323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70101900-C2F9-AEFB-DC11-0330BE43D401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2159000" y="1484313"/>
            <a:ext cx="1511300" cy="158273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7ABF350A-9920-A002-585B-B56693091748}"/>
              </a:ext>
            </a:extLst>
          </p:cNvPr>
          <p:cNvCxnSpPr>
            <a:cxnSpLocks/>
            <a:stCxn id="14" idx="3"/>
            <a:endCxn id="2" idx="1"/>
          </p:cNvCxnSpPr>
          <p:nvPr/>
        </p:nvCxnSpPr>
        <p:spPr>
          <a:xfrm flipV="1">
            <a:off x="2159000" y="3363913"/>
            <a:ext cx="1511300" cy="78263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C59EE34-2096-133E-D649-107D4AFD5DB9}"/>
              </a:ext>
            </a:extLst>
          </p:cNvPr>
          <p:cNvSpPr txBox="1"/>
          <p:nvPr/>
        </p:nvSpPr>
        <p:spPr>
          <a:xfrm rot="2657507">
            <a:off x="2414488" y="1041875"/>
            <a:ext cx="119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Embedding</a:t>
            </a:r>
            <a:endParaRPr 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86C8033-0E84-1BC4-82CA-8E0B8140F767}"/>
              </a:ext>
            </a:extLst>
          </p:cNvPr>
          <p:cNvSpPr txBox="1"/>
          <p:nvPr/>
        </p:nvSpPr>
        <p:spPr>
          <a:xfrm rot="17039156">
            <a:off x="2476500" y="2173696"/>
            <a:ext cx="119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Embedding</a:t>
            </a:r>
            <a:endParaRPr lang="en-US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605507-342F-07C2-E5D6-41EAD70003F3}"/>
              </a:ext>
            </a:extLst>
          </p:cNvPr>
          <p:cNvSpPr txBox="1"/>
          <p:nvPr/>
        </p:nvSpPr>
        <p:spPr>
          <a:xfrm rot="19496914">
            <a:off x="2564619" y="3783607"/>
            <a:ext cx="119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Embedding</a:t>
            </a:r>
            <a:endParaRPr lang="en-US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0C6F44A-7C9E-1610-8D60-005DB119E57E}"/>
              </a:ext>
            </a:extLst>
          </p:cNvPr>
          <p:cNvSpPr txBox="1"/>
          <p:nvPr/>
        </p:nvSpPr>
        <p:spPr>
          <a:xfrm rot="20122022">
            <a:off x="2312918" y="1812998"/>
            <a:ext cx="119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Embedding</a:t>
            </a:r>
            <a:endParaRPr lang="en-US" sz="1000" dirty="0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F57871CF-4833-8314-62D0-C25B14648F1F}"/>
              </a:ext>
            </a:extLst>
          </p:cNvPr>
          <p:cNvSpPr/>
          <p:nvPr/>
        </p:nvSpPr>
        <p:spPr>
          <a:xfrm>
            <a:off x="9693839" y="1484312"/>
            <a:ext cx="1766948" cy="127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Outcomes: Semantically Similar Results</a:t>
            </a:r>
            <a:endParaRPr lang="en-US" sz="1200" b="1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E8BBD170-C970-E4EB-CF95-B3ED97E9FBFF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>
            <a:off x="6362700" y="1484313"/>
            <a:ext cx="874652" cy="63499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8C48C9B8-B71A-0DC6-ABE0-C71F8084C25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6362700" y="2119312"/>
            <a:ext cx="874652" cy="124460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D61B98D7-58BF-CA41-D420-FBAFF6659CFA}"/>
              </a:ext>
            </a:extLst>
          </p:cNvPr>
          <p:cNvCxnSpPr>
            <a:stCxn id="3" idx="3"/>
            <a:endCxn id="73" idx="1"/>
          </p:cNvCxnSpPr>
          <p:nvPr/>
        </p:nvCxnSpPr>
        <p:spPr>
          <a:xfrm>
            <a:off x="9004300" y="2119312"/>
            <a:ext cx="689539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1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BF4A1E6-A8AF-37B9-762D-9C6283AB85E4}"/>
              </a:ext>
            </a:extLst>
          </p:cNvPr>
          <p:cNvSpPr/>
          <p:nvPr/>
        </p:nvSpPr>
        <p:spPr>
          <a:xfrm>
            <a:off x="495300" y="533400"/>
            <a:ext cx="16637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cat sat on the mat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E330DD0-5BE7-73F6-0490-3F16A14D62E7}"/>
              </a:ext>
            </a:extLst>
          </p:cNvPr>
          <p:cNvSpPr/>
          <p:nvPr/>
        </p:nvSpPr>
        <p:spPr>
          <a:xfrm>
            <a:off x="495300" y="1612900"/>
            <a:ext cx="16637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Cat loves milk and fish.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7D27054-DFB0-04BB-03F9-7E592A4A5E4E}"/>
              </a:ext>
            </a:extLst>
          </p:cNvPr>
          <p:cNvSpPr/>
          <p:nvPr/>
        </p:nvSpPr>
        <p:spPr>
          <a:xfrm>
            <a:off x="495300" y="2692400"/>
            <a:ext cx="16637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Dog is a pet animal.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64E178-8C20-FCEA-FF70-31E899ADB1CD}"/>
              </a:ext>
            </a:extLst>
          </p:cNvPr>
          <p:cNvSpPr/>
          <p:nvPr/>
        </p:nvSpPr>
        <p:spPr>
          <a:xfrm>
            <a:off x="495300" y="3771900"/>
            <a:ext cx="16637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Dog likes meat. 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96918CC-DFDB-9DA1-38BE-0C9D6D565573}"/>
              </a:ext>
            </a:extLst>
          </p:cNvPr>
          <p:cNvSpPr/>
          <p:nvPr/>
        </p:nvSpPr>
        <p:spPr>
          <a:xfrm>
            <a:off x="3073400" y="3790951"/>
            <a:ext cx="1511300" cy="7302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{ 0.8, 0.85, …..}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605507-342F-07C2-E5D6-41EAD70003F3}"/>
              </a:ext>
            </a:extLst>
          </p:cNvPr>
          <p:cNvSpPr txBox="1"/>
          <p:nvPr/>
        </p:nvSpPr>
        <p:spPr>
          <a:xfrm>
            <a:off x="2212778" y="4156075"/>
            <a:ext cx="119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Embedding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E5FE68-D285-9C7C-7CC0-3BBD3AB2EBA3}"/>
              </a:ext>
            </a:extLst>
          </p:cNvPr>
          <p:cNvCxnSpPr>
            <a:cxnSpLocks/>
            <a:stCxn id="14" idx="3"/>
            <a:endCxn id="2" idx="1"/>
          </p:cNvCxnSpPr>
          <p:nvPr/>
        </p:nvCxnSpPr>
        <p:spPr>
          <a:xfrm>
            <a:off x="2159000" y="4146550"/>
            <a:ext cx="914400" cy="9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CA02B2E-91EA-7D3E-3315-BC7D6B7D4C83}"/>
              </a:ext>
            </a:extLst>
          </p:cNvPr>
          <p:cNvSpPr/>
          <p:nvPr/>
        </p:nvSpPr>
        <p:spPr>
          <a:xfrm>
            <a:off x="3073400" y="517527"/>
            <a:ext cx="1511300" cy="7302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{ 0.5, 0.55, …..}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E4A1C8-A017-530D-6C74-842782397DD7}"/>
              </a:ext>
            </a:extLst>
          </p:cNvPr>
          <p:cNvSpPr txBox="1"/>
          <p:nvPr/>
        </p:nvSpPr>
        <p:spPr>
          <a:xfrm>
            <a:off x="2212778" y="882651"/>
            <a:ext cx="119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Embedding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6FB947-D0BC-2319-D1A3-8D593D65AA5F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159000" y="873126"/>
            <a:ext cx="914400" cy="9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A9EE1C1-1823-61E1-4A30-77FCB4A679DA}"/>
              </a:ext>
            </a:extLst>
          </p:cNvPr>
          <p:cNvSpPr/>
          <p:nvPr/>
        </p:nvSpPr>
        <p:spPr>
          <a:xfrm>
            <a:off x="3073400" y="1587501"/>
            <a:ext cx="1511300" cy="7302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{ 0.49, 0.59, …..}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614342-4FEB-B077-EC3C-FC276BE5D33A}"/>
              </a:ext>
            </a:extLst>
          </p:cNvPr>
          <p:cNvSpPr txBox="1"/>
          <p:nvPr/>
        </p:nvSpPr>
        <p:spPr>
          <a:xfrm>
            <a:off x="2212778" y="1952625"/>
            <a:ext cx="119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Embedding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B9A298-8F16-BC15-8FE1-D037D938834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159000" y="1943100"/>
            <a:ext cx="914400" cy="9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34DEE7E-B822-38B3-9C16-D2336F198CEA}"/>
              </a:ext>
            </a:extLst>
          </p:cNvPr>
          <p:cNvSpPr/>
          <p:nvPr/>
        </p:nvSpPr>
        <p:spPr>
          <a:xfrm>
            <a:off x="3073400" y="2701924"/>
            <a:ext cx="1511300" cy="7302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{ 0.78, 0.89, …..}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B5CF44-DBAD-8FB6-5A26-5EB18F126EFB}"/>
              </a:ext>
            </a:extLst>
          </p:cNvPr>
          <p:cNvSpPr txBox="1"/>
          <p:nvPr/>
        </p:nvSpPr>
        <p:spPr>
          <a:xfrm>
            <a:off x="2212778" y="3067048"/>
            <a:ext cx="119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Embedding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4126CD-3A24-4C56-8F46-4DBFDB5EE46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159000" y="3057523"/>
            <a:ext cx="914400" cy="9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677C597-7F7B-CF70-D6C7-FD20154F0BD0}"/>
              </a:ext>
            </a:extLst>
          </p:cNvPr>
          <p:cNvSpPr/>
          <p:nvPr/>
        </p:nvSpPr>
        <p:spPr>
          <a:xfrm>
            <a:off x="5118100" y="517527"/>
            <a:ext cx="1511300" cy="40036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Dimensionality reduction from 7D to 2D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F8F9B2-06D1-B82D-8180-098D426AC3FD}"/>
              </a:ext>
            </a:extLst>
          </p:cNvPr>
          <p:cNvCxnSpPr>
            <a:cxnSpLocks/>
          </p:cNvCxnSpPr>
          <p:nvPr/>
        </p:nvCxnSpPr>
        <p:spPr>
          <a:xfrm>
            <a:off x="4584700" y="882651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438117-4E47-D7DD-F7C1-AB5DC4039A18}"/>
              </a:ext>
            </a:extLst>
          </p:cNvPr>
          <p:cNvCxnSpPr>
            <a:cxnSpLocks/>
          </p:cNvCxnSpPr>
          <p:nvPr/>
        </p:nvCxnSpPr>
        <p:spPr>
          <a:xfrm>
            <a:off x="4584700" y="4175126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807020-6EBE-D35E-6F1C-7A3A4FC4131A}"/>
              </a:ext>
            </a:extLst>
          </p:cNvPr>
          <p:cNvCxnSpPr>
            <a:cxnSpLocks/>
          </p:cNvCxnSpPr>
          <p:nvPr/>
        </p:nvCxnSpPr>
        <p:spPr>
          <a:xfrm>
            <a:off x="4584700" y="3067048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6EB3A6-D8CA-D3F4-89B6-51E4FE15E70F}"/>
              </a:ext>
            </a:extLst>
          </p:cNvPr>
          <p:cNvCxnSpPr>
            <a:cxnSpLocks/>
          </p:cNvCxnSpPr>
          <p:nvPr/>
        </p:nvCxnSpPr>
        <p:spPr>
          <a:xfrm>
            <a:off x="4584700" y="19431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Up Arrow 32">
            <a:extLst>
              <a:ext uri="{FF2B5EF4-FFF2-40B4-BE49-F238E27FC236}">
                <a16:creationId xmlns:a16="http://schemas.microsoft.com/office/drawing/2014/main" id="{B4AF62B4-1BBE-BD64-1654-40FD87E0AEF3}"/>
              </a:ext>
            </a:extLst>
          </p:cNvPr>
          <p:cNvSpPr/>
          <p:nvPr/>
        </p:nvSpPr>
        <p:spPr>
          <a:xfrm>
            <a:off x="7835900" y="533400"/>
            <a:ext cx="165100" cy="290830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>
            <a:extLst>
              <a:ext uri="{FF2B5EF4-FFF2-40B4-BE49-F238E27FC236}">
                <a16:creationId xmlns:a16="http://schemas.microsoft.com/office/drawing/2014/main" id="{735C5202-637B-B816-A5F8-3360FAAABB3E}"/>
              </a:ext>
            </a:extLst>
          </p:cNvPr>
          <p:cNvSpPr/>
          <p:nvPr/>
        </p:nvSpPr>
        <p:spPr>
          <a:xfrm rot="5400000">
            <a:off x="9354705" y="1943100"/>
            <a:ext cx="150091" cy="290830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783F1A3-A85A-1F8B-D3CF-85171C54638D}"/>
              </a:ext>
            </a:extLst>
          </p:cNvPr>
          <p:cNvSpPr/>
          <p:nvPr/>
        </p:nvSpPr>
        <p:spPr>
          <a:xfrm>
            <a:off x="8394700" y="873126"/>
            <a:ext cx="177800" cy="13263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D1EEA1-5DC1-8D24-BF41-A5791E585E80}"/>
              </a:ext>
            </a:extLst>
          </p:cNvPr>
          <p:cNvSpPr/>
          <p:nvPr/>
        </p:nvSpPr>
        <p:spPr>
          <a:xfrm>
            <a:off x="9194800" y="1176427"/>
            <a:ext cx="177800" cy="13263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9C9C423-E7CC-B02D-C4BF-F65B16E1573E}"/>
              </a:ext>
            </a:extLst>
          </p:cNvPr>
          <p:cNvSpPr/>
          <p:nvPr/>
        </p:nvSpPr>
        <p:spPr>
          <a:xfrm>
            <a:off x="9347200" y="2426120"/>
            <a:ext cx="177800" cy="13263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0FEB9F2-15EA-96EC-1DC0-C77D2E27AA1D}"/>
              </a:ext>
            </a:extLst>
          </p:cNvPr>
          <p:cNvSpPr/>
          <p:nvPr/>
        </p:nvSpPr>
        <p:spPr>
          <a:xfrm>
            <a:off x="8734425" y="2687492"/>
            <a:ext cx="177800" cy="13263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95D4D84-DB69-601D-04DA-EC98D284D200}"/>
              </a:ext>
            </a:extLst>
          </p:cNvPr>
          <p:cNvSpPr/>
          <p:nvPr/>
        </p:nvSpPr>
        <p:spPr>
          <a:xfrm>
            <a:off x="9906000" y="1812926"/>
            <a:ext cx="177800" cy="13263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886D1CE-D004-ACBE-C42A-2605BB54D492}"/>
              </a:ext>
            </a:extLst>
          </p:cNvPr>
          <p:cNvSpPr/>
          <p:nvPr/>
        </p:nvSpPr>
        <p:spPr>
          <a:xfrm>
            <a:off x="9690100" y="2399102"/>
            <a:ext cx="2266950" cy="1866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cat sat on the mat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70EA6EB-2164-A555-9642-45271C490820}"/>
              </a:ext>
            </a:extLst>
          </p:cNvPr>
          <p:cNvSpPr/>
          <p:nvPr/>
        </p:nvSpPr>
        <p:spPr>
          <a:xfrm>
            <a:off x="8950325" y="2660474"/>
            <a:ext cx="2266950" cy="1866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Cat loves milk and fish.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0B699CAD-E508-9DA8-CB36-216024E3C337}"/>
              </a:ext>
            </a:extLst>
          </p:cNvPr>
          <p:cNvSpPr/>
          <p:nvPr/>
        </p:nvSpPr>
        <p:spPr>
          <a:xfrm>
            <a:off x="8674100" y="828755"/>
            <a:ext cx="2063750" cy="1866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Dog is a pet animal.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A95F3B9-202F-0882-B610-1E41EEA8FECF}"/>
              </a:ext>
            </a:extLst>
          </p:cNvPr>
          <p:cNvSpPr/>
          <p:nvPr/>
        </p:nvSpPr>
        <p:spPr>
          <a:xfrm>
            <a:off x="9436100" y="1117444"/>
            <a:ext cx="2063750" cy="1866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Dog likes meat. 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8561E82-B4A9-73C6-CB2A-A96686905FC3}"/>
              </a:ext>
            </a:extLst>
          </p:cNvPr>
          <p:cNvSpPr/>
          <p:nvPr/>
        </p:nvSpPr>
        <p:spPr>
          <a:xfrm>
            <a:off x="10128250" y="1784422"/>
            <a:ext cx="2063750" cy="1866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Pet animal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2A314F1-E7AF-0BD1-5762-36E606142E6F}"/>
              </a:ext>
            </a:extLst>
          </p:cNvPr>
          <p:cNvSpPr/>
          <p:nvPr/>
        </p:nvSpPr>
        <p:spPr>
          <a:xfrm>
            <a:off x="8058150" y="3598508"/>
            <a:ext cx="2800351" cy="2057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Visualization of embeddings in 2D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995DBE8-4A95-108D-9A07-25C8EF62AF2E}"/>
              </a:ext>
            </a:extLst>
          </p:cNvPr>
          <p:cNvCxnSpPr>
            <a:cxnSpLocks/>
            <a:stCxn id="37" idx="7"/>
            <a:endCxn id="39" idx="3"/>
          </p:cNvCxnSpPr>
          <p:nvPr/>
        </p:nvCxnSpPr>
        <p:spPr>
          <a:xfrm flipV="1">
            <a:off x="9498962" y="1926137"/>
            <a:ext cx="433076" cy="51940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66AF5D3-A1DE-3076-8022-B497AB91E0BE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8848087" y="1926137"/>
            <a:ext cx="1083951" cy="75968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1950EA9-33D2-D738-C48F-39690959257E}"/>
              </a:ext>
            </a:extLst>
          </p:cNvPr>
          <p:cNvCxnSpPr>
            <a:cxnSpLocks/>
          </p:cNvCxnSpPr>
          <p:nvPr/>
        </p:nvCxnSpPr>
        <p:spPr>
          <a:xfrm flipV="1">
            <a:off x="8905229" y="2520655"/>
            <a:ext cx="530871" cy="22031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4AB244-354F-509C-9038-2FF63A0E18ED}"/>
              </a:ext>
            </a:extLst>
          </p:cNvPr>
          <p:cNvCxnSpPr>
            <a:cxnSpLocks/>
            <a:stCxn id="35" idx="5"/>
            <a:endCxn id="39" idx="1"/>
          </p:cNvCxnSpPr>
          <p:nvPr/>
        </p:nvCxnSpPr>
        <p:spPr>
          <a:xfrm>
            <a:off x="8546462" y="986337"/>
            <a:ext cx="1385576" cy="84601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103CC9D-A0AB-2843-439A-D9378C15DEDF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9340850" y="1225952"/>
            <a:ext cx="654050" cy="58697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24E805F-50E1-5973-2F49-F3B321152490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504549" y="922090"/>
            <a:ext cx="779151" cy="25433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51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WS Brand Template_Dark">
  <a:themeElements>
    <a:clrScheme name="AWS Template">
      <a:dk1>
        <a:srgbClr val="161E2D"/>
      </a:dk1>
      <a:lt1>
        <a:srgbClr val="FFFFFF"/>
      </a:lt1>
      <a:dk2>
        <a:srgbClr val="00193D"/>
      </a:dk2>
      <a:lt2>
        <a:srgbClr val="F5F7FF"/>
      </a:lt2>
      <a:accent1>
        <a:srgbClr val="0073E5"/>
      </a:accent1>
      <a:accent2>
        <a:srgbClr val="FF6A3D"/>
      </a:accent2>
      <a:accent3>
        <a:srgbClr val="5900B2"/>
      </a:accent3>
      <a:accent4>
        <a:srgbClr val="001A99"/>
      </a:accent4>
      <a:accent5>
        <a:srgbClr val="C300E0"/>
      </a:accent5>
      <a:accent6>
        <a:srgbClr val="00E500"/>
      </a:accent6>
      <a:hlink>
        <a:srgbClr val="42B4FF"/>
      </a:hlink>
      <a:folHlink>
        <a:srgbClr val="B2A8FF"/>
      </a:folHlink>
    </a:clrScheme>
    <a:fontScheme name="Ember Display all the way">
      <a:majorFont>
        <a:latin typeface="Amazon Ember Display"/>
        <a:ea typeface=""/>
        <a:cs typeface=""/>
      </a:majorFont>
      <a:minorFont>
        <a:latin typeface="Amazon Ember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ctr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10B1A1AB-66E2-4EB3-B743-8516223C8CA5}" vid="{207657F2-C1D5-4C9A-A624-35CD9B124E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17861</TotalTime>
  <Words>282</Words>
  <Application>Microsoft Macintosh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Amazon Ember</vt:lpstr>
      <vt:lpstr>Amazon Ember Display</vt:lpstr>
      <vt:lpstr>Amazon Ember Display Heavy</vt:lpstr>
      <vt:lpstr>Amazon Ember Display Medium</vt:lpstr>
      <vt:lpstr>Amazon Ember Mono</vt:lpstr>
      <vt:lpstr>Arial</vt:lpstr>
      <vt:lpstr>Calibri</vt:lpstr>
      <vt:lpstr>Calibri Light</vt:lpstr>
      <vt:lpstr>Wingdings</vt:lpstr>
      <vt:lpstr>Office Theme</vt:lpstr>
      <vt:lpstr>1_AWS Brand Template_Dark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Bhattacharjee, Avik</cp:lastModifiedBy>
  <cp:revision>133</cp:revision>
  <dcterms:created xsi:type="dcterms:W3CDTF">2024-03-28T09:42:45Z</dcterms:created>
  <dcterms:modified xsi:type="dcterms:W3CDTF">2024-09-03T14:04:43Z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9eed6f-34eb-4453-9f97-09510b9b219f_Enabled">
    <vt:lpwstr>true</vt:lpwstr>
  </property>
  <property fmtid="{D5CDD505-2E9C-101B-9397-08002B2CF9AE}" pid="3" name="MSIP_Label_929eed6f-34eb-4453-9f97-09510b9b219f_SetDate">
    <vt:lpwstr>2024-04-29T13:53:30Z</vt:lpwstr>
  </property>
  <property fmtid="{D5CDD505-2E9C-101B-9397-08002B2CF9AE}" pid="4" name="MSIP_Label_929eed6f-34eb-4453-9f97-09510b9b219f_Method">
    <vt:lpwstr>Standard</vt:lpwstr>
  </property>
  <property fmtid="{D5CDD505-2E9C-101B-9397-08002B2CF9AE}" pid="5" name="MSIP_Label_929eed6f-34eb-4453-9f97-09510b9b219f_Name">
    <vt:lpwstr>Amazon Pending_Classification</vt:lpwstr>
  </property>
  <property fmtid="{D5CDD505-2E9C-101B-9397-08002B2CF9AE}" pid="6" name="MSIP_Label_929eed6f-34eb-4453-9f97-09510b9b219f_SiteId">
    <vt:lpwstr>5280104a-472d-4538-9ccf-1e1d0efe8b1b</vt:lpwstr>
  </property>
  <property fmtid="{D5CDD505-2E9C-101B-9397-08002B2CF9AE}" pid="7" name="MSIP_Label_929eed6f-34eb-4453-9f97-09510b9b219f_ActionId">
    <vt:lpwstr>bbe4c23d-4030-45fb-88e6-8a5184093c8f</vt:lpwstr>
  </property>
  <property fmtid="{D5CDD505-2E9C-101B-9397-08002B2CF9AE}" pid="8" name="MSIP_Label_929eed6f-34eb-4453-9f97-09510b9b219f_ContentBits">
    <vt:lpwstr>0</vt:lpwstr>
  </property>
</Properties>
</file>