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147483285" r:id="rId3"/>
    <p:sldId id="2147483288" r:id="rId4"/>
    <p:sldId id="2147483289" r:id="rId5"/>
    <p:sldId id="2147483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8" id="{EF73F755-B588-4C49-BCEF-BB5EE9DC3C2B}">
          <p14:sldIdLst>
            <p14:sldId id="2147483285"/>
            <p14:sldId id="2147483288"/>
            <p14:sldId id="2147483289"/>
            <p14:sldId id="2147483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8"/>
    <p:restoredTop sz="95429"/>
  </p:normalViewPr>
  <p:slideViewPr>
    <p:cSldViewPr snapToGrid="0">
      <p:cViewPr varScale="1">
        <p:scale>
          <a:sx n="147" d="100"/>
          <a:sy n="147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18.1</a:t>
            </a:r>
          </a:p>
        </p:txBody>
      </p:sp>
    </p:spTree>
    <p:extLst>
      <p:ext uri="{BB962C8B-B14F-4D97-AF65-F5344CB8AC3E}">
        <p14:creationId xmlns:p14="http://schemas.microsoft.com/office/powerpoint/2010/main" val="34269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671D-8E24-6E3A-0B74-B2F1E4E4F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5EE339-44E7-6E2F-B72E-9CB4BB535AB6}"/>
              </a:ext>
            </a:extLst>
          </p:cNvPr>
          <p:cNvSpPr/>
          <p:nvPr/>
        </p:nvSpPr>
        <p:spPr>
          <a:xfrm>
            <a:off x="807720" y="2679700"/>
            <a:ext cx="9959344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Generative AI app powered by Image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EBE0FE-EA26-D8AC-8788-29A439821FEE}"/>
              </a:ext>
            </a:extLst>
          </p:cNvPr>
          <p:cNvSpPr/>
          <p:nvPr/>
        </p:nvSpPr>
        <p:spPr>
          <a:xfrm>
            <a:off x="840095" y="239408"/>
            <a:ext cx="2417443" cy="19465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pencil sketch of a cozy cottage with a chimney, nestled in a snowy forest, detailed with shading to create depth.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4950FC-C733-1B16-3F33-5573F3C3D867}"/>
              </a:ext>
            </a:extLst>
          </p:cNvPr>
          <p:cNvSpPr/>
          <p:nvPr/>
        </p:nvSpPr>
        <p:spPr>
          <a:xfrm>
            <a:off x="4515672" y="238935"/>
            <a:ext cx="2417443" cy="194599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digital artwork of a futuristic city with flying cars zipping past towering skyscrapers, illuminated by glowing holographic billboards.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F923C1-7F78-6E6C-06CD-46CAF771BDFF}"/>
              </a:ext>
            </a:extLst>
          </p:cNvPr>
          <p:cNvSpPr/>
          <p:nvPr/>
        </p:nvSpPr>
        <p:spPr>
          <a:xfrm>
            <a:off x="8338171" y="238935"/>
            <a:ext cx="2417443" cy="194599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Golden hour lighting illuminating a tranquil garden. </a:t>
            </a:r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Prompt</a:t>
            </a:r>
            <a:r>
              <a:rPr lang="en-I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dark, dimly lit garden with harsh shadows, lacking the warmth of golden hour lighting.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E64AC99-A2E2-5265-74E7-672507489BFE}"/>
              </a:ext>
            </a:extLst>
          </p:cNvPr>
          <p:cNvSpPr/>
          <p:nvPr/>
        </p:nvSpPr>
        <p:spPr>
          <a:xfrm>
            <a:off x="5517040" y="2269456"/>
            <a:ext cx="258527" cy="3257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DE56831-9FA6-D82F-403A-1CA6BEF48074}"/>
              </a:ext>
            </a:extLst>
          </p:cNvPr>
          <p:cNvSpPr/>
          <p:nvPr/>
        </p:nvSpPr>
        <p:spPr>
          <a:xfrm>
            <a:off x="2048817" y="3818456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C2DE3F8-E72D-6EAB-F6B2-035DF0A44F4D}"/>
              </a:ext>
            </a:extLst>
          </p:cNvPr>
          <p:cNvSpPr/>
          <p:nvPr/>
        </p:nvSpPr>
        <p:spPr>
          <a:xfrm>
            <a:off x="5607354" y="3773569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B3AE727-8F8E-8EB2-9E17-9784F7641043}"/>
              </a:ext>
            </a:extLst>
          </p:cNvPr>
          <p:cNvSpPr/>
          <p:nvPr/>
        </p:nvSpPr>
        <p:spPr>
          <a:xfrm>
            <a:off x="9322059" y="3758595"/>
            <a:ext cx="298145" cy="27821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DCF563E-78B6-0564-0AB1-1C74B43BBC19}"/>
              </a:ext>
            </a:extLst>
          </p:cNvPr>
          <p:cNvSpPr/>
          <p:nvPr/>
        </p:nvSpPr>
        <p:spPr>
          <a:xfrm rot="5400000">
            <a:off x="5596466" y="-1307255"/>
            <a:ext cx="381852" cy="9959343"/>
          </a:xfrm>
          <a:prstGeom prst="leftBrace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E2BFBC-7FE5-6A4C-343F-B16DCAD2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67" y="4096468"/>
            <a:ext cx="2431444" cy="2406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14456B-52CF-94E3-2B8E-7B4FB423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71" y="4096468"/>
            <a:ext cx="2431444" cy="2406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D2615B3B-7A12-AF09-F92F-91A35A8118AD}"/>
              </a:ext>
            </a:extLst>
          </p:cNvPr>
          <p:cNvSpPr/>
          <p:nvPr/>
        </p:nvSpPr>
        <p:spPr>
          <a:xfrm>
            <a:off x="9391589" y="2264851"/>
            <a:ext cx="258527" cy="3257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39A1AF8-A6AA-14F2-023E-D5BC83E3DE7E}"/>
              </a:ext>
            </a:extLst>
          </p:cNvPr>
          <p:cNvSpPr/>
          <p:nvPr/>
        </p:nvSpPr>
        <p:spPr>
          <a:xfrm>
            <a:off x="1790289" y="2275071"/>
            <a:ext cx="258527" cy="3257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397E85-D446-0A48-7513-2035C94DA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061" y="4104542"/>
            <a:ext cx="2431444" cy="2406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24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32D0-9BFF-BE41-F7BD-736502D7A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649BD2-DE13-E784-D787-EFFFAFEC60CB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Notebook Image</a:t>
            </a:r>
          </a:p>
        </p:txBody>
      </p:sp>
    </p:spTree>
    <p:extLst>
      <p:ext uri="{BB962C8B-B14F-4D97-AF65-F5344CB8AC3E}">
        <p14:creationId xmlns:p14="http://schemas.microsoft.com/office/powerpoint/2010/main" val="39236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1B97-8F8D-B59B-F8DC-A2584CC08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FF072-65DF-634E-953F-4DA61DF38013}"/>
              </a:ext>
            </a:extLst>
          </p:cNvPr>
          <p:cNvSpPr/>
          <p:nvPr/>
        </p:nvSpPr>
        <p:spPr>
          <a:xfrm>
            <a:off x="2612571" y="2002971"/>
            <a:ext cx="7410995" cy="2882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B8E4B-BDB3-324E-A1C4-49A77924F4F3}"/>
              </a:ext>
            </a:extLst>
          </p:cNvPr>
          <p:cNvSpPr txBox="1"/>
          <p:nvPr/>
        </p:nvSpPr>
        <p:spPr>
          <a:xfrm>
            <a:off x="5556068" y="1515292"/>
            <a:ext cx="29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3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FA5E-0929-D7F0-4C09-259411ECD637}"/>
              </a:ext>
            </a:extLst>
          </p:cNvPr>
          <p:cNvSpPr txBox="1"/>
          <p:nvPr/>
        </p:nvSpPr>
        <p:spPr>
          <a:xfrm>
            <a:off x="10115005" y="3059668"/>
            <a:ext cx="29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= 2 m</a:t>
            </a:r>
          </a:p>
        </p:txBody>
      </p:sp>
    </p:spTree>
    <p:extLst>
      <p:ext uri="{BB962C8B-B14F-4D97-AF65-F5344CB8AC3E}">
        <p14:creationId xmlns:p14="http://schemas.microsoft.com/office/powerpoint/2010/main" val="28195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19567</TotalTime>
  <Words>99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164</cp:revision>
  <dcterms:created xsi:type="dcterms:W3CDTF">2024-03-28T09:42:45Z</dcterms:created>
  <dcterms:modified xsi:type="dcterms:W3CDTF">2024-12-03T05:56:41Z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