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8"/>
  </p:notesMasterIdLst>
  <p:sldIdLst>
    <p:sldId id="2147483285" r:id="rId3"/>
    <p:sldId id="2147483276" r:id="rId4"/>
    <p:sldId id="2147483286" r:id="rId5"/>
    <p:sldId id="2147483277" r:id="rId6"/>
    <p:sldId id="2147483287" r:id="rId7"/>
    <p:sldId id="2147483289" r:id="rId8"/>
    <p:sldId id="2147483290" r:id="rId9"/>
    <p:sldId id="2147483288" r:id="rId10"/>
    <p:sldId id="2147483291" r:id="rId11"/>
    <p:sldId id="2147483292" r:id="rId12"/>
    <p:sldId id="2147483293" r:id="rId13"/>
    <p:sldId id="2147483294" r:id="rId14"/>
    <p:sldId id="2147483295" r:id="rId15"/>
    <p:sldId id="270" r:id="rId16"/>
    <p:sldId id="2147483296" r:id="rId17"/>
    <p:sldId id="2147483302" r:id="rId18"/>
    <p:sldId id="2147483297" r:id="rId19"/>
    <p:sldId id="272" r:id="rId20"/>
    <p:sldId id="2147483298" r:id="rId21"/>
    <p:sldId id="273" r:id="rId22"/>
    <p:sldId id="2147483299" r:id="rId23"/>
    <p:sldId id="274" r:id="rId24"/>
    <p:sldId id="2147483300" r:id="rId25"/>
    <p:sldId id="275"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4" id="{EF73F755-B588-4C49-BCEF-BB5EE9DC3C2B}">
          <p14:sldIdLst>
            <p14:sldId id="2147483285"/>
            <p14:sldId id="2147483276"/>
            <p14:sldId id="2147483286"/>
            <p14:sldId id="2147483277"/>
            <p14:sldId id="2147483287"/>
            <p14:sldId id="2147483289"/>
            <p14:sldId id="2147483290"/>
            <p14:sldId id="2147483288"/>
            <p14:sldId id="2147483291"/>
            <p14:sldId id="2147483292"/>
            <p14:sldId id="2147483293"/>
            <p14:sldId id="2147483294"/>
            <p14:sldId id="2147483295"/>
            <p14:sldId id="270"/>
            <p14:sldId id="2147483296"/>
            <p14:sldId id="2147483302"/>
            <p14:sldId id="2147483297"/>
            <p14:sldId id="272"/>
            <p14:sldId id="2147483298"/>
            <p14:sldId id="273"/>
            <p14:sldId id="2147483299"/>
            <p14:sldId id="274"/>
            <p14:sldId id="2147483300"/>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44"/>
    <p:restoredTop sz="96801"/>
  </p:normalViewPr>
  <p:slideViewPr>
    <p:cSldViewPr snapToGrid="0">
      <p:cViewPr>
        <p:scale>
          <a:sx n="189" d="100"/>
          <a:sy n="189" d="100"/>
        </p:scale>
        <p:origin x="179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39113-BC87-EE46-9CEE-49521B7AFCD0}" type="datetimeFigureOut">
              <a:rPr lang="en-US" smtClean="0"/>
              <a:t>11/9/24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0CAF4-5D21-AA4B-82F5-4C7A0962F483}" type="slidenum">
              <a:rPr lang="en-US" smtClean="0"/>
              <a:t>‹#›</a:t>
            </a:fld>
            <a:endParaRPr lang="en-US"/>
          </a:p>
        </p:txBody>
      </p:sp>
    </p:spTree>
    <p:extLst>
      <p:ext uri="{BB962C8B-B14F-4D97-AF65-F5344CB8AC3E}">
        <p14:creationId xmlns:p14="http://schemas.microsoft.com/office/powerpoint/2010/main" val="337062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0CAF4-5D21-AA4B-82F5-4C7A0962F4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0648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0CAF4-5D21-AA4B-82F5-4C7A0962F48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6397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E7A2-897B-A1D6-1757-AA5D2D2C7A9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A8B16C4-836F-739D-4C29-0936E622CA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2DC40FB-96A6-3732-610D-F62F8B1B1FF2}"/>
              </a:ext>
            </a:extLst>
          </p:cNvPr>
          <p:cNvSpPr>
            <a:spLocks noGrp="1"/>
          </p:cNvSpPr>
          <p:nvPr>
            <p:ph type="dt" sz="half" idx="10"/>
          </p:nvPr>
        </p:nvSpPr>
        <p:spPr/>
        <p:txBody>
          <a:bodyPr/>
          <a:lstStyle/>
          <a:p>
            <a:fld id="{679EAF2C-9EE1-164D-A4DB-07B56D70249A}" type="datetimeFigureOut">
              <a:rPr lang="en-US" smtClean="0"/>
              <a:t>11/9/24</a:t>
            </a:fld>
            <a:endParaRPr lang="en-US"/>
          </a:p>
        </p:txBody>
      </p:sp>
      <p:sp>
        <p:nvSpPr>
          <p:cNvPr id="5" name="Footer Placeholder 4">
            <a:extLst>
              <a:ext uri="{FF2B5EF4-FFF2-40B4-BE49-F238E27FC236}">
                <a16:creationId xmlns:a16="http://schemas.microsoft.com/office/drawing/2014/main" id="{0C3E448E-FBE9-8A2D-6D32-F99C41FA7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D6E8F-80A6-AF1C-8B4D-E4FA3F786863}"/>
              </a:ext>
            </a:extLst>
          </p:cNvPr>
          <p:cNvSpPr>
            <a:spLocks noGrp="1"/>
          </p:cNvSpPr>
          <p:nvPr>
            <p:ph type="sldNum" sz="quarter" idx="12"/>
          </p:nvPr>
        </p:nvSpPr>
        <p:spPr/>
        <p:txBody>
          <a:bodyPr/>
          <a:lstStyle/>
          <a:p>
            <a:fld id="{FEEA0E39-E829-FA4D-8371-6B91B89C5C2C}" type="slidenum">
              <a:rPr lang="en-US" smtClean="0"/>
              <a:t>‹#›</a:t>
            </a:fld>
            <a:endParaRPr lang="en-US"/>
          </a:p>
        </p:txBody>
      </p:sp>
    </p:spTree>
    <p:extLst>
      <p:ext uri="{BB962C8B-B14F-4D97-AF65-F5344CB8AC3E}">
        <p14:creationId xmlns:p14="http://schemas.microsoft.com/office/powerpoint/2010/main" val="247841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05E9-057F-F918-0938-CF563A24EA3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1BC5ADE-8140-56C9-F94E-917084FFBF5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EFB0A6-996C-53F8-89C0-ABAFC953207D}"/>
              </a:ext>
            </a:extLst>
          </p:cNvPr>
          <p:cNvSpPr>
            <a:spLocks noGrp="1"/>
          </p:cNvSpPr>
          <p:nvPr>
            <p:ph type="dt" sz="half" idx="10"/>
          </p:nvPr>
        </p:nvSpPr>
        <p:spPr/>
        <p:txBody>
          <a:bodyPr/>
          <a:lstStyle/>
          <a:p>
            <a:fld id="{679EAF2C-9EE1-164D-A4DB-07B56D70249A}" type="datetimeFigureOut">
              <a:rPr lang="en-US" smtClean="0"/>
              <a:t>11/9/24</a:t>
            </a:fld>
            <a:endParaRPr lang="en-US"/>
          </a:p>
        </p:txBody>
      </p:sp>
      <p:sp>
        <p:nvSpPr>
          <p:cNvPr id="5" name="Footer Placeholder 4">
            <a:extLst>
              <a:ext uri="{FF2B5EF4-FFF2-40B4-BE49-F238E27FC236}">
                <a16:creationId xmlns:a16="http://schemas.microsoft.com/office/drawing/2014/main" id="{8267AEBD-A0C5-B500-75CF-C046936D9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6D25C-08D2-465D-1C9C-5270F0F7FA79}"/>
              </a:ext>
            </a:extLst>
          </p:cNvPr>
          <p:cNvSpPr>
            <a:spLocks noGrp="1"/>
          </p:cNvSpPr>
          <p:nvPr>
            <p:ph type="sldNum" sz="quarter" idx="12"/>
          </p:nvPr>
        </p:nvSpPr>
        <p:spPr/>
        <p:txBody>
          <a:bodyPr/>
          <a:lstStyle/>
          <a:p>
            <a:fld id="{FEEA0E39-E829-FA4D-8371-6B91B89C5C2C}" type="slidenum">
              <a:rPr lang="en-US" smtClean="0"/>
              <a:t>‹#›</a:t>
            </a:fld>
            <a:endParaRPr lang="en-US"/>
          </a:p>
        </p:txBody>
      </p:sp>
    </p:spTree>
    <p:extLst>
      <p:ext uri="{BB962C8B-B14F-4D97-AF65-F5344CB8AC3E}">
        <p14:creationId xmlns:p14="http://schemas.microsoft.com/office/powerpoint/2010/main" val="1706718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E20BD9-A77D-3F8E-0781-FBE932B8AB4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FD41063-638A-B17E-74CD-57DD88365C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5F618A4-2F95-F07E-9EF3-65E9B736DA4B}"/>
              </a:ext>
            </a:extLst>
          </p:cNvPr>
          <p:cNvSpPr>
            <a:spLocks noGrp="1"/>
          </p:cNvSpPr>
          <p:nvPr>
            <p:ph type="dt" sz="half" idx="10"/>
          </p:nvPr>
        </p:nvSpPr>
        <p:spPr/>
        <p:txBody>
          <a:bodyPr/>
          <a:lstStyle/>
          <a:p>
            <a:fld id="{679EAF2C-9EE1-164D-A4DB-07B56D70249A}" type="datetimeFigureOut">
              <a:rPr lang="en-US" smtClean="0"/>
              <a:t>11/9/24</a:t>
            </a:fld>
            <a:endParaRPr lang="en-US"/>
          </a:p>
        </p:txBody>
      </p:sp>
      <p:sp>
        <p:nvSpPr>
          <p:cNvPr id="5" name="Footer Placeholder 4">
            <a:extLst>
              <a:ext uri="{FF2B5EF4-FFF2-40B4-BE49-F238E27FC236}">
                <a16:creationId xmlns:a16="http://schemas.microsoft.com/office/drawing/2014/main" id="{9E436BDD-835C-5396-4EBB-7068674B5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B55F3-5BD3-234A-ED0C-528A50D30D80}"/>
              </a:ext>
            </a:extLst>
          </p:cNvPr>
          <p:cNvSpPr>
            <a:spLocks noGrp="1"/>
          </p:cNvSpPr>
          <p:nvPr>
            <p:ph type="sldNum" sz="quarter" idx="12"/>
          </p:nvPr>
        </p:nvSpPr>
        <p:spPr/>
        <p:txBody>
          <a:bodyPr/>
          <a:lstStyle/>
          <a:p>
            <a:fld id="{FEEA0E39-E829-FA4D-8371-6B91B89C5C2C}" type="slidenum">
              <a:rPr lang="en-US" smtClean="0"/>
              <a:t>‹#›</a:t>
            </a:fld>
            <a:endParaRPr lang="en-US"/>
          </a:p>
        </p:txBody>
      </p:sp>
    </p:spTree>
    <p:extLst>
      <p:ext uri="{BB962C8B-B14F-4D97-AF65-F5344CB8AC3E}">
        <p14:creationId xmlns:p14="http://schemas.microsoft.com/office/powerpoint/2010/main" val="2973562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D9AB480-D86C-B655-7136-BD90F46F7878}"/>
              </a:ext>
            </a:extLst>
          </p:cNvPr>
          <p:cNvSpPr>
            <a:spLocks noGrp="1"/>
          </p:cNvSpPr>
          <p:nvPr>
            <p:ph type="subTitle" idx="1" hasCustomPrompt="1"/>
          </p:nvPr>
        </p:nvSpPr>
        <p:spPr>
          <a:xfrm>
            <a:off x="426595" y="1870806"/>
            <a:ext cx="8274329" cy="258532"/>
          </a:xfrm>
        </p:spPr>
        <p:txBody>
          <a:bodyPr/>
          <a:lstStyle>
            <a:lvl1pPr marL="0" indent="0" algn="l">
              <a:buNone/>
              <a:defRPr sz="1200" b="1" cap="all" spc="300" baseline="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Legal text placeholder (editor use only)</a:t>
            </a:r>
          </a:p>
        </p:txBody>
      </p:sp>
      <p:sp>
        <p:nvSpPr>
          <p:cNvPr id="8" name="Title 7">
            <a:extLst>
              <a:ext uri="{FF2B5EF4-FFF2-40B4-BE49-F238E27FC236}">
                <a16:creationId xmlns:a16="http://schemas.microsoft.com/office/drawing/2014/main" id="{84501CE9-4E0D-C1B6-5434-4BAC2CFF7D49}"/>
              </a:ext>
            </a:extLst>
          </p:cNvPr>
          <p:cNvSpPr>
            <a:spLocks noGrp="1"/>
          </p:cNvSpPr>
          <p:nvPr>
            <p:ph type="title" hasCustomPrompt="1"/>
          </p:nvPr>
        </p:nvSpPr>
        <p:spPr>
          <a:xfrm>
            <a:off x="426595" y="2280380"/>
            <a:ext cx="8274329" cy="1865508"/>
          </a:xfrm>
        </p:spPr>
        <p:txBody>
          <a:bodyPr tIns="146304" bIns="146304"/>
          <a:lstStyle>
            <a:lvl1pPr>
              <a:defRPr sz="4400"/>
            </a:lvl1pPr>
          </a:lstStyle>
          <a:p>
            <a:r>
              <a:rPr lang="en-US"/>
              <a:t>Enter session title</a:t>
            </a:r>
          </a:p>
        </p:txBody>
      </p:sp>
      <p:sp>
        <p:nvSpPr>
          <p:cNvPr id="9" name="Text Placeholder 11">
            <a:extLst>
              <a:ext uri="{FF2B5EF4-FFF2-40B4-BE49-F238E27FC236}">
                <a16:creationId xmlns:a16="http://schemas.microsoft.com/office/drawing/2014/main" id="{E45CCCEF-5F18-2860-DFF6-027276E53732}"/>
              </a:ext>
            </a:extLst>
          </p:cNvPr>
          <p:cNvSpPr>
            <a:spLocks noGrp="1"/>
          </p:cNvSpPr>
          <p:nvPr>
            <p:ph type="body" sz="quarter" idx="10" hasCustomPrompt="1"/>
          </p:nvPr>
        </p:nvSpPr>
        <p:spPr>
          <a:xfrm>
            <a:off x="426595" y="4572926"/>
            <a:ext cx="3702329" cy="369332"/>
          </a:xfrm>
        </p:spPr>
        <p:txBody>
          <a:bodyPr/>
          <a:lstStyle>
            <a:lvl1pPr marL="0" indent="0">
              <a:buNone/>
              <a:defRPr sz="2000" b="1" cap="none" spc="0" baseline="0"/>
            </a:lvl1pPr>
          </a:lstStyle>
          <a:p>
            <a:pPr lvl="0"/>
            <a:r>
              <a:rPr lang="en-US"/>
              <a:t>Speaker name</a:t>
            </a:r>
          </a:p>
        </p:txBody>
      </p:sp>
      <p:sp>
        <p:nvSpPr>
          <p:cNvPr id="10" name="Text Placeholder 13">
            <a:extLst>
              <a:ext uri="{FF2B5EF4-FFF2-40B4-BE49-F238E27FC236}">
                <a16:creationId xmlns:a16="http://schemas.microsoft.com/office/drawing/2014/main" id="{8D448997-2AB6-95F6-CD00-3A71DCD551A0}"/>
              </a:ext>
            </a:extLst>
          </p:cNvPr>
          <p:cNvSpPr>
            <a:spLocks noGrp="1"/>
          </p:cNvSpPr>
          <p:nvPr>
            <p:ph type="body" sz="quarter" idx="12" hasCustomPrompt="1"/>
          </p:nvPr>
        </p:nvSpPr>
        <p:spPr>
          <a:xfrm>
            <a:off x="426595" y="1372973"/>
            <a:ext cx="3492500" cy="258532"/>
          </a:xfrm>
        </p:spPr>
        <p:txBody>
          <a:bodyPr/>
          <a:lstStyle>
            <a:lvl1pPr marL="0" indent="0">
              <a:buNone/>
              <a:defRPr sz="1200" b="1" cap="all" spc="300" baseline="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Enter session ID</a:t>
            </a:r>
          </a:p>
        </p:txBody>
      </p:sp>
      <p:sp>
        <p:nvSpPr>
          <p:cNvPr id="11" name="Text Placeholder 15">
            <a:extLst>
              <a:ext uri="{FF2B5EF4-FFF2-40B4-BE49-F238E27FC236}">
                <a16:creationId xmlns:a16="http://schemas.microsoft.com/office/drawing/2014/main" id="{8E393F6A-4D6C-030B-19DC-39B7D8F86423}"/>
              </a:ext>
            </a:extLst>
          </p:cNvPr>
          <p:cNvSpPr>
            <a:spLocks noGrp="1"/>
          </p:cNvSpPr>
          <p:nvPr>
            <p:ph type="body" sz="quarter" idx="13" hasCustomPrompt="1"/>
          </p:nvPr>
        </p:nvSpPr>
        <p:spPr>
          <a:xfrm>
            <a:off x="426595" y="4946988"/>
            <a:ext cx="3702329" cy="834074"/>
          </a:xfrm>
        </p:spPr>
        <p:txBody>
          <a:bodyPr/>
          <a:lstStyle>
            <a:lvl1pPr marL="0" indent="0">
              <a:spcAft>
                <a:spcPts val="300"/>
              </a:spcAft>
              <a:buNone/>
              <a:defRPr sz="1600"/>
            </a:lvl1pPr>
            <a:lvl2pPr marL="228600" indent="0">
              <a:buNone/>
              <a:defRPr/>
            </a:lvl2pPr>
            <a:lvl3pPr marL="457200" indent="0">
              <a:buNone/>
              <a:defRPr/>
            </a:lvl3pPr>
            <a:lvl4pPr marL="685800" indent="0">
              <a:buNone/>
              <a:defRPr/>
            </a:lvl4pPr>
            <a:lvl5pPr marL="685800" indent="0">
              <a:buNone/>
              <a:defRPr/>
            </a:lvl5pPr>
          </a:lstStyle>
          <a:p>
            <a:pPr lvl="0"/>
            <a:r>
              <a:rPr lang="en-US" dirty="0"/>
              <a:t>(pronouns)</a:t>
            </a:r>
          </a:p>
          <a:p>
            <a:pPr lvl="0"/>
            <a:r>
              <a:rPr lang="en-US" dirty="0"/>
              <a:t>Job title</a:t>
            </a:r>
          </a:p>
          <a:p>
            <a:pPr lvl="0"/>
            <a:r>
              <a:rPr lang="en-US" dirty="0"/>
              <a:t>Company</a:t>
            </a:r>
          </a:p>
        </p:txBody>
      </p:sp>
      <p:sp>
        <p:nvSpPr>
          <p:cNvPr id="12" name="Slide Number Placeholder 5">
            <a:extLst>
              <a:ext uri="{FF2B5EF4-FFF2-40B4-BE49-F238E27FC236}">
                <a16:creationId xmlns:a16="http://schemas.microsoft.com/office/drawing/2014/main" id="{D2D7A117-FC7A-651D-49FD-366D450482F3}"/>
              </a:ext>
            </a:extLst>
          </p:cNvPr>
          <p:cNvSpPr>
            <a:spLocks noGrp="1"/>
          </p:cNvSpPr>
          <p:nvPr>
            <p:ph type="sldNum" sz="quarter" idx="4"/>
          </p:nvPr>
        </p:nvSpPr>
        <p:spPr>
          <a:xfrm>
            <a:off x="9105901" y="6348151"/>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C503246-BBCE-4F0A-BCDC-08FC4C52637D}" type="slidenum">
              <a:rPr lang="en-US" smtClean="0"/>
              <a:pPr/>
              <a:t>‹#›</a:t>
            </a:fld>
            <a:endParaRPr lang="en-US"/>
          </a:p>
        </p:txBody>
      </p:sp>
    </p:spTree>
    <p:extLst>
      <p:ext uri="{BB962C8B-B14F-4D97-AF65-F5344CB8AC3E}">
        <p14:creationId xmlns:p14="http://schemas.microsoft.com/office/powerpoint/2010/main" val="670446409"/>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over slide gradien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3BD4D8D4-CAB7-30A9-E0D1-FF90E1042C3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9101" y="551423"/>
            <a:ext cx="1010270" cy="604149"/>
          </a:xfrm>
          <a:prstGeom prst="rect">
            <a:avLst/>
          </a:prstGeom>
        </p:spPr>
      </p:pic>
      <p:sp>
        <p:nvSpPr>
          <p:cNvPr id="26" name="Title 1">
            <a:extLst>
              <a:ext uri="{FF2B5EF4-FFF2-40B4-BE49-F238E27FC236}">
                <a16:creationId xmlns:a16="http://schemas.microsoft.com/office/drawing/2014/main" id="{569C7664-82A9-5052-F0A8-628B5EC1FF9F}"/>
              </a:ext>
            </a:extLst>
          </p:cNvPr>
          <p:cNvSpPr>
            <a:spLocks noGrp="1"/>
          </p:cNvSpPr>
          <p:nvPr>
            <p:ph type="ctrTitle" hasCustomPrompt="1"/>
          </p:nvPr>
        </p:nvSpPr>
        <p:spPr>
          <a:xfrm>
            <a:off x="419101" y="2737936"/>
            <a:ext cx="6781800" cy="757130"/>
          </a:xfrm>
        </p:spPr>
        <p:txBody>
          <a:bodyPr wrap="square" anchor="t" anchorCtr="0"/>
          <a:lstStyle>
            <a:lvl1pPr algn="l">
              <a:defRPr sz="4800">
                <a:solidFill>
                  <a:schemeClr val="bg1"/>
                </a:solidFill>
                <a:latin typeface="+mn-lt"/>
              </a:defRPr>
            </a:lvl1pPr>
          </a:lstStyle>
          <a:p>
            <a:r>
              <a:rPr lang="en-US"/>
              <a:t>Enter title</a:t>
            </a:r>
          </a:p>
        </p:txBody>
      </p:sp>
      <p:sp>
        <p:nvSpPr>
          <p:cNvPr id="27" name="Subtitle 2">
            <a:extLst>
              <a:ext uri="{FF2B5EF4-FFF2-40B4-BE49-F238E27FC236}">
                <a16:creationId xmlns:a16="http://schemas.microsoft.com/office/drawing/2014/main" id="{2D618EEC-4A1A-A00D-AD68-4F5B68B6D4F5}"/>
              </a:ext>
            </a:extLst>
          </p:cNvPr>
          <p:cNvSpPr>
            <a:spLocks noGrp="1"/>
          </p:cNvSpPr>
          <p:nvPr>
            <p:ph type="subTitle" idx="1" hasCustomPrompt="1"/>
          </p:nvPr>
        </p:nvSpPr>
        <p:spPr>
          <a:xfrm>
            <a:off x="419100" y="3518496"/>
            <a:ext cx="6781799" cy="535531"/>
          </a:xfrm>
        </p:spPr>
        <p:txBody>
          <a:bodyPr wrap="square"/>
          <a:lstStyle>
            <a:lvl1pPr marL="0" indent="0" algn="l">
              <a:spcAft>
                <a:spcPts val="0"/>
              </a:spcAft>
              <a:buFont typeface="Arial" panose="020B0604020202020204" pitchFamily="34" charset="0"/>
              <a:buNone/>
              <a:defRPr sz="3200" b="0" i="0" cap="none" spc="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Enter subtitle</a:t>
            </a:r>
          </a:p>
        </p:txBody>
      </p:sp>
      <p:sp>
        <p:nvSpPr>
          <p:cNvPr id="28" name="Text Placeholder 7">
            <a:extLst>
              <a:ext uri="{FF2B5EF4-FFF2-40B4-BE49-F238E27FC236}">
                <a16:creationId xmlns:a16="http://schemas.microsoft.com/office/drawing/2014/main" id="{E526B1CC-9B8A-5332-5E7A-2D85E8BF6F33}"/>
              </a:ext>
            </a:extLst>
          </p:cNvPr>
          <p:cNvSpPr>
            <a:spLocks noGrp="1"/>
          </p:cNvSpPr>
          <p:nvPr>
            <p:ph type="body" sz="quarter" idx="10" hasCustomPrompt="1"/>
          </p:nvPr>
        </p:nvSpPr>
        <p:spPr>
          <a:xfrm>
            <a:off x="419101" y="2341195"/>
            <a:ext cx="6781800" cy="361335"/>
          </a:xfrm>
        </p:spPr>
        <p:txBody>
          <a:bodyPr wrap="square"/>
          <a:lstStyle>
            <a:lvl1pPr marL="0" indent="0">
              <a:spcAft>
                <a:spcPts val="0"/>
              </a:spcAft>
              <a:buNone/>
              <a:defRPr sz="1900" b="1" i="0" cap="all" spc="300" baseline="0">
                <a:solidFill>
                  <a:schemeClr val="bg1"/>
                </a:solidFill>
                <a:latin typeface="Amazon Ember Mono" panose="020B0709020204020204" pitchFamily="49" charset="0"/>
                <a:ea typeface="Amazon Ember Mono" panose="020B0709020204020204" pitchFamily="49" charset="0"/>
                <a:cs typeface="Amazon Ember Mono" panose="020B0709020204020204" pitchFamily="49" charset="0"/>
              </a:defRPr>
            </a:lvl1pPr>
          </a:lstStyle>
          <a:p>
            <a:pPr lvl="0"/>
            <a:r>
              <a:rPr lang="en-US" dirty="0"/>
              <a:t>Enter session ID if required</a:t>
            </a:r>
          </a:p>
        </p:txBody>
      </p:sp>
      <p:sp>
        <p:nvSpPr>
          <p:cNvPr id="34" name="Text Placeholder 11">
            <a:extLst>
              <a:ext uri="{FF2B5EF4-FFF2-40B4-BE49-F238E27FC236}">
                <a16:creationId xmlns:a16="http://schemas.microsoft.com/office/drawing/2014/main" id="{CC6394AE-9889-3497-D2CF-B3A13B83B639}"/>
              </a:ext>
            </a:extLst>
          </p:cNvPr>
          <p:cNvSpPr>
            <a:spLocks noGrp="1"/>
          </p:cNvSpPr>
          <p:nvPr>
            <p:ph type="body" sz="quarter" idx="14" hasCustomPrompt="1"/>
          </p:nvPr>
        </p:nvSpPr>
        <p:spPr>
          <a:xfrm>
            <a:off x="426595" y="4572926"/>
            <a:ext cx="3702329" cy="369332"/>
          </a:xfrm>
        </p:spPr>
        <p:txBody>
          <a:bodyPr/>
          <a:lstStyle>
            <a:lvl1pPr marL="0" indent="0">
              <a:buNone/>
              <a:defRPr sz="2000" b="1" cap="none" spc="0" baseline="0">
                <a:solidFill>
                  <a:schemeClr val="bg1"/>
                </a:solidFill>
              </a:defRPr>
            </a:lvl1pPr>
          </a:lstStyle>
          <a:p>
            <a:pPr lvl="0"/>
            <a:r>
              <a:rPr lang="en-US"/>
              <a:t>Speaker name</a:t>
            </a:r>
          </a:p>
        </p:txBody>
      </p:sp>
      <p:sp>
        <p:nvSpPr>
          <p:cNvPr id="35" name="Text Placeholder 15">
            <a:extLst>
              <a:ext uri="{FF2B5EF4-FFF2-40B4-BE49-F238E27FC236}">
                <a16:creationId xmlns:a16="http://schemas.microsoft.com/office/drawing/2014/main" id="{4558D9E7-4CE8-14F0-81B1-BC0FB89484F5}"/>
              </a:ext>
            </a:extLst>
          </p:cNvPr>
          <p:cNvSpPr>
            <a:spLocks noGrp="1"/>
          </p:cNvSpPr>
          <p:nvPr>
            <p:ph type="body" sz="quarter" idx="15" hasCustomPrompt="1"/>
          </p:nvPr>
        </p:nvSpPr>
        <p:spPr>
          <a:xfrm>
            <a:off x="426595" y="4946988"/>
            <a:ext cx="3702329" cy="834074"/>
          </a:xfrm>
        </p:spPr>
        <p:txBody>
          <a:bodyPr/>
          <a:lstStyle>
            <a:lvl1pPr marL="0" indent="0">
              <a:spcAft>
                <a:spcPts val="300"/>
              </a:spcAft>
              <a:buNone/>
              <a:defRPr sz="1600">
                <a:solidFill>
                  <a:schemeClr val="bg1"/>
                </a:solidFill>
              </a:defRPr>
            </a:lvl1pPr>
            <a:lvl2pPr marL="228600" indent="0">
              <a:buNone/>
              <a:defRPr/>
            </a:lvl2pPr>
            <a:lvl3pPr marL="457200" indent="0">
              <a:buNone/>
              <a:defRPr/>
            </a:lvl3pPr>
            <a:lvl4pPr marL="685800" indent="0">
              <a:buNone/>
              <a:defRPr/>
            </a:lvl4pPr>
            <a:lvl5pPr marL="685800" indent="0">
              <a:buNone/>
              <a:defRPr/>
            </a:lvl5pPr>
          </a:lstStyle>
          <a:p>
            <a:pPr lvl="0"/>
            <a:r>
              <a:rPr lang="en-US" dirty="0"/>
              <a:t>(pronouns)</a:t>
            </a:r>
          </a:p>
          <a:p>
            <a:pPr lvl="0"/>
            <a:r>
              <a:rPr lang="en-US" dirty="0"/>
              <a:t>Job title</a:t>
            </a:r>
          </a:p>
          <a:p>
            <a:pPr lvl="0"/>
            <a:r>
              <a:rPr lang="en-US" dirty="0"/>
              <a:t>Company</a:t>
            </a:r>
          </a:p>
        </p:txBody>
      </p:sp>
      <p:sp>
        <p:nvSpPr>
          <p:cNvPr id="37" name="TextBox 3">
            <a:extLst>
              <a:ext uri="{FF2B5EF4-FFF2-40B4-BE49-F238E27FC236}">
                <a16:creationId xmlns:a16="http://schemas.microsoft.com/office/drawing/2014/main" id="{01052C03-B95C-1BE5-F474-CE55562E4053}"/>
              </a:ext>
            </a:extLst>
          </p:cNvPr>
          <p:cNvSpPr txBox="1">
            <a:spLocks noChangeArrowheads="1"/>
          </p:cNvSpPr>
          <p:nvPr userDrawn="1"/>
        </p:nvSpPr>
        <p:spPr bwMode="white">
          <a:xfrm>
            <a:off x="419101" y="6476853"/>
            <a:ext cx="4658982" cy="107722"/>
          </a:xfrm>
          <a:prstGeom prst="rect">
            <a:avLst/>
          </a:prstGeom>
          <a:noFill/>
          <a:ln>
            <a:noFill/>
          </a:ln>
        </p:spPr>
        <p:txBody>
          <a:bodyPr wrap="square" lIns="0" tIns="0" rIns="0" bIns="0">
            <a:spAutoFit/>
          </a:bodyPr>
          <a:lstStyle>
            <a:lvl1pPr>
              <a:defRPr>
                <a:solidFill>
                  <a:schemeClr val="tx1"/>
                </a:solidFill>
                <a:latin typeface="+mn-lt"/>
              </a:defRPr>
            </a:lvl1pPr>
            <a:lvl2pPr marL="742950" indent="-285750">
              <a:defRPr>
                <a:solidFill>
                  <a:schemeClr val="tx1"/>
                </a:solidFill>
                <a:latin typeface="+mn-lt"/>
              </a:defRPr>
            </a:lvl2pPr>
            <a:lvl3pPr marL="1143000" indent="-228600">
              <a:defRPr>
                <a:solidFill>
                  <a:schemeClr val="tx1"/>
                </a:solidFill>
                <a:latin typeface="+mn-lt"/>
              </a:defRPr>
            </a:lvl3pPr>
            <a:lvl4pPr marL="1600200" indent="-228600">
              <a:defRPr>
                <a:solidFill>
                  <a:schemeClr val="tx1"/>
                </a:solidFill>
                <a:latin typeface="+mn-lt"/>
              </a:defRPr>
            </a:lvl4pPr>
            <a:lvl5pPr marL="2057400" indent="-228600">
              <a:defRPr>
                <a:solidFill>
                  <a:schemeClr val="tx1"/>
                </a:solidFill>
                <a:latin typeface="+mn-lt"/>
              </a:defRPr>
            </a:lvl5pPr>
            <a:lvl6pPr marL="2514600" indent="-228600" defTabSz="457200" fontAlgn="base">
              <a:spcBef>
                <a:spcPct val="0"/>
              </a:spcBef>
              <a:spcAft>
                <a:spcPct val="0"/>
              </a:spcAft>
              <a:defRPr>
                <a:solidFill>
                  <a:schemeClr val="tx1"/>
                </a:solidFill>
                <a:latin typeface="+mn-lt"/>
              </a:defRPr>
            </a:lvl6pPr>
            <a:lvl7pPr marL="2971800" indent="-228600" defTabSz="457200" fontAlgn="base">
              <a:spcBef>
                <a:spcPct val="0"/>
              </a:spcBef>
              <a:spcAft>
                <a:spcPct val="0"/>
              </a:spcAft>
              <a:defRPr>
                <a:solidFill>
                  <a:schemeClr val="tx1"/>
                </a:solidFill>
                <a:latin typeface="+mn-lt"/>
              </a:defRPr>
            </a:lvl7pPr>
            <a:lvl8pPr marL="3429000" indent="-228600" defTabSz="457200" fontAlgn="base">
              <a:spcBef>
                <a:spcPct val="0"/>
              </a:spcBef>
              <a:spcAft>
                <a:spcPct val="0"/>
              </a:spcAft>
              <a:defRPr>
                <a:solidFill>
                  <a:schemeClr val="tx1"/>
                </a:solidFill>
                <a:latin typeface="+mn-lt"/>
              </a:defRPr>
            </a:lvl8pPr>
            <a:lvl9pPr marL="3886200" indent="-228600" defTabSz="457200" fontAlgn="base">
              <a:spcBef>
                <a:spcPct val="0"/>
              </a:spcBef>
              <a:spcAft>
                <a:spcPct val="0"/>
              </a:spcAft>
              <a:defRPr>
                <a:solidFill>
                  <a:schemeClr val="tx1"/>
                </a:solidFill>
                <a:latin typeface="+mn-lt"/>
              </a:defRPr>
            </a:lvl9pPr>
          </a:lstStyle>
          <a:p>
            <a:pPr algn="l" defTabSz="1097212" eaLnBrk="1" fontAlgn="auto" hangingPunct="1">
              <a:spcBef>
                <a:spcPts val="0"/>
              </a:spcBef>
              <a:spcAft>
                <a:spcPts val="0"/>
              </a:spcAft>
              <a:defRPr/>
            </a:pPr>
            <a:r>
              <a:rPr lang="en-US" altLang="x-none" sz="700" b="0" i="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 2024, Amazon Web Services, Inc. or its affiliates. All rights reserved.</a:t>
            </a:r>
          </a:p>
        </p:txBody>
      </p:sp>
    </p:spTree>
    <p:extLst>
      <p:ext uri="{BB962C8B-B14F-4D97-AF65-F5344CB8AC3E}">
        <p14:creationId xmlns:p14="http://schemas.microsoft.com/office/powerpoint/2010/main" val="246567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Cover slide gradi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4" name="Graphic 23">
            <a:extLst>
              <a:ext uri="{FF2B5EF4-FFF2-40B4-BE49-F238E27FC236}">
                <a16:creationId xmlns:a16="http://schemas.microsoft.com/office/drawing/2014/main" id="{A132D961-6013-D997-E7FA-8B088EFC76B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9101" y="551423"/>
            <a:ext cx="1010270" cy="604149"/>
          </a:xfrm>
          <a:prstGeom prst="rect">
            <a:avLst/>
          </a:prstGeom>
        </p:spPr>
      </p:pic>
      <p:sp>
        <p:nvSpPr>
          <p:cNvPr id="4" name="Title 1">
            <a:extLst>
              <a:ext uri="{FF2B5EF4-FFF2-40B4-BE49-F238E27FC236}">
                <a16:creationId xmlns:a16="http://schemas.microsoft.com/office/drawing/2014/main" id="{BD2DC2EE-E87B-3A5B-5E75-2D6E41FB3984}"/>
              </a:ext>
            </a:extLst>
          </p:cNvPr>
          <p:cNvSpPr>
            <a:spLocks noGrp="1"/>
          </p:cNvSpPr>
          <p:nvPr>
            <p:ph type="ctrTitle" hasCustomPrompt="1"/>
          </p:nvPr>
        </p:nvSpPr>
        <p:spPr>
          <a:xfrm>
            <a:off x="419101" y="2737936"/>
            <a:ext cx="6781800" cy="757130"/>
          </a:xfrm>
        </p:spPr>
        <p:txBody>
          <a:bodyPr wrap="square" anchor="t" anchorCtr="0"/>
          <a:lstStyle>
            <a:lvl1pPr algn="l">
              <a:defRPr sz="4800">
                <a:solidFill>
                  <a:schemeClr val="bg1"/>
                </a:solidFill>
                <a:latin typeface="+mn-lt"/>
              </a:defRPr>
            </a:lvl1pPr>
          </a:lstStyle>
          <a:p>
            <a:r>
              <a:rPr lang="en-US"/>
              <a:t>Enter title</a:t>
            </a:r>
          </a:p>
        </p:txBody>
      </p:sp>
      <p:sp>
        <p:nvSpPr>
          <p:cNvPr id="10" name="Subtitle 2">
            <a:extLst>
              <a:ext uri="{FF2B5EF4-FFF2-40B4-BE49-F238E27FC236}">
                <a16:creationId xmlns:a16="http://schemas.microsoft.com/office/drawing/2014/main" id="{56BF4B5C-7D13-B582-5A3B-5961AFEEB350}"/>
              </a:ext>
            </a:extLst>
          </p:cNvPr>
          <p:cNvSpPr>
            <a:spLocks noGrp="1"/>
          </p:cNvSpPr>
          <p:nvPr>
            <p:ph type="subTitle" idx="1" hasCustomPrompt="1"/>
          </p:nvPr>
        </p:nvSpPr>
        <p:spPr>
          <a:xfrm>
            <a:off x="419100" y="3518496"/>
            <a:ext cx="6781799" cy="535531"/>
          </a:xfrm>
        </p:spPr>
        <p:txBody>
          <a:bodyPr wrap="square"/>
          <a:lstStyle>
            <a:lvl1pPr marL="0" indent="0" algn="l">
              <a:spcAft>
                <a:spcPts val="0"/>
              </a:spcAft>
              <a:buFont typeface="Arial" panose="020B0604020202020204" pitchFamily="34" charset="0"/>
              <a:buNone/>
              <a:defRPr sz="3200" b="0" i="0" cap="none" spc="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Enter subtitle</a:t>
            </a:r>
          </a:p>
        </p:txBody>
      </p:sp>
      <p:sp>
        <p:nvSpPr>
          <p:cNvPr id="12" name="Text Placeholder 7">
            <a:extLst>
              <a:ext uri="{FF2B5EF4-FFF2-40B4-BE49-F238E27FC236}">
                <a16:creationId xmlns:a16="http://schemas.microsoft.com/office/drawing/2014/main" id="{9989C9A6-A0F7-6844-34C4-451A6C419846}"/>
              </a:ext>
            </a:extLst>
          </p:cNvPr>
          <p:cNvSpPr>
            <a:spLocks noGrp="1"/>
          </p:cNvSpPr>
          <p:nvPr>
            <p:ph type="body" sz="quarter" idx="10" hasCustomPrompt="1"/>
          </p:nvPr>
        </p:nvSpPr>
        <p:spPr>
          <a:xfrm>
            <a:off x="419101" y="2341195"/>
            <a:ext cx="6781800" cy="361335"/>
          </a:xfrm>
        </p:spPr>
        <p:txBody>
          <a:bodyPr wrap="square"/>
          <a:lstStyle>
            <a:lvl1pPr marL="0" indent="0">
              <a:spcAft>
                <a:spcPts val="0"/>
              </a:spcAft>
              <a:buNone/>
              <a:defRPr sz="1900" b="1" i="0" cap="all" spc="300" baseline="0">
                <a:solidFill>
                  <a:schemeClr val="bg1"/>
                </a:solidFill>
                <a:latin typeface="Amazon Ember Mono" panose="020B0709020204020204" pitchFamily="49" charset="0"/>
                <a:ea typeface="Amazon Ember Mono" panose="020B0709020204020204" pitchFamily="49" charset="0"/>
                <a:cs typeface="Amazon Ember Mono" panose="020B0709020204020204" pitchFamily="49" charset="0"/>
              </a:defRPr>
            </a:lvl1pPr>
          </a:lstStyle>
          <a:p>
            <a:pPr lvl="0"/>
            <a:r>
              <a:rPr lang="en-US" dirty="0"/>
              <a:t>Enter session ID if required</a:t>
            </a:r>
          </a:p>
        </p:txBody>
      </p:sp>
      <p:sp>
        <p:nvSpPr>
          <p:cNvPr id="14" name="Text Placeholder 11">
            <a:extLst>
              <a:ext uri="{FF2B5EF4-FFF2-40B4-BE49-F238E27FC236}">
                <a16:creationId xmlns:a16="http://schemas.microsoft.com/office/drawing/2014/main" id="{C5E51572-00A2-1B47-ABB1-F32B45D922B0}"/>
              </a:ext>
            </a:extLst>
          </p:cNvPr>
          <p:cNvSpPr>
            <a:spLocks noGrp="1"/>
          </p:cNvSpPr>
          <p:nvPr>
            <p:ph type="body" sz="quarter" idx="14" hasCustomPrompt="1"/>
          </p:nvPr>
        </p:nvSpPr>
        <p:spPr>
          <a:xfrm>
            <a:off x="426595" y="4572926"/>
            <a:ext cx="3702329" cy="369332"/>
          </a:xfrm>
        </p:spPr>
        <p:txBody>
          <a:bodyPr/>
          <a:lstStyle>
            <a:lvl1pPr marL="0" indent="0">
              <a:buNone/>
              <a:defRPr sz="2000" b="1" cap="none" spc="0" baseline="0">
                <a:solidFill>
                  <a:schemeClr val="bg1"/>
                </a:solidFill>
              </a:defRPr>
            </a:lvl1pPr>
          </a:lstStyle>
          <a:p>
            <a:pPr lvl="0"/>
            <a:r>
              <a:rPr lang="en-US"/>
              <a:t>Speaker name</a:t>
            </a:r>
          </a:p>
        </p:txBody>
      </p:sp>
      <p:sp>
        <p:nvSpPr>
          <p:cNvPr id="15" name="Text Placeholder 15">
            <a:extLst>
              <a:ext uri="{FF2B5EF4-FFF2-40B4-BE49-F238E27FC236}">
                <a16:creationId xmlns:a16="http://schemas.microsoft.com/office/drawing/2014/main" id="{09031198-C933-251C-9B48-716EA3468A5B}"/>
              </a:ext>
            </a:extLst>
          </p:cNvPr>
          <p:cNvSpPr>
            <a:spLocks noGrp="1"/>
          </p:cNvSpPr>
          <p:nvPr>
            <p:ph type="body" sz="quarter" idx="15" hasCustomPrompt="1"/>
          </p:nvPr>
        </p:nvSpPr>
        <p:spPr>
          <a:xfrm>
            <a:off x="426595" y="4946988"/>
            <a:ext cx="3702329" cy="834074"/>
          </a:xfrm>
        </p:spPr>
        <p:txBody>
          <a:bodyPr/>
          <a:lstStyle>
            <a:lvl1pPr marL="0" indent="0">
              <a:spcAft>
                <a:spcPts val="300"/>
              </a:spcAft>
              <a:buNone/>
              <a:defRPr sz="1600">
                <a:solidFill>
                  <a:schemeClr val="bg1"/>
                </a:solidFill>
              </a:defRPr>
            </a:lvl1pPr>
            <a:lvl2pPr marL="228600" indent="0">
              <a:buNone/>
              <a:defRPr/>
            </a:lvl2pPr>
            <a:lvl3pPr marL="457200" indent="0">
              <a:buNone/>
              <a:defRPr/>
            </a:lvl3pPr>
            <a:lvl4pPr marL="685800" indent="0">
              <a:buNone/>
              <a:defRPr/>
            </a:lvl4pPr>
            <a:lvl5pPr marL="685800" indent="0">
              <a:buNone/>
              <a:defRPr/>
            </a:lvl5pPr>
          </a:lstStyle>
          <a:p>
            <a:pPr lvl="0"/>
            <a:r>
              <a:rPr lang="en-US" dirty="0"/>
              <a:t>(pronouns)</a:t>
            </a:r>
          </a:p>
          <a:p>
            <a:pPr lvl="0"/>
            <a:r>
              <a:rPr lang="en-US" dirty="0"/>
              <a:t>Job title</a:t>
            </a:r>
          </a:p>
          <a:p>
            <a:pPr lvl="0"/>
            <a:r>
              <a:rPr lang="en-US" dirty="0"/>
              <a:t>Company</a:t>
            </a:r>
          </a:p>
        </p:txBody>
      </p:sp>
      <p:sp>
        <p:nvSpPr>
          <p:cNvPr id="17" name="TextBox 3">
            <a:extLst>
              <a:ext uri="{FF2B5EF4-FFF2-40B4-BE49-F238E27FC236}">
                <a16:creationId xmlns:a16="http://schemas.microsoft.com/office/drawing/2014/main" id="{E0C9427B-82A7-CC10-4F60-F4C76B86C881}"/>
              </a:ext>
            </a:extLst>
          </p:cNvPr>
          <p:cNvSpPr txBox="1">
            <a:spLocks noChangeArrowheads="1"/>
          </p:cNvSpPr>
          <p:nvPr userDrawn="1"/>
        </p:nvSpPr>
        <p:spPr bwMode="white">
          <a:xfrm>
            <a:off x="419101" y="6476853"/>
            <a:ext cx="5038544" cy="107722"/>
          </a:xfrm>
          <a:prstGeom prst="rect">
            <a:avLst/>
          </a:prstGeom>
          <a:noFill/>
          <a:ln>
            <a:noFill/>
          </a:ln>
        </p:spPr>
        <p:txBody>
          <a:bodyPr wrap="square" lIns="0" tIns="0" rIns="0" bIns="0">
            <a:spAutoFit/>
          </a:bodyPr>
          <a:lstStyle>
            <a:lvl1pPr>
              <a:defRPr>
                <a:solidFill>
                  <a:schemeClr val="tx1"/>
                </a:solidFill>
                <a:latin typeface="+mn-lt"/>
              </a:defRPr>
            </a:lvl1pPr>
            <a:lvl2pPr marL="742950" indent="-285750">
              <a:defRPr>
                <a:solidFill>
                  <a:schemeClr val="tx1"/>
                </a:solidFill>
                <a:latin typeface="+mn-lt"/>
              </a:defRPr>
            </a:lvl2pPr>
            <a:lvl3pPr marL="1143000" indent="-228600">
              <a:defRPr>
                <a:solidFill>
                  <a:schemeClr val="tx1"/>
                </a:solidFill>
                <a:latin typeface="+mn-lt"/>
              </a:defRPr>
            </a:lvl3pPr>
            <a:lvl4pPr marL="1600200" indent="-228600">
              <a:defRPr>
                <a:solidFill>
                  <a:schemeClr val="tx1"/>
                </a:solidFill>
                <a:latin typeface="+mn-lt"/>
              </a:defRPr>
            </a:lvl4pPr>
            <a:lvl5pPr marL="2057400" indent="-228600">
              <a:defRPr>
                <a:solidFill>
                  <a:schemeClr val="tx1"/>
                </a:solidFill>
                <a:latin typeface="+mn-lt"/>
              </a:defRPr>
            </a:lvl5pPr>
            <a:lvl6pPr marL="2514600" indent="-228600" defTabSz="457200" fontAlgn="base">
              <a:spcBef>
                <a:spcPct val="0"/>
              </a:spcBef>
              <a:spcAft>
                <a:spcPct val="0"/>
              </a:spcAft>
              <a:defRPr>
                <a:solidFill>
                  <a:schemeClr val="tx1"/>
                </a:solidFill>
                <a:latin typeface="+mn-lt"/>
              </a:defRPr>
            </a:lvl6pPr>
            <a:lvl7pPr marL="2971800" indent="-228600" defTabSz="457200" fontAlgn="base">
              <a:spcBef>
                <a:spcPct val="0"/>
              </a:spcBef>
              <a:spcAft>
                <a:spcPct val="0"/>
              </a:spcAft>
              <a:defRPr>
                <a:solidFill>
                  <a:schemeClr val="tx1"/>
                </a:solidFill>
                <a:latin typeface="+mn-lt"/>
              </a:defRPr>
            </a:lvl7pPr>
            <a:lvl8pPr marL="3429000" indent="-228600" defTabSz="457200" fontAlgn="base">
              <a:spcBef>
                <a:spcPct val="0"/>
              </a:spcBef>
              <a:spcAft>
                <a:spcPct val="0"/>
              </a:spcAft>
              <a:defRPr>
                <a:solidFill>
                  <a:schemeClr val="tx1"/>
                </a:solidFill>
                <a:latin typeface="+mn-lt"/>
              </a:defRPr>
            </a:lvl8pPr>
            <a:lvl9pPr marL="3886200" indent="-228600" defTabSz="457200" fontAlgn="base">
              <a:spcBef>
                <a:spcPct val="0"/>
              </a:spcBef>
              <a:spcAft>
                <a:spcPct val="0"/>
              </a:spcAft>
              <a:defRPr>
                <a:solidFill>
                  <a:schemeClr val="tx1"/>
                </a:solidFill>
                <a:latin typeface="+mn-lt"/>
              </a:defRPr>
            </a:lvl9pPr>
          </a:lstStyle>
          <a:p>
            <a:pPr algn="l" defTabSz="1097212" eaLnBrk="1" fontAlgn="auto" hangingPunct="1">
              <a:spcBef>
                <a:spcPts val="0"/>
              </a:spcBef>
              <a:spcAft>
                <a:spcPts val="0"/>
              </a:spcAft>
              <a:defRPr/>
            </a:pPr>
            <a:r>
              <a:rPr lang="en-US" altLang="x-none" sz="700" b="0" i="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 2024, Amazon Web Services, Inc. or its affiliates. All rights reserved.</a:t>
            </a:r>
          </a:p>
        </p:txBody>
      </p:sp>
    </p:spTree>
    <p:extLst>
      <p:ext uri="{BB962C8B-B14F-4D97-AF65-F5344CB8AC3E}">
        <p14:creationId xmlns:p14="http://schemas.microsoft.com/office/powerpoint/2010/main" val="40567684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Cover slide gradi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4" name="Graphic 23">
            <a:extLst>
              <a:ext uri="{FF2B5EF4-FFF2-40B4-BE49-F238E27FC236}">
                <a16:creationId xmlns:a16="http://schemas.microsoft.com/office/drawing/2014/main" id="{A132D961-6013-D997-E7FA-8B088EFC76B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9101" y="551423"/>
            <a:ext cx="1010270" cy="604149"/>
          </a:xfrm>
          <a:prstGeom prst="rect">
            <a:avLst/>
          </a:prstGeom>
        </p:spPr>
      </p:pic>
      <p:sp>
        <p:nvSpPr>
          <p:cNvPr id="4" name="Title 1">
            <a:extLst>
              <a:ext uri="{FF2B5EF4-FFF2-40B4-BE49-F238E27FC236}">
                <a16:creationId xmlns:a16="http://schemas.microsoft.com/office/drawing/2014/main" id="{DED53C85-4067-5BF5-B4B7-19FE6DA7FD3C}"/>
              </a:ext>
            </a:extLst>
          </p:cNvPr>
          <p:cNvSpPr>
            <a:spLocks noGrp="1"/>
          </p:cNvSpPr>
          <p:nvPr>
            <p:ph type="ctrTitle" hasCustomPrompt="1"/>
          </p:nvPr>
        </p:nvSpPr>
        <p:spPr>
          <a:xfrm>
            <a:off x="419101" y="2737936"/>
            <a:ext cx="6781800" cy="757130"/>
          </a:xfrm>
        </p:spPr>
        <p:txBody>
          <a:bodyPr wrap="square" anchor="t" anchorCtr="0"/>
          <a:lstStyle>
            <a:lvl1pPr algn="l">
              <a:defRPr sz="4800">
                <a:solidFill>
                  <a:schemeClr val="bg1"/>
                </a:solidFill>
                <a:latin typeface="+mn-lt"/>
              </a:defRPr>
            </a:lvl1pPr>
          </a:lstStyle>
          <a:p>
            <a:r>
              <a:rPr lang="en-US"/>
              <a:t>Enter title</a:t>
            </a:r>
          </a:p>
        </p:txBody>
      </p:sp>
      <p:sp>
        <p:nvSpPr>
          <p:cNvPr id="10" name="Subtitle 2">
            <a:extLst>
              <a:ext uri="{FF2B5EF4-FFF2-40B4-BE49-F238E27FC236}">
                <a16:creationId xmlns:a16="http://schemas.microsoft.com/office/drawing/2014/main" id="{38D37E8A-C370-C2D2-6219-983DC3EDDF42}"/>
              </a:ext>
            </a:extLst>
          </p:cNvPr>
          <p:cNvSpPr>
            <a:spLocks noGrp="1"/>
          </p:cNvSpPr>
          <p:nvPr>
            <p:ph type="subTitle" idx="1" hasCustomPrompt="1"/>
          </p:nvPr>
        </p:nvSpPr>
        <p:spPr>
          <a:xfrm>
            <a:off x="419100" y="3518496"/>
            <a:ext cx="6781799" cy="535531"/>
          </a:xfrm>
        </p:spPr>
        <p:txBody>
          <a:bodyPr wrap="square"/>
          <a:lstStyle>
            <a:lvl1pPr marL="0" indent="0" algn="l">
              <a:spcAft>
                <a:spcPts val="0"/>
              </a:spcAft>
              <a:buFont typeface="Arial" panose="020B0604020202020204" pitchFamily="34" charset="0"/>
              <a:buNone/>
              <a:defRPr sz="3200" b="0" i="0" cap="none" spc="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Enter subtitle</a:t>
            </a:r>
          </a:p>
        </p:txBody>
      </p:sp>
      <p:sp>
        <p:nvSpPr>
          <p:cNvPr id="12" name="Text Placeholder 7">
            <a:extLst>
              <a:ext uri="{FF2B5EF4-FFF2-40B4-BE49-F238E27FC236}">
                <a16:creationId xmlns:a16="http://schemas.microsoft.com/office/drawing/2014/main" id="{63CA95BB-E95C-88A5-1767-D34105C70004}"/>
              </a:ext>
            </a:extLst>
          </p:cNvPr>
          <p:cNvSpPr>
            <a:spLocks noGrp="1"/>
          </p:cNvSpPr>
          <p:nvPr>
            <p:ph type="body" sz="quarter" idx="10" hasCustomPrompt="1"/>
          </p:nvPr>
        </p:nvSpPr>
        <p:spPr>
          <a:xfrm>
            <a:off x="419101" y="2341195"/>
            <a:ext cx="6781800" cy="361335"/>
          </a:xfrm>
        </p:spPr>
        <p:txBody>
          <a:bodyPr wrap="square"/>
          <a:lstStyle>
            <a:lvl1pPr marL="0" indent="0">
              <a:spcAft>
                <a:spcPts val="0"/>
              </a:spcAft>
              <a:buNone/>
              <a:defRPr sz="1900" b="1" i="0" cap="all" spc="300" baseline="0">
                <a:solidFill>
                  <a:schemeClr val="bg1"/>
                </a:solidFill>
                <a:latin typeface="Amazon Ember Mono" panose="020B0709020204020204" pitchFamily="49" charset="0"/>
                <a:ea typeface="Amazon Ember Mono" panose="020B0709020204020204" pitchFamily="49" charset="0"/>
                <a:cs typeface="Amazon Ember Mono" panose="020B0709020204020204" pitchFamily="49" charset="0"/>
              </a:defRPr>
            </a:lvl1pPr>
          </a:lstStyle>
          <a:p>
            <a:pPr lvl="0"/>
            <a:r>
              <a:rPr lang="en-US" dirty="0"/>
              <a:t>Enter session ID if required</a:t>
            </a:r>
          </a:p>
        </p:txBody>
      </p:sp>
      <p:sp>
        <p:nvSpPr>
          <p:cNvPr id="14" name="Text Placeholder 11">
            <a:extLst>
              <a:ext uri="{FF2B5EF4-FFF2-40B4-BE49-F238E27FC236}">
                <a16:creationId xmlns:a16="http://schemas.microsoft.com/office/drawing/2014/main" id="{BB213CD9-9355-C6E6-E9E7-2E6993BD01F0}"/>
              </a:ext>
            </a:extLst>
          </p:cNvPr>
          <p:cNvSpPr>
            <a:spLocks noGrp="1"/>
          </p:cNvSpPr>
          <p:nvPr>
            <p:ph type="body" sz="quarter" idx="14" hasCustomPrompt="1"/>
          </p:nvPr>
        </p:nvSpPr>
        <p:spPr>
          <a:xfrm>
            <a:off x="426595" y="4572926"/>
            <a:ext cx="3702329" cy="369332"/>
          </a:xfrm>
        </p:spPr>
        <p:txBody>
          <a:bodyPr/>
          <a:lstStyle>
            <a:lvl1pPr marL="0" indent="0">
              <a:buNone/>
              <a:defRPr sz="2000" b="1" cap="none" spc="0" baseline="0">
                <a:solidFill>
                  <a:schemeClr val="bg1"/>
                </a:solidFill>
              </a:defRPr>
            </a:lvl1pPr>
          </a:lstStyle>
          <a:p>
            <a:pPr lvl="0"/>
            <a:r>
              <a:rPr lang="en-US"/>
              <a:t>Speaker name</a:t>
            </a:r>
          </a:p>
        </p:txBody>
      </p:sp>
      <p:sp>
        <p:nvSpPr>
          <p:cNvPr id="15" name="Text Placeholder 15">
            <a:extLst>
              <a:ext uri="{FF2B5EF4-FFF2-40B4-BE49-F238E27FC236}">
                <a16:creationId xmlns:a16="http://schemas.microsoft.com/office/drawing/2014/main" id="{DD331DE9-DCE1-20F2-0E71-05DD25F2496A}"/>
              </a:ext>
            </a:extLst>
          </p:cNvPr>
          <p:cNvSpPr>
            <a:spLocks noGrp="1"/>
          </p:cNvSpPr>
          <p:nvPr>
            <p:ph type="body" sz="quarter" idx="15" hasCustomPrompt="1"/>
          </p:nvPr>
        </p:nvSpPr>
        <p:spPr>
          <a:xfrm>
            <a:off x="426595" y="4946988"/>
            <a:ext cx="3702329" cy="834074"/>
          </a:xfrm>
        </p:spPr>
        <p:txBody>
          <a:bodyPr/>
          <a:lstStyle>
            <a:lvl1pPr marL="0" indent="0">
              <a:spcAft>
                <a:spcPts val="300"/>
              </a:spcAft>
              <a:buNone/>
              <a:defRPr sz="1600">
                <a:solidFill>
                  <a:schemeClr val="bg1"/>
                </a:solidFill>
              </a:defRPr>
            </a:lvl1pPr>
            <a:lvl2pPr marL="228600" indent="0">
              <a:buNone/>
              <a:defRPr/>
            </a:lvl2pPr>
            <a:lvl3pPr marL="457200" indent="0">
              <a:buNone/>
              <a:defRPr/>
            </a:lvl3pPr>
            <a:lvl4pPr marL="685800" indent="0">
              <a:buNone/>
              <a:defRPr/>
            </a:lvl4pPr>
            <a:lvl5pPr marL="685800" indent="0">
              <a:buNone/>
              <a:defRPr/>
            </a:lvl5pPr>
          </a:lstStyle>
          <a:p>
            <a:pPr lvl="0"/>
            <a:r>
              <a:rPr lang="en-US" dirty="0"/>
              <a:t>(pronouns)</a:t>
            </a:r>
          </a:p>
          <a:p>
            <a:pPr lvl="0"/>
            <a:r>
              <a:rPr lang="en-US" dirty="0"/>
              <a:t>Job title</a:t>
            </a:r>
          </a:p>
          <a:p>
            <a:pPr lvl="0"/>
            <a:r>
              <a:rPr lang="en-US" dirty="0"/>
              <a:t>Company</a:t>
            </a:r>
          </a:p>
        </p:txBody>
      </p:sp>
      <p:sp>
        <p:nvSpPr>
          <p:cNvPr id="17" name="TextBox 3">
            <a:extLst>
              <a:ext uri="{FF2B5EF4-FFF2-40B4-BE49-F238E27FC236}">
                <a16:creationId xmlns:a16="http://schemas.microsoft.com/office/drawing/2014/main" id="{FA1468F4-AAD2-7E17-25AC-DE8D330F10E2}"/>
              </a:ext>
            </a:extLst>
          </p:cNvPr>
          <p:cNvSpPr txBox="1">
            <a:spLocks noChangeArrowheads="1"/>
          </p:cNvSpPr>
          <p:nvPr userDrawn="1"/>
        </p:nvSpPr>
        <p:spPr bwMode="white">
          <a:xfrm>
            <a:off x="419101" y="6476853"/>
            <a:ext cx="5193820" cy="107722"/>
          </a:xfrm>
          <a:prstGeom prst="rect">
            <a:avLst/>
          </a:prstGeom>
          <a:noFill/>
          <a:ln>
            <a:noFill/>
          </a:ln>
        </p:spPr>
        <p:txBody>
          <a:bodyPr wrap="square" lIns="0" tIns="0" rIns="0" bIns="0">
            <a:spAutoFit/>
          </a:bodyPr>
          <a:lstStyle>
            <a:lvl1pPr>
              <a:defRPr>
                <a:solidFill>
                  <a:schemeClr val="tx1"/>
                </a:solidFill>
                <a:latin typeface="+mn-lt"/>
              </a:defRPr>
            </a:lvl1pPr>
            <a:lvl2pPr marL="742950" indent="-285750">
              <a:defRPr>
                <a:solidFill>
                  <a:schemeClr val="tx1"/>
                </a:solidFill>
                <a:latin typeface="+mn-lt"/>
              </a:defRPr>
            </a:lvl2pPr>
            <a:lvl3pPr marL="1143000" indent="-228600">
              <a:defRPr>
                <a:solidFill>
                  <a:schemeClr val="tx1"/>
                </a:solidFill>
                <a:latin typeface="+mn-lt"/>
              </a:defRPr>
            </a:lvl3pPr>
            <a:lvl4pPr marL="1600200" indent="-228600">
              <a:defRPr>
                <a:solidFill>
                  <a:schemeClr val="tx1"/>
                </a:solidFill>
                <a:latin typeface="+mn-lt"/>
              </a:defRPr>
            </a:lvl4pPr>
            <a:lvl5pPr marL="2057400" indent="-228600">
              <a:defRPr>
                <a:solidFill>
                  <a:schemeClr val="tx1"/>
                </a:solidFill>
                <a:latin typeface="+mn-lt"/>
              </a:defRPr>
            </a:lvl5pPr>
            <a:lvl6pPr marL="2514600" indent="-228600" defTabSz="457200" fontAlgn="base">
              <a:spcBef>
                <a:spcPct val="0"/>
              </a:spcBef>
              <a:spcAft>
                <a:spcPct val="0"/>
              </a:spcAft>
              <a:defRPr>
                <a:solidFill>
                  <a:schemeClr val="tx1"/>
                </a:solidFill>
                <a:latin typeface="+mn-lt"/>
              </a:defRPr>
            </a:lvl6pPr>
            <a:lvl7pPr marL="2971800" indent="-228600" defTabSz="457200" fontAlgn="base">
              <a:spcBef>
                <a:spcPct val="0"/>
              </a:spcBef>
              <a:spcAft>
                <a:spcPct val="0"/>
              </a:spcAft>
              <a:defRPr>
                <a:solidFill>
                  <a:schemeClr val="tx1"/>
                </a:solidFill>
                <a:latin typeface="+mn-lt"/>
              </a:defRPr>
            </a:lvl7pPr>
            <a:lvl8pPr marL="3429000" indent="-228600" defTabSz="457200" fontAlgn="base">
              <a:spcBef>
                <a:spcPct val="0"/>
              </a:spcBef>
              <a:spcAft>
                <a:spcPct val="0"/>
              </a:spcAft>
              <a:defRPr>
                <a:solidFill>
                  <a:schemeClr val="tx1"/>
                </a:solidFill>
                <a:latin typeface="+mn-lt"/>
              </a:defRPr>
            </a:lvl8pPr>
            <a:lvl9pPr marL="3886200" indent="-228600" defTabSz="457200" fontAlgn="base">
              <a:spcBef>
                <a:spcPct val="0"/>
              </a:spcBef>
              <a:spcAft>
                <a:spcPct val="0"/>
              </a:spcAft>
              <a:defRPr>
                <a:solidFill>
                  <a:schemeClr val="tx1"/>
                </a:solidFill>
                <a:latin typeface="+mn-lt"/>
              </a:defRPr>
            </a:lvl9pPr>
          </a:lstStyle>
          <a:p>
            <a:pPr algn="l" defTabSz="1097212" eaLnBrk="1" fontAlgn="auto" hangingPunct="1">
              <a:spcBef>
                <a:spcPts val="0"/>
              </a:spcBef>
              <a:spcAft>
                <a:spcPts val="0"/>
              </a:spcAft>
              <a:defRPr/>
            </a:pPr>
            <a:r>
              <a:rPr lang="en-US" altLang="x-none" sz="700" b="0" i="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 2024, Amazon Web Services, Inc. or its affiliates. All rights reserved.</a:t>
            </a:r>
          </a:p>
        </p:txBody>
      </p:sp>
    </p:spTree>
    <p:extLst>
      <p:ext uri="{BB962C8B-B14F-4D97-AF65-F5344CB8AC3E}">
        <p14:creationId xmlns:p14="http://schemas.microsoft.com/office/powerpoint/2010/main" val="11587319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_1">
    <p:bg>
      <p:bgPr>
        <a:solidFill>
          <a:schemeClr val="bg1"/>
        </a:solidFill>
        <a:effectLst/>
      </p:bgPr>
    </p:bg>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9E09F29F-FB70-4479-9632-85DE314617E2}"/>
              </a:ext>
            </a:extLst>
          </p:cNvPr>
          <p:cNvSpPr>
            <a:spLocks noGrp="1"/>
          </p:cNvSpPr>
          <p:nvPr>
            <p:ph type="body" sz="quarter" idx="10" hasCustomPrompt="1"/>
          </p:nvPr>
        </p:nvSpPr>
        <p:spPr>
          <a:xfrm>
            <a:off x="425038" y="1365662"/>
            <a:ext cx="11430000" cy="3293209"/>
          </a:xfrm>
        </p:spPr>
        <p:txBody>
          <a:bodyPr vert="horz" wrap="square" lIns="0" tIns="45720" rIns="0" bIns="45720" rtlCol="0">
            <a:spAutoFit/>
          </a:bodyPr>
          <a:lstStyle>
            <a:lvl1pPr marL="0" indent="0">
              <a:spcAft>
                <a:spcPts val="3000"/>
              </a:spcAft>
              <a:buNone/>
              <a:defRPr lang="en-US" sz="2400" smtClean="0"/>
            </a:lvl1pPr>
            <a:lvl2pPr marL="0" indent="0">
              <a:spcAft>
                <a:spcPts val="3000"/>
              </a:spcAft>
              <a:buNone/>
              <a:defRPr lang="en-US" sz="2400" smtClean="0"/>
            </a:lvl2pPr>
            <a:lvl3pPr marL="0" indent="0">
              <a:spcAft>
                <a:spcPts val="3000"/>
              </a:spcAft>
              <a:buNone/>
              <a:defRPr lang="en-US" sz="2400" smtClean="0"/>
            </a:lvl3pPr>
            <a:lvl4pPr marL="0" indent="0">
              <a:spcAft>
                <a:spcPts val="3000"/>
              </a:spcAft>
              <a:buNone/>
              <a:defRPr lang="en-US" sz="2400" smtClean="0"/>
            </a:lvl4pPr>
            <a:lvl5pPr marL="0" indent="0">
              <a:spcAft>
                <a:spcPts val="3000"/>
              </a:spcAft>
              <a:buNone/>
              <a:defRPr lang="en-US" sz="2400"/>
            </a:lvl5pPr>
          </a:lstStyle>
          <a:p>
            <a:pPr marL="228600" lvl="0" indent="-228600">
              <a:spcAft>
                <a:spcPts val="3000"/>
              </a:spcAft>
              <a:buClr>
                <a:schemeClr val="tx1"/>
              </a:buClr>
            </a:pPr>
            <a:r>
              <a:rPr lang="en-US" dirty="0"/>
              <a:t>Enter agenda items</a:t>
            </a:r>
          </a:p>
          <a:p>
            <a:pPr marL="457200" lvl="1" indent="-457200">
              <a:spcAft>
                <a:spcPts val="3000"/>
              </a:spcAft>
              <a:buClr>
                <a:schemeClr val="tx1"/>
              </a:buClr>
            </a:pPr>
            <a:r>
              <a:rPr lang="en-US" dirty="0"/>
              <a:t>Second level</a:t>
            </a:r>
          </a:p>
          <a:p>
            <a:pPr marL="457200" lvl="2" indent="-457200">
              <a:spcAft>
                <a:spcPts val="3000"/>
              </a:spcAft>
              <a:buClr>
                <a:schemeClr val="tx1"/>
              </a:buClr>
            </a:pPr>
            <a:r>
              <a:rPr lang="en-US" dirty="0"/>
              <a:t>Third level</a:t>
            </a:r>
          </a:p>
          <a:p>
            <a:pPr marL="457200" lvl="3" indent="-457200">
              <a:spcAft>
                <a:spcPts val="3000"/>
              </a:spcAft>
              <a:buClr>
                <a:schemeClr val="tx1"/>
              </a:buClr>
            </a:pPr>
            <a:r>
              <a:rPr lang="en-US" dirty="0"/>
              <a:t>Fourth level</a:t>
            </a:r>
          </a:p>
          <a:p>
            <a:pPr marL="457200" lvl="4" indent="-457200">
              <a:spcAft>
                <a:spcPts val="3000"/>
              </a:spcAft>
              <a:buClr>
                <a:schemeClr val="tx1"/>
              </a:buClr>
            </a:pPr>
            <a:r>
              <a:rPr lang="en-US" dirty="0"/>
              <a:t>Fifth level</a:t>
            </a:r>
          </a:p>
        </p:txBody>
      </p:sp>
      <p:sp>
        <p:nvSpPr>
          <p:cNvPr id="5" name="Title 1">
            <a:extLst>
              <a:ext uri="{FF2B5EF4-FFF2-40B4-BE49-F238E27FC236}">
                <a16:creationId xmlns:a16="http://schemas.microsoft.com/office/drawing/2014/main" id="{A175166B-DC8C-4D02-820A-E0D358716306}"/>
              </a:ext>
            </a:extLst>
          </p:cNvPr>
          <p:cNvSpPr>
            <a:spLocks noGrp="1"/>
          </p:cNvSpPr>
          <p:nvPr>
            <p:ph type="title" hasCustomPrompt="1"/>
          </p:nvPr>
        </p:nvSpPr>
        <p:spPr>
          <a:xfrm>
            <a:off x="425038" y="355377"/>
            <a:ext cx="11430000" cy="638175"/>
          </a:xfrm>
        </p:spPr>
        <p:txBody>
          <a:bodyPr/>
          <a:lstStyle>
            <a:lvl1pPr>
              <a:defRPr/>
            </a:lvl1pPr>
          </a:lstStyle>
          <a:p>
            <a:r>
              <a:rPr lang="en-US"/>
              <a:t>Agenda layout</a:t>
            </a:r>
          </a:p>
        </p:txBody>
      </p:sp>
      <p:sp>
        <p:nvSpPr>
          <p:cNvPr id="6" name="Slide Number Placeholder 5">
            <a:extLst>
              <a:ext uri="{FF2B5EF4-FFF2-40B4-BE49-F238E27FC236}">
                <a16:creationId xmlns:a16="http://schemas.microsoft.com/office/drawing/2014/main" id="{DD57C718-E775-4DF5-9FB4-61276188D583}"/>
              </a:ext>
            </a:extLst>
          </p:cNvPr>
          <p:cNvSpPr>
            <a:spLocks noGrp="1"/>
          </p:cNvSpPr>
          <p:nvPr>
            <p:ph type="sldNum" sz="quarter" idx="13"/>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44876715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_2">
    <p:bg>
      <p:bgPr>
        <a:solidFill>
          <a:schemeClr val="bg1"/>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2C80C750-A3DA-DD57-9D7D-AE81CEF72200}"/>
              </a:ext>
            </a:extLst>
          </p:cNvPr>
          <p:cNvSpPr/>
          <p:nvPr userDrawn="1"/>
        </p:nvSpPr>
        <p:spPr>
          <a:xfrm>
            <a:off x="6096000" y="342900"/>
            <a:ext cx="5753100" cy="5867400"/>
          </a:xfrm>
          <a:prstGeom prst="roundRect">
            <a:avLst>
              <a:gd name="adj" fmla="val 4167"/>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4" name="Text Placeholder 5">
            <a:extLst>
              <a:ext uri="{FF2B5EF4-FFF2-40B4-BE49-F238E27FC236}">
                <a16:creationId xmlns:a16="http://schemas.microsoft.com/office/drawing/2014/main" id="{9E09F29F-FB70-4479-9632-85DE314617E2}"/>
              </a:ext>
            </a:extLst>
          </p:cNvPr>
          <p:cNvSpPr>
            <a:spLocks noGrp="1"/>
          </p:cNvSpPr>
          <p:nvPr>
            <p:ph type="body" sz="quarter" idx="10" hasCustomPrompt="1"/>
          </p:nvPr>
        </p:nvSpPr>
        <p:spPr>
          <a:xfrm>
            <a:off x="6368415" y="582592"/>
            <a:ext cx="5246370" cy="5349916"/>
          </a:xfrm>
          <a:prstGeom prst="rect">
            <a:avLst/>
          </a:prstGeom>
          <a:noFill/>
        </p:spPr>
        <p:txBody>
          <a:bodyPr vert="horz" wrap="square" lIns="0" tIns="91440" rIns="0" bIns="274320" rtlCol="0">
            <a:normAutofit/>
          </a:bodyPr>
          <a:lstStyle>
            <a:lvl1pPr marL="0" indent="0">
              <a:spcAft>
                <a:spcPts val="3000"/>
              </a:spcAft>
              <a:buNone/>
              <a:defRPr lang="en-US" sz="2400" smtClean="0"/>
            </a:lvl1pPr>
            <a:lvl2pPr marL="0" indent="0">
              <a:spcAft>
                <a:spcPts val="3000"/>
              </a:spcAft>
              <a:buNone/>
              <a:defRPr lang="en-US" sz="2400" smtClean="0"/>
            </a:lvl2pPr>
            <a:lvl3pPr marL="0" indent="0">
              <a:spcAft>
                <a:spcPts val="3000"/>
              </a:spcAft>
              <a:buNone/>
              <a:defRPr lang="en-US" sz="2400" smtClean="0"/>
            </a:lvl3pPr>
            <a:lvl4pPr marL="0" indent="0">
              <a:spcAft>
                <a:spcPts val="3000"/>
              </a:spcAft>
              <a:buNone/>
              <a:defRPr lang="en-US" sz="2400" smtClean="0"/>
            </a:lvl4pPr>
            <a:lvl5pPr marL="0" indent="0">
              <a:spcAft>
                <a:spcPts val="3000"/>
              </a:spcAft>
              <a:buNone/>
              <a:defRPr lang="en-US" sz="2400"/>
            </a:lvl5pPr>
          </a:lstStyle>
          <a:p>
            <a:pPr marL="228600" lvl="0" indent="-228600">
              <a:spcAft>
                <a:spcPts val="3000"/>
              </a:spcAft>
              <a:buClr>
                <a:schemeClr val="tx1"/>
              </a:buClr>
            </a:pPr>
            <a:r>
              <a:rPr lang="en-US"/>
              <a:t>Enter agenda items</a:t>
            </a:r>
          </a:p>
          <a:p>
            <a:pPr marL="457200" lvl="1" indent="-457200">
              <a:spcAft>
                <a:spcPts val="3000"/>
              </a:spcAft>
              <a:buClr>
                <a:schemeClr val="tx1"/>
              </a:buClr>
            </a:pPr>
            <a:r>
              <a:rPr lang="en-US"/>
              <a:t>Second level</a:t>
            </a:r>
          </a:p>
          <a:p>
            <a:pPr marL="457200" lvl="2" indent="-457200">
              <a:spcAft>
                <a:spcPts val="3000"/>
              </a:spcAft>
              <a:buClr>
                <a:schemeClr val="tx1"/>
              </a:buClr>
            </a:pPr>
            <a:r>
              <a:rPr lang="en-US"/>
              <a:t>Third level</a:t>
            </a:r>
          </a:p>
          <a:p>
            <a:pPr marL="457200" lvl="3" indent="-457200">
              <a:spcAft>
                <a:spcPts val="3000"/>
              </a:spcAft>
              <a:buClr>
                <a:schemeClr val="tx1"/>
              </a:buClr>
            </a:pPr>
            <a:r>
              <a:rPr lang="en-US"/>
              <a:t>Fourth level</a:t>
            </a:r>
          </a:p>
          <a:p>
            <a:pPr marL="457200" lvl="4" indent="-457200">
              <a:spcAft>
                <a:spcPts val="3000"/>
              </a:spcAft>
              <a:buClr>
                <a:schemeClr val="tx1"/>
              </a:buClr>
            </a:pPr>
            <a:r>
              <a:rPr lang="en-US"/>
              <a:t>Fifth level</a:t>
            </a:r>
          </a:p>
        </p:txBody>
      </p:sp>
      <p:sp>
        <p:nvSpPr>
          <p:cNvPr id="5" name="Title 1">
            <a:extLst>
              <a:ext uri="{FF2B5EF4-FFF2-40B4-BE49-F238E27FC236}">
                <a16:creationId xmlns:a16="http://schemas.microsoft.com/office/drawing/2014/main" id="{A175166B-DC8C-4D02-820A-E0D358716306}"/>
              </a:ext>
            </a:extLst>
          </p:cNvPr>
          <p:cNvSpPr>
            <a:spLocks noGrp="1"/>
          </p:cNvSpPr>
          <p:nvPr>
            <p:ph type="title" hasCustomPrompt="1"/>
          </p:nvPr>
        </p:nvSpPr>
        <p:spPr>
          <a:xfrm>
            <a:off x="425038" y="2938462"/>
            <a:ext cx="5219700" cy="638175"/>
          </a:xfrm>
        </p:spPr>
        <p:txBody>
          <a:bodyPr anchor="ctr"/>
          <a:lstStyle>
            <a:lvl1pPr>
              <a:defRPr/>
            </a:lvl1pPr>
          </a:lstStyle>
          <a:p>
            <a:r>
              <a:rPr lang="en-US"/>
              <a:t>Agenda layout</a:t>
            </a:r>
          </a:p>
        </p:txBody>
      </p:sp>
      <p:pic>
        <p:nvPicPr>
          <p:cNvPr id="12" name="Graphic 11">
            <a:extLst>
              <a:ext uri="{FF2B5EF4-FFF2-40B4-BE49-F238E27FC236}">
                <a16:creationId xmlns:a16="http://schemas.microsoft.com/office/drawing/2014/main" id="{EB950FD9-0857-BC4D-D724-141D5EC11C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368415" y="5720715"/>
            <a:ext cx="228600" cy="228600"/>
          </a:xfrm>
          <a:prstGeom prst="rect">
            <a:avLst/>
          </a:prstGeom>
        </p:spPr>
      </p:pic>
      <p:sp>
        <p:nvSpPr>
          <p:cNvPr id="6" name="Slide Number Placeholder 5">
            <a:extLst>
              <a:ext uri="{FF2B5EF4-FFF2-40B4-BE49-F238E27FC236}">
                <a16:creationId xmlns:a16="http://schemas.microsoft.com/office/drawing/2014/main" id="{425622D6-3F16-A260-3FBE-FA9B9C6F20D7}"/>
              </a:ext>
            </a:extLst>
          </p:cNvPr>
          <p:cNvSpPr>
            <a:spLocks noGrp="1"/>
          </p:cNvSpPr>
          <p:nvPr>
            <p:ph type="sldNum" sz="quarter" idx="13"/>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65374674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_3">
    <p:bg>
      <p:bgPr>
        <a:solidFill>
          <a:schemeClr val="bg1"/>
        </a:solidFill>
        <a:effectLst/>
      </p:bgPr>
    </p:bg>
    <p:spTree>
      <p:nvGrpSpPr>
        <p:cNvPr id="1" name=""/>
        <p:cNvGrpSpPr/>
        <p:nvPr/>
      </p:nvGrpSpPr>
      <p:grpSpPr>
        <a:xfrm>
          <a:off x="0" y="0"/>
          <a:ext cx="0" cy="0"/>
          <a:chOff x="0" y="0"/>
          <a:chExt cx="0" cy="0"/>
        </a:xfrm>
      </p:grpSpPr>
      <p:sp>
        <p:nvSpPr>
          <p:cNvPr id="59" name="Rectangle: Rounded Corners 14">
            <a:extLst>
              <a:ext uri="{FF2B5EF4-FFF2-40B4-BE49-F238E27FC236}">
                <a16:creationId xmlns:a16="http://schemas.microsoft.com/office/drawing/2014/main" id="{90CAB64E-C3D8-D3B4-BDBE-B1CFA3F66B17}"/>
              </a:ext>
            </a:extLst>
          </p:cNvPr>
          <p:cNvSpPr/>
          <p:nvPr userDrawn="1"/>
        </p:nvSpPr>
        <p:spPr>
          <a:xfrm>
            <a:off x="421483" y="4085415"/>
            <a:ext cx="3600196" cy="1792653"/>
          </a:xfrm>
          <a:prstGeom prst="roundRect">
            <a:avLst>
              <a:gd name="adj" fmla="val 7397"/>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latin typeface="+mn-lt"/>
            </a:endParaRPr>
          </a:p>
        </p:txBody>
      </p:sp>
      <p:sp>
        <p:nvSpPr>
          <p:cNvPr id="9" name="Rectangle: Rounded Corners 14">
            <a:extLst>
              <a:ext uri="{FF2B5EF4-FFF2-40B4-BE49-F238E27FC236}">
                <a16:creationId xmlns:a16="http://schemas.microsoft.com/office/drawing/2014/main" id="{AC58A4AF-5F75-90B5-E2D5-B6AD307D8E47}"/>
              </a:ext>
            </a:extLst>
          </p:cNvPr>
          <p:cNvSpPr/>
          <p:nvPr userDrawn="1"/>
        </p:nvSpPr>
        <p:spPr>
          <a:xfrm>
            <a:off x="421483" y="1954198"/>
            <a:ext cx="3600196" cy="1792653"/>
          </a:xfrm>
          <a:prstGeom prst="roundRect">
            <a:avLst>
              <a:gd name="adj" fmla="val 7397"/>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latin typeface="+mn-lt"/>
            </a:endParaRPr>
          </a:p>
        </p:txBody>
      </p:sp>
      <p:sp>
        <p:nvSpPr>
          <p:cNvPr id="38" name="Text Placeholder 37">
            <a:extLst>
              <a:ext uri="{FF2B5EF4-FFF2-40B4-BE49-F238E27FC236}">
                <a16:creationId xmlns:a16="http://schemas.microsoft.com/office/drawing/2014/main" id="{2059F353-311B-F409-C62D-0FFAB22CC7EC}"/>
              </a:ext>
            </a:extLst>
          </p:cNvPr>
          <p:cNvSpPr>
            <a:spLocks noGrp="1"/>
          </p:cNvSpPr>
          <p:nvPr>
            <p:ph type="body" sz="quarter" idx="12" hasCustomPrompt="1"/>
          </p:nvPr>
        </p:nvSpPr>
        <p:spPr>
          <a:xfrm>
            <a:off x="1702543" y="2794197"/>
            <a:ext cx="1884680" cy="400110"/>
          </a:xfrm>
        </p:spPr>
        <p:txBody>
          <a:bodyPr anchor="b"/>
          <a:lstStyle>
            <a:lvl1pPr marL="0" indent="0">
              <a:lnSpc>
                <a:spcPct val="100000"/>
              </a:lnSpc>
              <a:buNone/>
              <a:defRPr sz="2000" b="0" i="0">
                <a:solidFill>
                  <a:schemeClr val="tx1"/>
                </a:solidFill>
                <a:latin typeface="+mn-lt"/>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Section title</a:t>
            </a:r>
          </a:p>
        </p:txBody>
      </p:sp>
      <p:sp>
        <p:nvSpPr>
          <p:cNvPr id="39" name="Text Placeholder 37">
            <a:extLst>
              <a:ext uri="{FF2B5EF4-FFF2-40B4-BE49-F238E27FC236}">
                <a16:creationId xmlns:a16="http://schemas.microsoft.com/office/drawing/2014/main" id="{F7711304-137D-F984-FCB7-ABDFAF726FBF}"/>
              </a:ext>
            </a:extLst>
          </p:cNvPr>
          <p:cNvSpPr>
            <a:spLocks noGrp="1"/>
          </p:cNvSpPr>
          <p:nvPr>
            <p:ph type="body" sz="quarter" idx="13" hasCustomPrompt="1"/>
          </p:nvPr>
        </p:nvSpPr>
        <p:spPr>
          <a:xfrm>
            <a:off x="570756" y="2388859"/>
            <a:ext cx="876106" cy="923330"/>
          </a:xfrm>
        </p:spPr>
        <p:txBody>
          <a:bodyPr anchor="ctr"/>
          <a:lstStyle>
            <a:lvl1pPr marL="0" indent="0" algn="r">
              <a:lnSpc>
                <a:spcPct val="100000"/>
              </a:lnSpc>
              <a:buNone/>
              <a:defRPr lang="en-US" sz="5400" b="1" i="0" kern="1200" spc="-150" dirty="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01</a:t>
            </a:r>
          </a:p>
        </p:txBody>
      </p:sp>
      <p:sp>
        <p:nvSpPr>
          <p:cNvPr id="47" name="Text Placeholder 37">
            <a:extLst>
              <a:ext uri="{FF2B5EF4-FFF2-40B4-BE49-F238E27FC236}">
                <a16:creationId xmlns:a16="http://schemas.microsoft.com/office/drawing/2014/main" id="{953B5177-9BDA-5DF1-2654-40F84CED969A}"/>
              </a:ext>
            </a:extLst>
          </p:cNvPr>
          <p:cNvSpPr>
            <a:spLocks noGrp="1"/>
          </p:cNvSpPr>
          <p:nvPr>
            <p:ph type="body" sz="quarter" idx="18" hasCustomPrompt="1"/>
          </p:nvPr>
        </p:nvSpPr>
        <p:spPr>
          <a:xfrm>
            <a:off x="1702543" y="4925414"/>
            <a:ext cx="1884680" cy="400110"/>
          </a:xfrm>
        </p:spPr>
        <p:txBody>
          <a:bodyPr anchor="b"/>
          <a:lstStyle>
            <a:lvl1pPr marL="0" indent="0">
              <a:lnSpc>
                <a:spcPct val="100000"/>
              </a:lnSpc>
              <a:buNone/>
              <a:defRPr sz="2000" b="0" i="0">
                <a:solidFill>
                  <a:schemeClr val="tx1"/>
                </a:solidFill>
                <a:latin typeface="+mn-lt"/>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Section title</a:t>
            </a:r>
          </a:p>
        </p:txBody>
      </p:sp>
      <p:sp>
        <p:nvSpPr>
          <p:cNvPr id="48" name="Text Placeholder 37">
            <a:extLst>
              <a:ext uri="{FF2B5EF4-FFF2-40B4-BE49-F238E27FC236}">
                <a16:creationId xmlns:a16="http://schemas.microsoft.com/office/drawing/2014/main" id="{7BC2DADC-7A2D-0BE5-97F0-FB06ADCD454D}"/>
              </a:ext>
            </a:extLst>
          </p:cNvPr>
          <p:cNvSpPr>
            <a:spLocks noGrp="1"/>
          </p:cNvSpPr>
          <p:nvPr>
            <p:ph type="body" sz="quarter" idx="19" hasCustomPrompt="1"/>
          </p:nvPr>
        </p:nvSpPr>
        <p:spPr>
          <a:xfrm>
            <a:off x="570756" y="4520076"/>
            <a:ext cx="876106" cy="923330"/>
          </a:xfrm>
        </p:spPr>
        <p:txBody>
          <a:bodyPr anchor="ctr"/>
          <a:lstStyle>
            <a:lvl1pPr marL="0" indent="0" algn="r">
              <a:lnSpc>
                <a:spcPct val="100000"/>
              </a:lnSpc>
              <a:buNone/>
              <a:defRPr lang="en-US" sz="5400" b="1" i="0" kern="1200" spc="-150" dirty="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01</a:t>
            </a:r>
          </a:p>
        </p:txBody>
      </p:sp>
      <p:sp>
        <p:nvSpPr>
          <p:cNvPr id="2" name="Title 1">
            <a:extLst>
              <a:ext uri="{FF2B5EF4-FFF2-40B4-BE49-F238E27FC236}">
                <a16:creationId xmlns:a16="http://schemas.microsoft.com/office/drawing/2014/main" id="{EA4D24A8-EBF2-4C49-BC69-1DFF588B45A9}"/>
              </a:ext>
            </a:extLst>
          </p:cNvPr>
          <p:cNvSpPr>
            <a:spLocks noGrp="1"/>
          </p:cNvSpPr>
          <p:nvPr>
            <p:ph type="title" hasCustomPrompt="1"/>
          </p:nvPr>
        </p:nvSpPr>
        <p:spPr>
          <a:xfrm>
            <a:off x="419100" y="361315"/>
            <a:ext cx="11430000" cy="638175"/>
          </a:xfrm>
        </p:spPr>
        <p:txBody>
          <a:bodyPr/>
          <a:lstStyle>
            <a:lvl1pPr>
              <a:defRPr/>
            </a:lvl1pPr>
          </a:lstStyle>
          <a:p>
            <a:r>
              <a:rPr lang="en-US"/>
              <a:t>Agenda layout</a:t>
            </a:r>
          </a:p>
        </p:txBody>
      </p:sp>
      <p:sp>
        <p:nvSpPr>
          <p:cNvPr id="3" name="Rectangle: Rounded Corners 14">
            <a:extLst>
              <a:ext uri="{FF2B5EF4-FFF2-40B4-BE49-F238E27FC236}">
                <a16:creationId xmlns:a16="http://schemas.microsoft.com/office/drawing/2014/main" id="{A5B475CB-72C2-5DA6-7F4B-A11AA9DCF4BD}"/>
              </a:ext>
            </a:extLst>
          </p:cNvPr>
          <p:cNvSpPr/>
          <p:nvPr userDrawn="1"/>
        </p:nvSpPr>
        <p:spPr>
          <a:xfrm>
            <a:off x="8248904" y="1954198"/>
            <a:ext cx="3600196" cy="1792653"/>
          </a:xfrm>
          <a:prstGeom prst="roundRect">
            <a:avLst>
              <a:gd name="adj" fmla="val 7397"/>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latin typeface="+mn-lt"/>
            </a:endParaRPr>
          </a:p>
        </p:txBody>
      </p:sp>
      <p:sp>
        <p:nvSpPr>
          <p:cNvPr id="4" name="Text Placeholder 37">
            <a:extLst>
              <a:ext uri="{FF2B5EF4-FFF2-40B4-BE49-F238E27FC236}">
                <a16:creationId xmlns:a16="http://schemas.microsoft.com/office/drawing/2014/main" id="{98BA58F2-33BE-123D-9CEF-7FFCF6EB2A59}"/>
              </a:ext>
            </a:extLst>
          </p:cNvPr>
          <p:cNvSpPr>
            <a:spLocks noGrp="1"/>
          </p:cNvSpPr>
          <p:nvPr>
            <p:ph type="body" sz="quarter" idx="20" hasCustomPrompt="1"/>
          </p:nvPr>
        </p:nvSpPr>
        <p:spPr>
          <a:xfrm>
            <a:off x="9529964" y="2794197"/>
            <a:ext cx="1884680" cy="400110"/>
          </a:xfrm>
        </p:spPr>
        <p:txBody>
          <a:bodyPr anchor="b"/>
          <a:lstStyle>
            <a:lvl1pPr marL="0" indent="0">
              <a:lnSpc>
                <a:spcPct val="100000"/>
              </a:lnSpc>
              <a:buNone/>
              <a:defRPr sz="2000" b="0" i="0">
                <a:solidFill>
                  <a:schemeClr val="tx1"/>
                </a:solidFill>
                <a:latin typeface="+mn-lt"/>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Section title</a:t>
            </a:r>
          </a:p>
        </p:txBody>
      </p:sp>
      <p:sp>
        <p:nvSpPr>
          <p:cNvPr id="5" name="Text Placeholder 37">
            <a:extLst>
              <a:ext uri="{FF2B5EF4-FFF2-40B4-BE49-F238E27FC236}">
                <a16:creationId xmlns:a16="http://schemas.microsoft.com/office/drawing/2014/main" id="{7D8258AA-317E-2D75-0695-DAF7CA706EC7}"/>
              </a:ext>
            </a:extLst>
          </p:cNvPr>
          <p:cNvSpPr>
            <a:spLocks noGrp="1"/>
          </p:cNvSpPr>
          <p:nvPr>
            <p:ph type="body" sz="quarter" idx="21" hasCustomPrompt="1"/>
          </p:nvPr>
        </p:nvSpPr>
        <p:spPr>
          <a:xfrm>
            <a:off x="8398177" y="2388859"/>
            <a:ext cx="876106" cy="923330"/>
          </a:xfrm>
        </p:spPr>
        <p:txBody>
          <a:bodyPr anchor="ctr"/>
          <a:lstStyle>
            <a:lvl1pPr marL="0" indent="0" algn="r">
              <a:lnSpc>
                <a:spcPct val="100000"/>
              </a:lnSpc>
              <a:buNone/>
              <a:defRPr lang="en-US" sz="5400" b="1" i="0" kern="1200" spc="-150" dirty="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01</a:t>
            </a:r>
          </a:p>
        </p:txBody>
      </p:sp>
      <p:sp>
        <p:nvSpPr>
          <p:cNvPr id="6" name="Rectangle: Rounded Corners 14">
            <a:extLst>
              <a:ext uri="{FF2B5EF4-FFF2-40B4-BE49-F238E27FC236}">
                <a16:creationId xmlns:a16="http://schemas.microsoft.com/office/drawing/2014/main" id="{6FC7776F-E0BD-07D6-3B13-FA34C298FA42}"/>
              </a:ext>
            </a:extLst>
          </p:cNvPr>
          <p:cNvSpPr/>
          <p:nvPr userDrawn="1"/>
        </p:nvSpPr>
        <p:spPr>
          <a:xfrm>
            <a:off x="4335193" y="1954198"/>
            <a:ext cx="3600196" cy="1792653"/>
          </a:xfrm>
          <a:prstGeom prst="roundRect">
            <a:avLst>
              <a:gd name="adj" fmla="val 7397"/>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latin typeface="+mn-lt"/>
            </a:endParaRPr>
          </a:p>
        </p:txBody>
      </p:sp>
      <p:sp>
        <p:nvSpPr>
          <p:cNvPr id="7" name="Text Placeholder 37">
            <a:extLst>
              <a:ext uri="{FF2B5EF4-FFF2-40B4-BE49-F238E27FC236}">
                <a16:creationId xmlns:a16="http://schemas.microsoft.com/office/drawing/2014/main" id="{22CD3051-126F-857F-1DC9-D67B4E2B2BE9}"/>
              </a:ext>
            </a:extLst>
          </p:cNvPr>
          <p:cNvSpPr>
            <a:spLocks noGrp="1"/>
          </p:cNvSpPr>
          <p:nvPr>
            <p:ph type="body" sz="quarter" idx="22" hasCustomPrompt="1"/>
          </p:nvPr>
        </p:nvSpPr>
        <p:spPr>
          <a:xfrm>
            <a:off x="5616253" y="2794197"/>
            <a:ext cx="1884680" cy="400110"/>
          </a:xfrm>
        </p:spPr>
        <p:txBody>
          <a:bodyPr anchor="b"/>
          <a:lstStyle>
            <a:lvl1pPr marL="0" indent="0">
              <a:lnSpc>
                <a:spcPct val="100000"/>
              </a:lnSpc>
              <a:buNone/>
              <a:defRPr sz="2000" b="0" i="0">
                <a:solidFill>
                  <a:schemeClr val="tx1"/>
                </a:solidFill>
                <a:latin typeface="+mn-lt"/>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Section title</a:t>
            </a:r>
          </a:p>
        </p:txBody>
      </p:sp>
      <p:sp>
        <p:nvSpPr>
          <p:cNvPr id="8" name="Text Placeholder 37">
            <a:extLst>
              <a:ext uri="{FF2B5EF4-FFF2-40B4-BE49-F238E27FC236}">
                <a16:creationId xmlns:a16="http://schemas.microsoft.com/office/drawing/2014/main" id="{5B8DF3FE-9334-6C10-0274-C5A73AFEE1CE}"/>
              </a:ext>
            </a:extLst>
          </p:cNvPr>
          <p:cNvSpPr>
            <a:spLocks noGrp="1"/>
          </p:cNvSpPr>
          <p:nvPr>
            <p:ph type="body" sz="quarter" idx="23" hasCustomPrompt="1"/>
          </p:nvPr>
        </p:nvSpPr>
        <p:spPr>
          <a:xfrm>
            <a:off x="4484466" y="2388859"/>
            <a:ext cx="876106" cy="923330"/>
          </a:xfrm>
        </p:spPr>
        <p:txBody>
          <a:bodyPr anchor="ctr"/>
          <a:lstStyle>
            <a:lvl1pPr marL="0" indent="0" algn="r">
              <a:lnSpc>
                <a:spcPct val="100000"/>
              </a:lnSpc>
              <a:buNone/>
              <a:defRPr lang="en-US" sz="5400" b="1" i="0" kern="1200" spc="-150" dirty="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lvl="0"/>
            <a:r>
              <a:rPr lang="en-US" dirty="0"/>
              <a:t>01</a:t>
            </a:r>
          </a:p>
        </p:txBody>
      </p:sp>
      <p:sp>
        <p:nvSpPr>
          <p:cNvPr id="10" name="Rectangle: Rounded Corners 14">
            <a:extLst>
              <a:ext uri="{FF2B5EF4-FFF2-40B4-BE49-F238E27FC236}">
                <a16:creationId xmlns:a16="http://schemas.microsoft.com/office/drawing/2014/main" id="{F1D15092-6C97-448C-5A10-94969E090303}"/>
              </a:ext>
            </a:extLst>
          </p:cNvPr>
          <p:cNvSpPr/>
          <p:nvPr userDrawn="1"/>
        </p:nvSpPr>
        <p:spPr>
          <a:xfrm>
            <a:off x="4335193" y="4085415"/>
            <a:ext cx="3600196" cy="1792653"/>
          </a:xfrm>
          <a:prstGeom prst="roundRect">
            <a:avLst>
              <a:gd name="adj" fmla="val 7397"/>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latin typeface="+mn-lt"/>
            </a:endParaRPr>
          </a:p>
        </p:txBody>
      </p:sp>
      <p:sp>
        <p:nvSpPr>
          <p:cNvPr id="11" name="Text Placeholder 37">
            <a:extLst>
              <a:ext uri="{FF2B5EF4-FFF2-40B4-BE49-F238E27FC236}">
                <a16:creationId xmlns:a16="http://schemas.microsoft.com/office/drawing/2014/main" id="{73E22F3E-D239-535A-31BB-7FA69E425ACF}"/>
              </a:ext>
            </a:extLst>
          </p:cNvPr>
          <p:cNvSpPr>
            <a:spLocks noGrp="1"/>
          </p:cNvSpPr>
          <p:nvPr>
            <p:ph type="body" sz="quarter" idx="24" hasCustomPrompt="1"/>
          </p:nvPr>
        </p:nvSpPr>
        <p:spPr>
          <a:xfrm>
            <a:off x="5616253" y="4925414"/>
            <a:ext cx="1884680" cy="400110"/>
          </a:xfrm>
        </p:spPr>
        <p:txBody>
          <a:bodyPr anchor="b"/>
          <a:lstStyle>
            <a:lvl1pPr marL="0" indent="0">
              <a:lnSpc>
                <a:spcPct val="100000"/>
              </a:lnSpc>
              <a:buNone/>
              <a:defRPr sz="2000" b="0" i="0">
                <a:solidFill>
                  <a:schemeClr val="tx1"/>
                </a:solidFill>
                <a:latin typeface="+mn-lt"/>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Section title</a:t>
            </a:r>
          </a:p>
        </p:txBody>
      </p:sp>
      <p:sp>
        <p:nvSpPr>
          <p:cNvPr id="12" name="Text Placeholder 37">
            <a:extLst>
              <a:ext uri="{FF2B5EF4-FFF2-40B4-BE49-F238E27FC236}">
                <a16:creationId xmlns:a16="http://schemas.microsoft.com/office/drawing/2014/main" id="{86E3BFD3-9F94-F9A8-81E8-0EB2B39F6B47}"/>
              </a:ext>
            </a:extLst>
          </p:cNvPr>
          <p:cNvSpPr>
            <a:spLocks noGrp="1"/>
          </p:cNvSpPr>
          <p:nvPr>
            <p:ph type="body" sz="quarter" idx="25" hasCustomPrompt="1"/>
          </p:nvPr>
        </p:nvSpPr>
        <p:spPr>
          <a:xfrm>
            <a:off x="4484466" y="4520076"/>
            <a:ext cx="876106" cy="923330"/>
          </a:xfrm>
        </p:spPr>
        <p:txBody>
          <a:bodyPr anchor="ctr"/>
          <a:lstStyle>
            <a:lvl1pPr marL="0" indent="0" algn="r">
              <a:lnSpc>
                <a:spcPct val="100000"/>
              </a:lnSpc>
              <a:buNone/>
              <a:defRPr lang="en-US" sz="5400" b="1" i="0" kern="1200" spc="-150" dirty="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01</a:t>
            </a:r>
          </a:p>
        </p:txBody>
      </p:sp>
      <p:sp>
        <p:nvSpPr>
          <p:cNvPr id="13" name="Rectangle: Rounded Corners 14">
            <a:extLst>
              <a:ext uri="{FF2B5EF4-FFF2-40B4-BE49-F238E27FC236}">
                <a16:creationId xmlns:a16="http://schemas.microsoft.com/office/drawing/2014/main" id="{668F1842-A029-8577-1313-202C5B12D1E5}"/>
              </a:ext>
            </a:extLst>
          </p:cNvPr>
          <p:cNvSpPr/>
          <p:nvPr userDrawn="1"/>
        </p:nvSpPr>
        <p:spPr>
          <a:xfrm>
            <a:off x="8251327" y="4085415"/>
            <a:ext cx="3600196" cy="1792653"/>
          </a:xfrm>
          <a:prstGeom prst="roundRect">
            <a:avLst>
              <a:gd name="adj" fmla="val 7397"/>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latin typeface="+mn-lt"/>
            </a:endParaRPr>
          </a:p>
        </p:txBody>
      </p:sp>
      <p:sp>
        <p:nvSpPr>
          <p:cNvPr id="14" name="Text Placeholder 37">
            <a:extLst>
              <a:ext uri="{FF2B5EF4-FFF2-40B4-BE49-F238E27FC236}">
                <a16:creationId xmlns:a16="http://schemas.microsoft.com/office/drawing/2014/main" id="{DE014517-16BD-2C94-81FC-CDCCF037A972}"/>
              </a:ext>
            </a:extLst>
          </p:cNvPr>
          <p:cNvSpPr>
            <a:spLocks noGrp="1"/>
          </p:cNvSpPr>
          <p:nvPr>
            <p:ph type="body" sz="quarter" idx="26" hasCustomPrompt="1"/>
          </p:nvPr>
        </p:nvSpPr>
        <p:spPr>
          <a:xfrm>
            <a:off x="9532387" y="4925414"/>
            <a:ext cx="1884680" cy="400110"/>
          </a:xfrm>
        </p:spPr>
        <p:txBody>
          <a:bodyPr anchor="b"/>
          <a:lstStyle>
            <a:lvl1pPr marL="0" indent="0">
              <a:lnSpc>
                <a:spcPct val="100000"/>
              </a:lnSpc>
              <a:buNone/>
              <a:defRPr sz="2000" b="0" i="0">
                <a:solidFill>
                  <a:schemeClr val="tx1"/>
                </a:solidFill>
                <a:latin typeface="+mn-lt"/>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Section title</a:t>
            </a:r>
          </a:p>
        </p:txBody>
      </p:sp>
      <p:sp>
        <p:nvSpPr>
          <p:cNvPr id="15" name="Text Placeholder 37">
            <a:extLst>
              <a:ext uri="{FF2B5EF4-FFF2-40B4-BE49-F238E27FC236}">
                <a16:creationId xmlns:a16="http://schemas.microsoft.com/office/drawing/2014/main" id="{9284299F-26A3-0F49-D21E-DA27D1F3DCB6}"/>
              </a:ext>
            </a:extLst>
          </p:cNvPr>
          <p:cNvSpPr>
            <a:spLocks noGrp="1"/>
          </p:cNvSpPr>
          <p:nvPr>
            <p:ph type="body" sz="quarter" idx="27" hasCustomPrompt="1"/>
          </p:nvPr>
        </p:nvSpPr>
        <p:spPr>
          <a:xfrm>
            <a:off x="8400600" y="4520076"/>
            <a:ext cx="876106" cy="923330"/>
          </a:xfrm>
        </p:spPr>
        <p:txBody>
          <a:bodyPr anchor="ctr"/>
          <a:lstStyle>
            <a:lvl1pPr marL="0" indent="0" algn="r">
              <a:lnSpc>
                <a:spcPct val="100000"/>
              </a:lnSpc>
              <a:buNone/>
              <a:defRPr lang="en-US" sz="5400" b="1" i="0" kern="1200" spc="-150" dirty="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01</a:t>
            </a:r>
          </a:p>
        </p:txBody>
      </p:sp>
      <p:sp>
        <p:nvSpPr>
          <p:cNvPr id="18" name="Slide Number Placeholder 17">
            <a:extLst>
              <a:ext uri="{FF2B5EF4-FFF2-40B4-BE49-F238E27FC236}">
                <a16:creationId xmlns:a16="http://schemas.microsoft.com/office/drawing/2014/main" id="{02C4DF39-1F49-DBC8-F6FD-876FE463A1E4}"/>
              </a:ext>
            </a:extLst>
          </p:cNvPr>
          <p:cNvSpPr>
            <a:spLocks noGrp="1"/>
          </p:cNvSpPr>
          <p:nvPr>
            <p:ph type="sldNum" sz="quarter" idx="30"/>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303804854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F73FA-018C-42B4-99E2-A1521E83ABDD}"/>
              </a:ext>
            </a:extLst>
          </p:cNvPr>
          <p:cNvSpPr>
            <a:spLocks noGrp="1"/>
          </p:cNvSpPr>
          <p:nvPr>
            <p:ph type="title" hasCustomPrompt="1"/>
          </p:nvPr>
        </p:nvSpPr>
        <p:spPr>
          <a:xfrm>
            <a:off x="-1" y="-647700"/>
            <a:ext cx="12479867" cy="638175"/>
          </a:xfrm>
        </p:spPr>
        <p:txBody>
          <a:bodyPr/>
          <a:lstStyle>
            <a:lvl1pPr>
              <a:defRPr sz="2400">
                <a:solidFill>
                  <a:schemeClr val="bg1">
                    <a:lumMod val="65000"/>
                    <a:lumOff val="35000"/>
                  </a:schemeClr>
                </a:solidFill>
              </a:defRPr>
            </a:lvl1pPr>
          </a:lstStyle>
          <a:p>
            <a:r>
              <a:rPr lang="en-US"/>
              <a:t>Blank layout (enter descriptive title here for accessibility)</a:t>
            </a:r>
          </a:p>
        </p:txBody>
      </p:sp>
      <p:sp>
        <p:nvSpPr>
          <p:cNvPr id="8" name="Slide Number Placeholder 7">
            <a:extLst>
              <a:ext uri="{FF2B5EF4-FFF2-40B4-BE49-F238E27FC236}">
                <a16:creationId xmlns:a16="http://schemas.microsoft.com/office/drawing/2014/main" id="{43351B0B-4730-A5F7-9C73-DBFF43EC267D}"/>
              </a:ext>
            </a:extLst>
          </p:cNvPr>
          <p:cNvSpPr>
            <a:spLocks noGrp="1"/>
          </p:cNvSpPr>
          <p:nvPr>
            <p:ph type="sldNum" sz="quarter" idx="12"/>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273103189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B4D6-E13D-FF02-FD79-A2C79C2E7A3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4A36E17-0846-BAEC-EA28-9D8E426699E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72AAD7F-612B-D4A6-85ED-81737A6B77D5}"/>
              </a:ext>
            </a:extLst>
          </p:cNvPr>
          <p:cNvSpPr>
            <a:spLocks noGrp="1"/>
          </p:cNvSpPr>
          <p:nvPr>
            <p:ph type="dt" sz="half" idx="10"/>
          </p:nvPr>
        </p:nvSpPr>
        <p:spPr/>
        <p:txBody>
          <a:bodyPr/>
          <a:lstStyle/>
          <a:p>
            <a:fld id="{679EAF2C-9EE1-164D-A4DB-07B56D70249A}" type="datetimeFigureOut">
              <a:rPr lang="en-US" smtClean="0"/>
              <a:t>11/9/24</a:t>
            </a:fld>
            <a:endParaRPr lang="en-US"/>
          </a:p>
        </p:txBody>
      </p:sp>
      <p:sp>
        <p:nvSpPr>
          <p:cNvPr id="5" name="Footer Placeholder 4">
            <a:extLst>
              <a:ext uri="{FF2B5EF4-FFF2-40B4-BE49-F238E27FC236}">
                <a16:creationId xmlns:a16="http://schemas.microsoft.com/office/drawing/2014/main" id="{CFAC8422-E348-11A1-9AB4-B65667D8D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74BFD-5DD0-E30B-12E2-8EF192247C25}"/>
              </a:ext>
            </a:extLst>
          </p:cNvPr>
          <p:cNvSpPr>
            <a:spLocks noGrp="1"/>
          </p:cNvSpPr>
          <p:nvPr>
            <p:ph type="sldNum" sz="quarter" idx="12"/>
          </p:nvPr>
        </p:nvSpPr>
        <p:spPr/>
        <p:txBody>
          <a:bodyPr/>
          <a:lstStyle/>
          <a:p>
            <a:fld id="{FEEA0E39-E829-FA4D-8371-6B91B89C5C2C}" type="slidenum">
              <a:rPr lang="en-US" smtClean="0"/>
              <a:t>‹#›</a:t>
            </a:fld>
            <a:endParaRPr lang="en-US"/>
          </a:p>
        </p:txBody>
      </p:sp>
    </p:spTree>
    <p:extLst>
      <p:ext uri="{BB962C8B-B14F-4D97-AF65-F5344CB8AC3E}">
        <p14:creationId xmlns:p14="http://schemas.microsoft.com/office/powerpoint/2010/main" val="13151719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6313-2FA2-469F-957D-B5D4672A72D1}"/>
              </a:ext>
            </a:extLst>
          </p:cNvPr>
          <p:cNvSpPr>
            <a:spLocks noGrp="1"/>
          </p:cNvSpPr>
          <p:nvPr>
            <p:ph type="title" hasCustomPrompt="1"/>
          </p:nvPr>
        </p:nvSpPr>
        <p:spPr>
          <a:xfrm>
            <a:off x="425038" y="355015"/>
            <a:ext cx="11430001" cy="638175"/>
          </a:xfrm>
        </p:spPr>
        <p:txBody>
          <a:bodyPr/>
          <a:lstStyle>
            <a:lvl1pPr>
              <a:defRPr/>
            </a:lvl1pPr>
          </a:lstStyle>
          <a:p>
            <a:r>
              <a:rPr lang="en-US" dirty="0"/>
              <a:t>Title only layout</a:t>
            </a:r>
          </a:p>
        </p:txBody>
      </p:sp>
      <p:sp>
        <p:nvSpPr>
          <p:cNvPr id="5" name="Slide Number Placeholder 4">
            <a:extLst>
              <a:ext uri="{FF2B5EF4-FFF2-40B4-BE49-F238E27FC236}">
                <a16:creationId xmlns:a16="http://schemas.microsoft.com/office/drawing/2014/main" id="{BA3966A8-AECE-9EF1-2847-B761F8CE4598}"/>
              </a:ext>
            </a:extLst>
          </p:cNvPr>
          <p:cNvSpPr>
            <a:spLocks noGrp="1"/>
          </p:cNvSpPr>
          <p:nvPr>
            <p:ph type="sldNum" sz="quarter" idx="12"/>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64007689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9B2D-B36B-40AC-9254-12739BCD5930}"/>
              </a:ext>
            </a:extLst>
          </p:cNvPr>
          <p:cNvSpPr>
            <a:spLocks noGrp="1"/>
          </p:cNvSpPr>
          <p:nvPr>
            <p:ph type="title" hasCustomPrompt="1"/>
          </p:nvPr>
        </p:nvSpPr>
        <p:spPr/>
        <p:txBody>
          <a:bodyPr/>
          <a:lstStyle>
            <a:lvl1pPr>
              <a:defRPr/>
            </a:lvl1pPr>
          </a:lstStyle>
          <a:p>
            <a:r>
              <a:rPr lang="en-US"/>
              <a:t>Title and content layout</a:t>
            </a:r>
          </a:p>
        </p:txBody>
      </p:sp>
      <p:sp>
        <p:nvSpPr>
          <p:cNvPr id="3" name="Content Placeholder 2">
            <a:extLst>
              <a:ext uri="{FF2B5EF4-FFF2-40B4-BE49-F238E27FC236}">
                <a16:creationId xmlns:a16="http://schemas.microsoft.com/office/drawing/2014/main" id="{704FFD8E-0DC3-4B8E-8C49-6A0F23E3D239}"/>
              </a:ext>
            </a:extLst>
          </p:cNvPr>
          <p:cNvSpPr>
            <a:spLocks noGrp="1"/>
          </p:cNvSpPr>
          <p:nvPr>
            <p:ph idx="1" hasCustomPrompt="1"/>
          </p:nvPr>
        </p:nvSpPr>
        <p:spPr>
          <a:xfrm>
            <a:off x="425038" y="1384288"/>
            <a:ext cx="11430001" cy="2154436"/>
          </a:xfrm>
        </p:spPr>
        <p:txBody>
          <a:bodyPr/>
          <a:lstStyle>
            <a:lvl1pPr marL="0" indent="0">
              <a:lnSpc>
                <a:spcPct val="100000"/>
              </a:lnSpc>
              <a:buNone/>
              <a:defRPr/>
            </a:lvl1pPr>
            <a:lvl2pPr marL="228600" indent="0">
              <a:lnSpc>
                <a:spcPct val="100000"/>
              </a:lnSpc>
              <a:buNone/>
              <a:defRPr/>
            </a:lvl2pPr>
            <a:lvl3pPr marL="457200" indent="0">
              <a:lnSpc>
                <a:spcPct val="100000"/>
              </a:lnSpc>
              <a:buNone/>
              <a:defRPr/>
            </a:lvl3pPr>
            <a:lvl4pPr marL="685800" indent="0">
              <a:lnSpc>
                <a:spcPct val="100000"/>
              </a:lnSpc>
              <a:buNone/>
              <a:defRPr/>
            </a:lvl4pPr>
            <a:lvl5pPr marL="685800" indent="0">
              <a:lnSpc>
                <a:spcPct val="100000"/>
              </a:lnSpc>
              <a:buNone/>
              <a:defRPr/>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0A9A2C92-0063-42D8-40C4-32110FF130B1}"/>
              </a:ext>
            </a:extLst>
          </p:cNvPr>
          <p:cNvSpPr>
            <a:spLocks noGrp="1"/>
          </p:cNvSpPr>
          <p:nvPr>
            <p:ph type="sldNum" sz="quarter" idx="12"/>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115112460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Bullete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17D87-D3C3-4EBC-8F18-A1178903C794}"/>
              </a:ext>
            </a:extLst>
          </p:cNvPr>
          <p:cNvSpPr>
            <a:spLocks noGrp="1"/>
          </p:cNvSpPr>
          <p:nvPr>
            <p:ph type="title" hasCustomPrompt="1"/>
          </p:nvPr>
        </p:nvSpPr>
        <p:spPr/>
        <p:txBody>
          <a:bodyPr/>
          <a:lstStyle>
            <a:lvl1pPr>
              <a:defRPr/>
            </a:lvl1pPr>
          </a:lstStyle>
          <a:p>
            <a:r>
              <a:rPr lang="en-US"/>
              <a:t>Title and bulleted content layout</a:t>
            </a:r>
          </a:p>
        </p:txBody>
      </p:sp>
      <p:sp>
        <p:nvSpPr>
          <p:cNvPr id="7" name="Content Placeholder 6">
            <a:extLst>
              <a:ext uri="{FF2B5EF4-FFF2-40B4-BE49-F238E27FC236}">
                <a16:creationId xmlns:a16="http://schemas.microsoft.com/office/drawing/2014/main" id="{EA6700F0-47BA-4878-9AD3-6E38759C53FE}"/>
              </a:ext>
            </a:extLst>
          </p:cNvPr>
          <p:cNvSpPr>
            <a:spLocks noGrp="1"/>
          </p:cNvSpPr>
          <p:nvPr>
            <p:ph sz="quarter" idx="13" hasCustomPrompt="1"/>
          </p:nvPr>
        </p:nvSpPr>
        <p:spPr>
          <a:xfrm>
            <a:off x="419100" y="1379208"/>
            <a:ext cx="11430000" cy="2154436"/>
          </a:xfrm>
        </p:spPr>
        <p:txBody>
          <a:bodyPr/>
          <a:lstStyle>
            <a:lvl1pPr marL="344488" indent="-344488">
              <a:lnSpc>
                <a:spcPct val="100000"/>
              </a:lnSpc>
              <a:tabLst/>
              <a:defRPr/>
            </a:lvl1pPr>
            <a:lvl2pPr marL="577850" indent="-349250">
              <a:lnSpc>
                <a:spcPct val="100000"/>
              </a:lnSpc>
              <a:tabLst/>
              <a:defRPr/>
            </a:lvl2pPr>
            <a:lvl3pPr marL="750888" indent="-293688">
              <a:lnSpc>
                <a:spcPct val="100000"/>
              </a:lnSpc>
              <a:tabLst/>
              <a:defRPr/>
            </a:lvl3pPr>
            <a:lvl4pPr marL="923925" indent="-238125">
              <a:lnSpc>
                <a:spcPct val="100000"/>
              </a:lnSpc>
              <a:tabLst/>
              <a:defRPr/>
            </a:lvl4pPr>
            <a:lvl5pPr marL="923925" indent="-238125">
              <a:lnSpc>
                <a:spcPct val="100000"/>
              </a:lnSpc>
              <a:tabLst/>
              <a:defRPr/>
            </a:lvl5pPr>
          </a:lstStyle>
          <a:p>
            <a:pPr lvl="0"/>
            <a:r>
              <a:rPr lang="en-US"/>
              <a:t>Enter bulleted slide content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5C962B62-9A5E-DECA-D89E-7E14975CF672}"/>
              </a:ext>
            </a:extLst>
          </p:cNvPr>
          <p:cNvSpPr>
            <a:spLocks noGrp="1"/>
          </p:cNvSpPr>
          <p:nvPr>
            <p:ph type="sldNum" sz="quarter" idx="16"/>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69362315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602579A-F003-4256-9071-88F3CD2BA3E7}"/>
              </a:ext>
            </a:extLst>
          </p:cNvPr>
          <p:cNvSpPr>
            <a:spLocks noGrp="1"/>
          </p:cNvSpPr>
          <p:nvPr>
            <p:ph type="body" sz="quarter" idx="10" hasCustomPrompt="1"/>
          </p:nvPr>
        </p:nvSpPr>
        <p:spPr>
          <a:xfrm>
            <a:off x="432651" y="1087476"/>
            <a:ext cx="11416450" cy="276999"/>
          </a:xfrm>
        </p:spPr>
        <p:txBody>
          <a:bodyPr/>
          <a:lstStyle>
            <a:lvl1pPr marL="0" indent="0">
              <a:lnSpc>
                <a:spcPct val="100000"/>
              </a:lnSpc>
              <a:spcAft>
                <a:spcPts val="1200"/>
              </a:spcAft>
              <a:buNone/>
              <a:defRPr sz="1200" b="1" cap="all" spc="300" baseline="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stStyle>
          <a:p>
            <a:pPr lvl="0"/>
            <a:r>
              <a:rPr lang="en-US" dirty="0"/>
              <a:t>Enter subtitle</a:t>
            </a:r>
          </a:p>
        </p:txBody>
      </p:sp>
      <p:sp>
        <p:nvSpPr>
          <p:cNvPr id="6" name="Slide Number Placeholder 5">
            <a:extLst>
              <a:ext uri="{FF2B5EF4-FFF2-40B4-BE49-F238E27FC236}">
                <a16:creationId xmlns:a16="http://schemas.microsoft.com/office/drawing/2014/main" id="{3FC8DAC0-8819-37FD-AE93-08392EECBAAC}"/>
              </a:ext>
            </a:extLst>
          </p:cNvPr>
          <p:cNvSpPr>
            <a:spLocks noGrp="1"/>
          </p:cNvSpPr>
          <p:nvPr>
            <p:ph type="sldNum" sz="quarter" idx="13"/>
          </p:nvPr>
        </p:nvSpPr>
        <p:spPr/>
        <p:txBody>
          <a:bodyPr/>
          <a:lstStyle/>
          <a:p>
            <a:fld id="{DC503246-BBCE-4F0A-BCDC-08FC4C52637D}" type="slidenum">
              <a:rPr lang="en-US" smtClean="0"/>
              <a:pPr/>
              <a:t>‹#›</a:t>
            </a:fld>
            <a:endParaRPr lang="en-US"/>
          </a:p>
        </p:txBody>
      </p:sp>
      <p:sp>
        <p:nvSpPr>
          <p:cNvPr id="8" name="Title 1">
            <a:extLst>
              <a:ext uri="{FF2B5EF4-FFF2-40B4-BE49-F238E27FC236}">
                <a16:creationId xmlns:a16="http://schemas.microsoft.com/office/drawing/2014/main" id="{5E353A7C-118D-EB9D-83D3-ABB36CA1BE19}"/>
              </a:ext>
            </a:extLst>
          </p:cNvPr>
          <p:cNvSpPr>
            <a:spLocks noGrp="1"/>
          </p:cNvSpPr>
          <p:nvPr>
            <p:ph type="title" hasCustomPrompt="1"/>
          </p:nvPr>
        </p:nvSpPr>
        <p:spPr>
          <a:xfrm>
            <a:off x="425038" y="355015"/>
            <a:ext cx="11430001" cy="638175"/>
          </a:xfrm>
        </p:spPr>
        <p:txBody>
          <a:bodyPr/>
          <a:lstStyle>
            <a:lvl1pPr>
              <a:defRPr/>
            </a:lvl1pPr>
          </a:lstStyle>
          <a:p>
            <a:r>
              <a:rPr lang="en-US" dirty="0"/>
              <a:t>Title and subtitle layout</a:t>
            </a:r>
          </a:p>
        </p:txBody>
      </p:sp>
    </p:spTree>
    <p:extLst>
      <p:ext uri="{BB962C8B-B14F-4D97-AF65-F5344CB8AC3E}">
        <p14:creationId xmlns:p14="http://schemas.microsoft.com/office/powerpoint/2010/main" val="1963779960"/>
      </p:ext>
    </p:extLst>
  </p:cSld>
  <p:clrMapOvr>
    <a:masterClrMapping/>
  </p:clrMapOvr>
  <p:transition>
    <p:fade/>
  </p:transition>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title, and Content">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F57A7C1-7536-4D4B-BE66-71930AD49764}"/>
              </a:ext>
            </a:extLst>
          </p:cNvPr>
          <p:cNvSpPr>
            <a:spLocks noGrp="1"/>
          </p:cNvSpPr>
          <p:nvPr>
            <p:ph sz="quarter" idx="11" hasCustomPrompt="1"/>
          </p:nvPr>
        </p:nvSpPr>
        <p:spPr>
          <a:xfrm>
            <a:off x="425038" y="1714500"/>
            <a:ext cx="11430000" cy="2154436"/>
          </a:xfrm>
        </p:spPr>
        <p:txBody>
          <a:bodyPr/>
          <a:lstStyle>
            <a:lvl1pPr marL="0" indent="0">
              <a:lnSpc>
                <a:spcPct val="100000"/>
              </a:lnSpc>
              <a:buNone/>
              <a:defRPr/>
            </a:lvl1pPr>
            <a:lvl2pPr marL="228600" indent="0">
              <a:lnSpc>
                <a:spcPct val="100000"/>
              </a:lnSpc>
              <a:buNone/>
              <a:defRPr/>
            </a:lvl2pPr>
            <a:lvl3pPr marL="457200" indent="0">
              <a:lnSpc>
                <a:spcPct val="100000"/>
              </a:lnSpc>
              <a:buNone/>
              <a:defRPr/>
            </a:lvl3pPr>
            <a:lvl4pPr marL="685800" indent="0">
              <a:lnSpc>
                <a:spcPct val="100000"/>
              </a:lnSpc>
              <a:buNone/>
              <a:defRPr/>
            </a:lvl4pPr>
            <a:lvl5pPr marL="685800" indent="0">
              <a:lnSpc>
                <a:spcPct val="100000"/>
              </a:lnSpc>
              <a:buNone/>
              <a:defRPr/>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A5793837-7CA7-A74B-5105-AD8E73873AD3}"/>
              </a:ext>
            </a:extLst>
          </p:cNvPr>
          <p:cNvSpPr>
            <a:spLocks noGrp="1"/>
          </p:cNvSpPr>
          <p:nvPr>
            <p:ph type="sldNum" sz="quarter" idx="14"/>
          </p:nvPr>
        </p:nvSpPr>
        <p:spPr/>
        <p:txBody>
          <a:bodyPr/>
          <a:lstStyle/>
          <a:p>
            <a:fld id="{DC503246-BBCE-4F0A-BCDC-08FC4C52637D}" type="slidenum">
              <a:rPr lang="en-US" smtClean="0"/>
              <a:pPr/>
              <a:t>‹#›</a:t>
            </a:fld>
            <a:endParaRPr lang="en-US"/>
          </a:p>
        </p:txBody>
      </p:sp>
      <p:sp>
        <p:nvSpPr>
          <p:cNvPr id="8" name="Text Placeholder 3">
            <a:extLst>
              <a:ext uri="{FF2B5EF4-FFF2-40B4-BE49-F238E27FC236}">
                <a16:creationId xmlns:a16="http://schemas.microsoft.com/office/drawing/2014/main" id="{26533B27-C869-906A-42B9-A3B4EB3734F2}"/>
              </a:ext>
            </a:extLst>
          </p:cNvPr>
          <p:cNvSpPr>
            <a:spLocks noGrp="1"/>
          </p:cNvSpPr>
          <p:nvPr>
            <p:ph type="body" sz="quarter" idx="10" hasCustomPrompt="1"/>
          </p:nvPr>
        </p:nvSpPr>
        <p:spPr>
          <a:xfrm>
            <a:off x="432651" y="1087476"/>
            <a:ext cx="11416450" cy="276999"/>
          </a:xfrm>
        </p:spPr>
        <p:txBody>
          <a:bodyPr/>
          <a:lstStyle>
            <a:lvl1pPr marL="0" indent="0">
              <a:lnSpc>
                <a:spcPct val="100000"/>
              </a:lnSpc>
              <a:spcAft>
                <a:spcPts val="1200"/>
              </a:spcAft>
              <a:buNone/>
              <a:defRPr sz="1200" b="1" cap="all" spc="300" baseline="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stStyle>
          <a:p>
            <a:pPr lvl="0"/>
            <a:r>
              <a:rPr lang="en-US" dirty="0"/>
              <a:t>Enter subtitle</a:t>
            </a:r>
          </a:p>
        </p:txBody>
      </p:sp>
      <p:sp>
        <p:nvSpPr>
          <p:cNvPr id="9" name="Title 1">
            <a:extLst>
              <a:ext uri="{FF2B5EF4-FFF2-40B4-BE49-F238E27FC236}">
                <a16:creationId xmlns:a16="http://schemas.microsoft.com/office/drawing/2014/main" id="{5C245E11-CD57-0DC2-F98E-E23501A81549}"/>
              </a:ext>
            </a:extLst>
          </p:cNvPr>
          <p:cNvSpPr>
            <a:spLocks noGrp="1"/>
          </p:cNvSpPr>
          <p:nvPr>
            <p:ph type="title" hasCustomPrompt="1"/>
          </p:nvPr>
        </p:nvSpPr>
        <p:spPr>
          <a:xfrm>
            <a:off x="425038" y="355015"/>
            <a:ext cx="11430001" cy="638175"/>
          </a:xfrm>
        </p:spPr>
        <p:txBody>
          <a:bodyPr/>
          <a:lstStyle>
            <a:lvl1pPr>
              <a:defRPr/>
            </a:lvl1pPr>
          </a:lstStyle>
          <a:p>
            <a:r>
              <a:rPr lang="en-US" dirty="0"/>
              <a:t>Title and subtitle layout</a:t>
            </a:r>
          </a:p>
        </p:txBody>
      </p:sp>
    </p:spTree>
    <p:extLst>
      <p:ext uri="{BB962C8B-B14F-4D97-AF65-F5344CB8AC3E}">
        <p14:creationId xmlns:p14="http://schemas.microsoft.com/office/powerpoint/2010/main" val="4259793307"/>
      </p:ext>
    </p:extLst>
  </p:cSld>
  <p:clrMapOvr>
    <a:masterClrMapping/>
  </p:clrMapOvr>
  <p:transition>
    <p:fade/>
  </p:transition>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title, and Bulleted Content">
    <p:bg>
      <p:bgPr>
        <a:solidFill>
          <a:schemeClr val="bg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434AC24-E85E-407F-973E-699BC706DC81}"/>
              </a:ext>
            </a:extLst>
          </p:cNvPr>
          <p:cNvSpPr>
            <a:spLocks noGrp="1"/>
          </p:cNvSpPr>
          <p:nvPr>
            <p:ph sz="quarter" idx="11" hasCustomPrompt="1"/>
          </p:nvPr>
        </p:nvSpPr>
        <p:spPr>
          <a:xfrm>
            <a:off x="432651" y="1718953"/>
            <a:ext cx="11428476" cy="215443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Enter bulleted slide content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EF9F0738-441C-558C-47B6-01AF02A26B1F}"/>
              </a:ext>
            </a:extLst>
          </p:cNvPr>
          <p:cNvSpPr>
            <a:spLocks noGrp="1"/>
          </p:cNvSpPr>
          <p:nvPr>
            <p:ph type="sldNum" sz="quarter" idx="14"/>
          </p:nvPr>
        </p:nvSpPr>
        <p:spPr/>
        <p:txBody>
          <a:bodyPr/>
          <a:lstStyle/>
          <a:p>
            <a:fld id="{DC503246-BBCE-4F0A-BCDC-08FC4C52637D}" type="slidenum">
              <a:rPr lang="en-US" smtClean="0"/>
              <a:pPr/>
              <a:t>‹#›</a:t>
            </a:fld>
            <a:endParaRPr lang="en-US"/>
          </a:p>
        </p:txBody>
      </p:sp>
      <p:sp>
        <p:nvSpPr>
          <p:cNvPr id="8" name="Text Placeholder 3">
            <a:extLst>
              <a:ext uri="{FF2B5EF4-FFF2-40B4-BE49-F238E27FC236}">
                <a16:creationId xmlns:a16="http://schemas.microsoft.com/office/drawing/2014/main" id="{A897A4EB-DEC7-4ECF-C9F0-40FEC2CE8C10}"/>
              </a:ext>
            </a:extLst>
          </p:cNvPr>
          <p:cNvSpPr>
            <a:spLocks noGrp="1"/>
          </p:cNvSpPr>
          <p:nvPr>
            <p:ph type="body" sz="quarter" idx="10" hasCustomPrompt="1"/>
          </p:nvPr>
        </p:nvSpPr>
        <p:spPr>
          <a:xfrm>
            <a:off x="432651" y="1087476"/>
            <a:ext cx="11416450" cy="276999"/>
          </a:xfrm>
        </p:spPr>
        <p:txBody>
          <a:bodyPr/>
          <a:lstStyle>
            <a:lvl1pPr marL="0" indent="0">
              <a:lnSpc>
                <a:spcPct val="100000"/>
              </a:lnSpc>
              <a:spcAft>
                <a:spcPts val="1200"/>
              </a:spcAft>
              <a:buNone/>
              <a:defRPr sz="1200" b="1" cap="all" spc="300" baseline="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stStyle>
          <a:p>
            <a:pPr lvl="0"/>
            <a:r>
              <a:rPr lang="en-US" dirty="0"/>
              <a:t>Enter subtitle</a:t>
            </a:r>
          </a:p>
        </p:txBody>
      </p:sp>
      <p:sp>
        <p:nvSpPr>
          <p:cNvPr id="9" name="Title 1">
            <a:extLst>
              <a:ext uri="{FF2B5EF4-FFF2-40B4-BE49-F238E27FC236}">
                <a16:creationId xmlns:a16="http://schemas.microsoft.com/office/drawing/2014/main" id="{1BF3B587-2CF3-0A49-DC35-6C0270C94C3E}"/>
              </a:ext>
            </a:extLst>
          </p:cNvPr>
          <p:cNvSpPr>
            <a:spLocks noGrp="1"/>
          </p:cNvSpPr>
          <p:nvPr>
            <p:ph type="title" hasCustomPrompt="1"/>
          </p:nvPr>
        </p:nvSpPr>
        <p:spPr>
          <a:xfrm>
            <a:off x="425038" y="355015"/>
            <a:ext cx="11430001" cy="638175"/>
          </a:xfrm>
        </p:spPr>
        <p:txBody>
          <a:bodyPr/>
          <a:lstStyle>
            <a:lvl1pPr>
              <a:defRPr/>
            </a:lvl1pPr>
          </a:lstStyle>
          <a:p>
            <a:r>
              <a:rPr lang="en-US" dirty="0"/>
              <a:t>Title, subtitle, and bulleted content layout</a:t>
            </a:r>
          </a:p>
        </p:txBody>
      </p:sp>
    </p:spTree>
    <p:extLst>
      <p:ext uri="{BB962C8B-B14F-4D97-AF65-F5344CB8AC3E}">
        <p14:creationId xmlns:p14="http://schemas.microsoft.com/office/powerpoint/2010/main" val="1749425254"/>
      </p:ext>
    </p:extLst>
  </p:cSld>
  <p:clrMapOvr>
    <a:masterClrMapping/>
  </p:clrMapOvr>
  <p:transition>
    <p:fade/>
  </p:transition>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plit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6313-2FA2-469F-957D-B5D4672A72D1}"/>
              </a:ext>
            </a:extLst>
          </p:cNvPr>
          <p:cNvSpPr>
            <a:spLocks noGrp="1"/>
          </p:cNvSpPr>
          <p:nvPr>
            <p:ph type="title" hasCustomPrompt="1"/>
          </p:nvPr>
        </p:nvSpPr>
        <p:spPr>
          <a:xfrm>
            <a:off x="430976" y="2205761"/>
            <a:ext cx="4512969" cy="1223239"/>
          </a:xfrm>
        </p:spPr>
        <p:txBody>
          <a:bodyPr/>
          <a:lstStyle>
            <a:lvl1pPr>
              <a:lnSpc>
                <a:spcPct val="100000"/>
              </a:lnSpc>
              <a:defRPr/>
            </a:lvl1pPr>
          </a:lstStyle>
          <a:p>
            <a:r>
              <a:rPr lang="en-US"/>
              <a:t>Two-column split layout</a:t>
            </a:r>
          </a:p>
        </p:txBody>
      </p:sp>
      <p:sp>
        <p:nvSpPr>
          <p:cNvPr id="67" name="Content Placeholder 5">
            <a:extLst>
              <a:ext uri="{FF2B5EF4-FFF2-40B4-BE49-F238E27FC236}">
                <a16:creationId xmlns:a16="http://schemas.microsoft.com/office/drawing/2014/main" id="{026DE44C-E9F0-9274-C6EF-480B89C93754}"/>
              </a:ext>
            </a:extLst>
          </p:cNvPr>
          <p:cNvSpPr>
            <a:spLocks noGrp="1"/>
          </p:cNvSpPr>
          <p:nvPr>
            <p:ph sz="quarter" idx="11" hasCustomPrompt="1"/>
          </p:nvPr>
        </p:nvSpPr>
        <p:spPr>
          <a:xfrm>
            <a:off x="6210300" y="342900"/>
            <a:ext cx="5638800" cy="5867400"/>
          </a:xfrm>
        </p:spPr>
        <p:txBody>
          <a:bodyPr anchor="ctr">
            <a:noAutofit/>
          </a:bodyPr>
          <a:lstStyle>
            <a:lvl1pPr marL="0" indent="0">
              <a:lnSpc>
                <a:spcPct val="100000"/>
              </a:lnSpc>
              <a:buNone/>
              <a:defRPr sz="2200"/>
            </a:lvl1pPr>
            <a:lvl2pPr marL="228600" indent="0">
              <a:lnSpc>
                <a:spcPct val="100000"/>
              </a:lnSpc>
              <a:buNone/>
              <a:defRPr sz="2200"/>
            </a:lvl2pPr>
            <a:lvl3pPr marL="457200" indent="0">
              <a:lnSpc>
                <a:spcPct val="100000"/>
              </a:lnSpc>
              <a:buNone/>
              <a:defRPr sz="2200"/>
            </a:lvl3pPr>
            <a:lvl4pPr marL="685800" indent="0">
              <a:lnSpc>
                <a:spcPct val="100000"/>
              </a:lnSpc>
              <a:buNone/>
              <a:defRPr sz="2200"/>
            </a:lvl4pPr>
            <a:lvl5pPr marL="685800" indent="0">
              <a:lnSpc>
                <a:spcPct val="100000"/>
              </a:lnSpc>
              <a:buNone/>
              <a:defRPr sz="2200"/>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62A99E-A782-B58E-F99E-24FD392305D7}"/>
              </a:ext>
            </a:extLst>
          </p:cNvPr>
          <p:cNvSpPr>
            <a:spLocks noGrp="1"/>
          </p:cNvSpPr>
          <p:nvPr>
            <p:ph type="body" sz="quarter" idx="10" hasCustomPrompt="1"/>
          </p:nvPr>
        </p:nvSpPr>
        <p:spPr>
          <a:xfrm>
            <a:off x="432499" y="3663582"/>
            <a:ext cx="4511446" cy="276999"/>
          </a:xfrm>
        </p:spPr>
        <p:txBody>
          <a:bodyPr/>
          <a:lstStyle>
            <a:lvl1pPr marL="0" indent="0">
              <a:lnSpc>
                <a:spcPct val="100000"/>
              </a:lnSpc>
              <a:spcAft>
                <a:spcPts val="1200"/>
              </a:spcAft>
              <a:buNone/>
              <a:defRPr sz="1200" b="1" cap="all" spc="300" baseline="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stStyle>
          <a:p>
            <a:pPr lvl="0"/>
            <a:r>
              <a:rPr lang="en-US" dirty="0"/>
              <a:t>Enter subtitle</a:t>
            </a:r>
          </a:p>
        </p:txBody>
      </p:sp>
      <p:sp>
        <p:nvSpPr>
          <p:cNvPr id="6" name="Slide Number Placeholder 5">
            <a:extLst>
              <a:ext uri="{FF2B5EF4-FFF2-40B4-BE49-F238E27FC236}">
                <a16:creationId xmlns:a16="http://schemas.microsoft.com/office/drawing/2014/main" id="{B18A8D36-5390-1A9F-7AA3-9E17CC47599F}"/>
              </a:ext>
            </a:extLst>
          </p:cNvPr>
          <p:cNvSpPr>
            <a:spLocks noGrp="1"/>
          </p:cNvSpPr>
          <p:nvPr>
            <p:ph type="sldNum" sz="quarter" idx="14"/>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2873028618"/>
      </p:ext>
    </p:extLst>
  </p:cSld>
  <p:clrMapOvr>
    <a:masterClrMapping/>
  </p:clrMapOvr>
  <p:transition>
    <p:fade/>
  </p:transition>
  <p:extLst>
    <p:ext uri="{DCECCB84-F9BA-43D5-87BE-67443E8EF086}">
      <p15:sldGuideLst xmlns:p15="http://schemas.microsoft.com/office/powerpoint/2012/main">
        <p15:guide id="5" pos="3768">
          <p15:clr>
            <a:srgbClr val="FBAE40"/>
          </p15:clr>
        </p15:guide>
        <p15:guide id="6" pos="391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425BD-017D-469D-AB54-06E3E3BCCBA6}"/>
              </a:ext>
            </a:extLst>
          </p:cNvPr>
          <p:cNvSpPr>
            <a:spLocks noGrp="1"/>
          </p:cNvSpPr>
          <p:nvPr>
            <p:ph idx="1" hasCustomPrompt="1"/>
          </p:nvPr>
        </p:nvSpPr>
        <p:spPr>
          <a:xfrm>
            <a:off x="5029200" y="342900"/>
            <a:ext cx="6819900" cy="5867400"/>
          </a:xfrm>
        </p:spPr>
        <p:txBody>
          <a:bodyPr>
            <a:noAutofit/>
          </a:bodyPr>
          <a:lstStyle>
            <a:lvl1pPr marL="0" indent="0">
              <a:buNone/>
              <a:defRPr sz="2800"/>
            </a:lvl1pPr>
            <a:lvl2pPr marL="228600" indent="0">
              <a:buNone/>
              <a:defRPr sz="2400"/>
            </a:lvl2pPr>
            <a:lvl3pPr marL="457200" indent="0">
              <a:buNone/>
              <a:defRPr sz="2000"/>
            </a:lvl3pPr>
            <a:lvl4pPr marL="685800" indent="0">
              <a:buNone/>
              <a:defRPr sz="1800"/>
            </a:lvl4pPr>
            <a:lvl5pPr marL="685800" indent="0">
              <a:buNone/>
              <a:defRPr sz="1800"/>
            </a:lvl5pPr>
            <a:lvl6pPr>
              <a:defRPr sz="2000"/>
            </a:lvl6pPr>
            <a:lvl7pPr>
              <a:defRPr sz="2000"/>
            </a:lvl7pPr>
            <a:lvl8pPr>
              <a:defRPr sz="2000"/>
            </a:lvl8pPr>
            <a:lvl9pPr>
              <a:defRPr sz="2000"/>
            </a:lvl9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4C1E26-36AF-47C4-ABA4-2D427A11BDAC}"/>
              </a:ext>
            </a:extLst>
          </p:cNvPr>
          <p:cNvSpPr>
            <a:spLocks noGrp="1"/>
          </p:cNvSpPr>
          <p:nvPr>
            <p:ph type="body" sz="half" idx="2" hasCustomPrompt="1"/>
          </p:nvPr>
        </p:nvSpPr>
        <p:spPr>
          <a:xfrm>
            <a:off x="419100" y="2181224"/>
            <a:ext cx="4038600" cy="40290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Enter description</a:t>
            </a:r>
          </a:p>
        </p:txBody>
      </p:sp>
      <p:sp>
        <p:nvSpPr>
          <p:cNvPr id="7" name="Slide Number Placeholder 6">
            <a:extLst>
              <a:ext uri="{FF2B5EF4-FFF2-40B4-BE49-F238E27FC236}">
                <a16:creationId xmlns:a16="http://schemas.microsoft.com/office/drawing/2014/main" id="{B2B0F860-15B4-6E77-8761-89085382AF78}"/>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9" name="Title 1">
            <a:extLst>
              <a:ext uri="{FF2B5EF4-FFF2-40B4-BE49-F238E27FC236}">
                <a16:creationId xmlns:a16="http://schemas.microsoft.com/office/drawing/2014/main" id="{DD4ECA51-BFA9-A01C-C4FC-2A2D1232C94A}"/>
              </a:ext>
            </a:extLst>
          </p:cNvPr>
          <p:cNvSpPr txBox="1">
            <a:spLocks/>
          </p:cNvSpPr>
          <p:nvPr userDrawn="1"/>
        </p:nvSpPr>
        <p:spPr>
          <a:xfrm>
            <a:off x="425039" y="355015"/>
            <a:ext cx="4032662" cy="1028700"/>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4000" b="1" kern="1200" spc="0" baseline="0">
                <a:solidFill>
                  <a:schemeClr val="tx1"/>
                </a:solidFill>
                <a:latin typeface="+mj-lt"/>
                <a:ea typeface="+mj-ea"/>
                <a:cs typeface="+mj-cs"/>
              </a:defRPr>
            </a:lvl1pPr>
          </a:lstStyle>
          <a:p>
            <a:r>
              <a:rPr lang="en-US" dirty="0"/>
              <a:t>Content with caption layout</a:t>
            </a:r>
          </a:p>
        </p:txBody>
      </p:sp>
    </p:spTree>
    <p:extLst>
      <p:ext uri="{BB962C8B-B14F-4D97-AF65-F5344CB8AC3E}">
        <p14:creationId xmlns:p14="http://schemas.microsoft.com/office/powerpoint/2010/main" val="2734936650"/>
      </p:ext>
    </p:extLst>
  </p:cSld>
  <p:clrMapOvr>
    <a:masterClrMapping/>
  </p:clrMapOvr>
  <p:transition>
    <p:fade/>
  </p:transition>
  <p:extLst>
    <p:ext uri="{DCECCB84-F9BA-43D5-87BE-67443E8EF086}">
      <p15:sldGuideLst xmlns:p15="http://schemas.microsoft.com/office/powerpoint/2012/main">
        <p15:guide id="1" pos="2808">
          <p15:clr>
            <a:srgbClr val="FBAE40"/>
          </p15:clr>
        </p15:guide>
        <p15:guide id="2" orient="horz" pos="1368">
          <p15:clr>
            <a:srgbClr val="FBAE40"/>
          </p15:clr>
        </p15:guide>
        <p15:guide id="3" pos="316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B55F0607-4BC3-89DD-C4C2-108BCB514100}"/>
              </a:ext>
            </a:extLst>
          </p:cNvPr>
          <p:cNvSpPr>
            <a:spLocks noGrp="1"/>
          </p:cNvSpPr>
          <p:nvPr>
            <p:ph type="pic" idx="1" hasCustomPrompt="1"/>
          </p:nvPr>
        </p:nvSpPr>
        <p:spPr>
          <a:xfrm>
            <a:off x="5029200" y="342900"/>
            <a:ext cx="6819900" cy="5867400"/>
          </a:xfrm>
        </p:spPr>
        <p:txBody>
          <a:bodyPr anchor="ctr">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image</a:t>
            </a:r>
            <a:br>
              <a:rPr lang="en-US" dirty="0"/>
            </a:br>
            <a:br>
              <a:rPr lang="en-US" dirty="0"/>
            </a:br>
            <a:endParaRPr lang="en-US" dirty="0"/>
          </a:p>
        </p:txBody>
      </p:sp>
      <p:sp>
        <p:nvSpPr>
          <p:cNvPr id="5" name="Text Placeholder 3">
            <a:extLst>
              <a:ext uri="{FF2B5EF4-FFF2-40B4-BE49-F238E27FC236}">
                <a16:creationId xmlns:a16="http://schemas.microsoft.com/office/drawing/2014/main" id="{5A35A621-1DAC-1735-F031-C32C4BEBCA07}"/>
              </a:ext>
            </a:extLst>
          </p:cNvPr>
          <p:cNvSpPr>
            <a:spLocks noGrp="1"/>
          </p:cNvSpPr>
          <p:nvPr>
            <p:ph type="body" sz="half" idx="2" hasCustomPrompt="1"/>
          </p:nvPr>
        </p:nvSpPr>
        <p:spPr>
          <a:xfrm>
            <a:off x="425038" y="2171700"/>
            <a:ext cx="4032662" cy="4038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Enter description</a:t>
            </a:r>
          </a:p>
        </p:txBody>
      </p:sp>
      <p:sp>
        <p:nvSpPr>
          <p:cNvPr id="6" name="Slide Number Placeholder 5">
            <a:extLst>
              <a:ext uri="{FF2B5EF4-FFF2-40B4-BE49-F238E27FC236}">
                <a16:creationId xmlns:a16="http://schemas.microsoft.com/office/drawing/2014/main" id="{C39F8F2D-65F2-479F-1492-516B75D12616}"/>
              </a:ext>
            </a:extLst>
          </p:cNvPr>
          <p:cNvSpPr>
            <a:spLocks noGrp="1"/>
          </p:cNvSpPr>
          <p:nvPr>
            <p:ph type="sldNum" sz="quarter" idx="4"/>
          </p:nvPr>
        </p:nvSpPr>
        <p:spPr>
          <a:xfrm>
            <a:off x="9105901" y="6348151"/>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C503246-BBCE-4F0A-BCDC-08FC4C52637D}" type="slidenum">
              <a:rPr lang="en-US" smtClean="0"/>
              <a:pPr/>
              <a:t>‹#›</a:t>
            </a:fld>
            <a:endParaRPr lang="en-US"/>
          </a:p>
        </p:txBody>
      </p:sp>
      <p:sp>
        <p:nvSpPr>
          <p:cNvPr id="8" name="Title 1">
            <a:extLst>
              <a:ext uri="{FF2B5EF4-FFF2-40B4-BE49-F238E27FC236}">
                <a16:creationId xmlns:a16="http://schemas.microsoft.com/office/drawing/2014/main" id="{81053728-5DCD-E6D7-87D6-46B74AD26F21}"/>
              </a:ext>
            </a:extLst>
          </p:cNvPr>
          <p:cNvSpPr>
            <a:spLocks noGrp="1"/>
          </p:cNvSpPr>
          <p:nvPr>
            <p:ph type="title" hasCustomPrompt="1"/>
          </p:nvPr>
        </p:nvSpPr>
        <p:spPr>
          <a:xfrm>
            <a:off x="425038" y="348838"/>
            <a:ext cx="4032662" cy="1022762"/>
          </a:xfrm>
        </p:spPr>
        <p:txBody>
          <a:bodyPr anchor="t"/>
          <a:lstStyle>
            <a:lvl1pPr>
              <a:defRPr sz="4000"/>
            </a:lvl1pPr>
          </a:lstStyle>
          <a:p>
            <a:r>
              <a:rPr lang="en-US" dirty="0"/>
              <a:t>Image with caption layout</a:t>
            </a:r>
          </a:p>
        </p:txBody>
      </p:sp>
    </p:spTree>
    <p:extLst>
      <p:ext uri="{BB962C8B-B14F-4D97-AF65-F5344CB8AC3E}">
        <p14:creationId xmlns:p14="http://schemas.microsoft.com/office/powerpoint/2010/main" val="3861334142"/>
      </p:ext>
    </p:extLst>
  </p:cSld>
  <p:clrMapOvr>
    <a:masterClrMapping/>
  </p:clrMapOvr>
  <p:transition>
    <p:fade/>
  </p:transition>
  <p:extLst>
    <p:ext uri="{DCECCB84-F9BA-43D5-87BE-67443E8EF086}">
      <p15:sldGuideLst xmlns:p15="http://schemas.microsoft.com/office/powerpoint/2012/main">
        <p15:guide id="1" pos="2808">
          <p15:clr>
            <a:srgbClr val="FBAE40"/>
          </p15:clr>
        </p15:guide>
        <p15:guide id="2" orient="horz" pos="1368">
          <p15:clr>
            <a:srgbClr val="FBAE40"/>
          </p15:clr>
        </p15:guide>
        <p15:guide id="3" pos="316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photo, content">
    <p:bg>
      <p:bgPr>
        <a:solidFill>
          <a:schemeClr val="bg1"/>
        </a:solidFill>
        <a:effectLst/>
      </p:bgPr>
    </p:bg>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75D90089-32EE-F5C2-4BB1-D9B6D2E65A8B}"/>
              </a:ext>
            </a:extLst>
          </p:cNvPr>
          <p:cNvSpPr>
            <a:spLocks noGrp="1"/>
          </p:cNvSpPr>
          <p:nvPr>
            <p:ph type="pic" sz="quarter" idx="12" hasCustomPrompt="1"/>
          </p:nvPr>
        </p:nvSpPr>
        <p:spPr>
          <a:xfrm>
            <a:off x="420624" y="1371600"/>
            <a:ext cx="5267952" cy="4838699"/>
          </a:xfrm>
          <a:prstGeom prst="roundRect">
            <a:avLst>
              <a:gd name="adj" fmla="val 3930"/>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
        <p:nvSpPr>
          <p:cNvPr id="3" name="Content Placeholder 3">
            <a:extLst>
              <a:ext uri="{FF2B5EF4-FFF2-40B4-BE49-F238E27FC236}">
                <a16:creationId xmlns:a16="http://schemas.microsoft.com/office/drawing/2014/main" id="{8CFB96E6-BBAC-AD0A-175B-7376E3B05072}"/>
              </a:ext>
            </a:extLst>
          </p:cNvPr>
          <p:cNvSpPr>
            <a:spLocks noGrp="1"/>
          </p:cNvSpPr>
          <p:nvPr>
            <p:ph sz="half" idx="13" hasCustomPrompt="1"/>
          </p:nvPr>
        </p:nvSpPr>
        <p:spPr>
          <a:xfrm>
            <a:off x="6206196" y="1375464"/>
            <a:ext cx="5642904" cy="4834835"/>
          </a:xfrm>
        </p:spPr>
        <p:txBody>
          <a:bodyPr/>
          <a:lstStyle>
            <a:lvl1pPr marL="0" indent="0">
              <a:lnSpc>
                <a:spcPct val="100000"/>
              </a:lnSpc>
              <a:spcAft>
                <a:spcPts val="800"/>
              </a:spcAft>
              <a:buNone/>
              <a:defRPr sz="2400"/>
            </a:lvl1pPr>
            <a:lvl2pPr marL="228600" indent="0">
              <a:lnSpc>
                <a:spcPct val="100000"/>
              </a:lnSpc>
              <a:spcAft>
                <a:spcPts val="600"/>
              </a:spcAft>
              <a:buNone/>
              <a:defRPr sz="2000"/>
            </a:lvl2pPr>
            <a:lvl3pPr marL="457200" indent="0">
              <a:lnSpc>
                <a:spcPct val="100000"/>
              </a:lnSpc>
              <a:buNone/>
              <a:defRPr sz="1800"/>
            </a:lvl3pPr>
            <a:lvl4pPr marL="685800" indent="0">
              <a:lnSpc>
                <a:spcPct val="100000"/>
              </a:lnSpc>
              <a:buNone/>
              <a:defRPr sz="1600"/>
            </a:lvl4pPr>
            <a:lvl5pPr marL="685800" indent="0">
              <a:lnSpc>
                <a:spcPct val="100000"/>
              </a:lnSpc>
              <a:buNone/>
              <a:defRPr sz="1600"/>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5E2CB1DF-A2CC-2BBD-63A6-9AB5FDF2AFDD}"/>
              </a:ext>
            </a:extLst>
          </p:cNvPr>
          <p:cNvSpPr>
            <a:spLocks noGrp="1"/>
          </p:cNvSpPr>
          <p:nvPr>
            <p:ph type="sldNum" sz="quarter" idx="4"/>
          </p:nvPr>
        </p:nvSpPr>
        <p:spPr>
          <a:xfrm>
            <a:off x="9105901" y="6348151"/>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C503246-BBCE-4F0A-BCDC-08FC4C52637D}" type="slidenum">
              <a:rPr lang="en-US" smtClean="0"/>
              <a:pPr/>
              <a:t>‹#›</a:t>
            </a:fld>
            <a:endParaRPr lang="en-US"/>
          </a:p>
        </p:txBody>
      </p:sp>
      <p:sp>
        <p:nvSpPr>
          <p:cNvPr id="7" name="Title 1">
            <a:extLst>
              <a:ext uri="{FF2B5EF4-FFF2-40B4-BE49-F238E27FC236}">
                <a16:creationId xmlns:a16="http://schemas.microsoft.com/office/drawing/2014/main" id="{2AC20348-E270-3649-15FB-DBA2D6E8FA80}"/>
              </a:ext>
            </a:extLst>
          </p:cNvPr>
          <p:cNvSpPr>
            <a:spLocks noGrp="1"/>
          </p:cNvSpPr>
          <p:nvPr>
            <p:ph type="title" hasCustomPrompt="1"/>
          </p:nvPr>
        </p:nvSpPr>
        <p:spPr>
          <a:xfrm>
            <a:off x="425038" y="348838"/>
            <a:ext cx="11424062" cy="641762"/>
          </a:xfrm>
        </p:spPr>
        <p:txBody>
          <a:bodyPr anchor="t"/>
          <a:lstStyle>
            <a:lvl1pPr>
              <a:defRPr sz="4000"/>
            </a:lvl1pPr>
          </a:lstStyle>
          <a:p>
            <a:r>
              <a:rPr lang="en-US" dirty="0"/>
              <a:t>Image with text layout</a:t>
            </a:r>
          </a:p>
        </p:txBody>
      </p:sp>
    </p:spTree>
    <p:extLst>
      <p:ext uri="{BB962C8B-B14F-4D97-AF65-F5344CB8AC3E}">
        <p14:creationId xmlns:p14="http://schemas.microsoft.com/office/powerpoint/2010/main" val="1151353089"/>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B0808-AEBF-AB89-B066-E2A50EE754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3DB4A48-62E1-B0DC-93CD-9B07CAB402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7CAED48-0A57-D56D-84CF-8C3A29596511}"/>
              </a:ext>
            </a:extLst>
          </p:cNvPr>
          <p:cNvSpPr>
            <a:spLocks noGrp="1"/>
          </p:cNvSpPr>
          <p:nvPr>
            <p:ph type="dt" sz="half" idx="10"/>
          </p:nvPr>
        </p:nvSpPr>
        <p:spPr/>
        <p:txBody>
          <a:bodyPr/>
          <a:lstStyle/>
          <a:p>
            <a:fld id="{679EAF2C-9EE1-164D-A4DB-07B56D70249A}" type="datetimeFigureOut">
              <a:rPr lang="en-US" smtClean="0"/>
              <a:t>11/9/24</a:t>
            </a:fld>
            <a:endParaRPr lang="en-US"/>
          </a:p>
        </p:txBody>
      </p:sp>
      <p:sp>
        <p:nvSpPr>
          <p:cNvPr id="5" name="Footer Placeholder 4">
            <a:extLst>
              <a:ext uri="{FF2B5EF4-FFF2-40B4-BE49-F238E27FC236}">
                <a16:creationId xmlns:a16="http://schemas.microsoft.com/office/drawing/2014/main" id="{B80FE35B-D1C3-785C-D0E6-01BF7CD82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FAF5DB-1A66-412B-7209-41D8361E6F5B}"/>
              </a:ext>
            </a:extLst>
          </p:cNvPr>
          <p:cNvSpPr>
            <a:spLocks noGrp="1"/>
          </p:cNvSpPr>
          <p:nvPr>
            <p:ph type="sldNum" sz="quarter" idx="12"/>
          </p:nvPr>
        </p:nvSpPr>
        <p:spPr/>
        <p:txBody>
          <a:bodyPr/>
          <a:lstStyle/>
          <a:p>
            <a:fld id="{FEEA0E39-E829-FA4D-8371-6B91B89C5C2C}" type="slidenum">
              <a:rPr lang="en-US" smtClean="0"/>
              <a:t>‹#›</a:t>
            </a:fld>
            <a:endParaRPr lang="en-US"/>
          </a:p>
        </p:txBody>
      </p:sp>
    </p:spTree>
    <p:extLst>
      <p:ext uri="{BB962C8B-B14F-4D97-AF65-F5344CB8AC3E}">
        <p14:creationId xmlns:p14="http://schemas.microsoft.com/office/powerpoint/2010/main" val="5301526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7ABE728A-88F0-A7F4-7EEB-7ECB91002550}"/>
              </a:ext>
            </a:extLst>
          </p:cNvPr>
          <p:cNvSpPr>
            <a:spLocks noGrp="1"/>
          </p:cNvSpPr>
          <p:nvPr>
            <p:ph type="pic" sz="quarter" idx="14" hasCustomPrompt="1"/>
          </p:nvPr>
        </p:nvSpPr>
        <p:spPr>
          <a:xfrm>
            <a:off x="6248400" y="0"/>
            <a:ext cx="5943600" cy="6858000"/>
          </a:xfrm>
        </p:spPr>
        <p:txBody>
          <a:bodyPr anchor="ctr">
            <a:noAutofit/>
          </a:bodyPr>
          <a:lstStyle>
            <a:lvl1pPr marL="0" indent="0" algn="ctr">
              <a:buNone/>
              <a:defRPr sz="1800"/>
            </a:lvl1pPr>
          </a:lstStyle>
          <a:p>
            <a:r>
              <a:rPr lang="en-US" dirty="0"/>
              <a:t>Click icon to add image</a:t>
            </a:r>
            <a:br>
              <a:rPr lang="en-US" dirty="0"/>
            </a:br>
            <a:br>
              <a:rPr lang="en-US" dirty="0"/>
            </a:br>
            <a:endParaRPr lang="en-US" dirty="0"/>
          </a:p>
          <a:p>
            <a:endParaRPr lang="en-US" dirty="0"/>
          </a:p>
        </p:txBody>
      </p:sp>
      <p:sp>
        <p:nvSpPr>
          <p:cNvPr id="12" name="Content Placeholder 10">
            <a:extLst>
              <a:ext uri="{FF2B5EF4-FFF2-40B4-BE49-F238E27FC236}">
                <a16:creationId xmlns:a16="http://schemas.microsoft.com/office/drawing/2014/main" id="{A07AADC7-4137-55D8-2DD5-7F564F3E6472}"/>
              </a:ext>
            </a:extLst>
          </p:cNvPr>
          <p:cNvSpPr>
            <a:spLocks noGrp="1"/>
          </p:cNvSpPr>
          <p:nvPr>
            <p:ph sz="quarter" idx="15" hasCustomPrompt="1"/>
          </p:nvPr>
        </p:nvSpPr>
        <p:spPr>
          <a:xfrm>
            <a:off x="419100" y="1371600"/>
            <a:ext cx="5524500" cy="4838700"/>
          </a:xfrm>
        </p:spPr>
        <p:txBody>
          <a:bodyPr>
            <a:noAutofit/>
          </a:bodyPr>
          <a:lstStyle>
            <a:lvl1pPr>
              <a:defRPr/>
            </a:lvl1pPr>
          </a:lstStyle>
          <a:p>
            <a:pPr lvl="0"/>
            <a:r>
              <a:rPr lang="en-US"/>
              <a:t>Enter slide content</a:t>
            </a:r>
          </a:p>
          <a:p>
            <a:pPr lvl="1"/>
            <a:r>
              <a:rPr lang="en-US"/>
              <a:t>Second level</a:t>
            </a:r>
          </a:p>
          <a:p>
            <a:pPr lvl="2"/>
            <a:r>
              <a:rPr lang="en-US"/>
              <a:t>Third level</a:t>
            </a:r>
          </a:p>
        </p:txBody>
      </p:sp>
      <p:sp>
        <p:nvSpPr>
          <p:cNvPr id="13" name="Slide Number Placeholder 5">
            <a:extLst>
              <a:ext uri="{FF2B5EF4-FFF2-40B4-BE49-F238E27FC236}">
                <a16:creationId xmlns:a16="http://schemas.microsoft.com/office/drawing/2014/main" id="{18F4829A-FDC3-9C1D-D5D8-EB7B71CA7B46}"/>
              </a:ext>
            </a:extLst>
          </p:cNvPr>
          <p:cNvSpPr>
            <a:spLocks noGrp="1"/>
          </p:cNvSpPr>
          <p:nvPr>
            <p:ph type="sldNum" sz="quarter" idx="4"/>
          </p:nvPr>
        </p:nvSpPr>
        <p:spPr>
          <a:xfrm>
            <a:off x="9105901" y="6348151"/>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C503246-BBCE-4F0A-BCDC-08FC4C52637D}" type="slidenum">
              <a:rPr lang="en-US" smtClean="0"/>
              <a:pPr/>
              <a:t>‹#›</a:t>
            </a:fld>
            <a:endParaRPr lang="en-US"/>
          </a:p>
        </p:txBody>
      </p:sp>
      <p:sp>
        <p:nvSpPr>
          <p:cNvPr id="14" name="Title 1">
            <a:extLst>
              <a:ext uri="{FF2B5EF4-FFF2-40B4-BE49-F238E27FC236}">
                <a16:creationId xmlns:a16="http://schemas.microsoft.com/office/drawing/2014/main" id="{80A5EF2A-6B19-91E3-D4AC-C09B90F39C31}"/>
              </a:ext>
            </a:extLst>
          </p:cNvPr>
          <p:cNvSpPr>
            <a:spLocks noGrp="1"/>
          </p:cNvSpPr>
          <p:nvPr>
            <p:ph type="title" hasCustomPrompt="1"/>
          </p:nvPr>
        </p:nvSpPr>
        <p:spPr>
          <a:xfrm>
            <a:off x="426562" y="342900"/>
            <a:ext cx="11422538" cy="649159"/>
          </a:xfrm>
        </p:spPr>
        <p:txBody>
          <a:bodyPr/>
          <a:lstStyle>
            <a:lvl1pPr>
              <a:defRPr/>
            </a:lvl1pPr>
          </a:lstStyle>
          <a:p>
            <a:r>
              <a:rPr lang="en-US" dirty="0"/>
              <a:t>Title, content, image layout</a:t>
            </a:r>
          </a:p>
        </p:txBody>
      </p:sp>
    </p:spTree>
    <p:extLst>
      <p:ext uri="{BB962C8B-B14F-4D97-AF65-F5344CB8AC3E}">
        <p14:creationId xmlns:p14="http://schemas.microsoft.com/office/powerpoint/2010/main" val="2929501140"/>
      </p:ext>
    </p:extLst>
  </p:cSld>
  <p:clrMapOvr>
    <a:masterClrMapping/>
  </p:clrMapOvr>
  <p:transition>
    <p:fade/>
  </p:transition>
  <p:extLst>
    <p:ext uri="{DCECCB84-F9BA-43D5-87BE-67443E8EF086}">
      <p15:sldGuideLst xmlns:p15="http://schemas.microsoft.com/office/powerpoint/2012/main">
        <p15:guide id="1" pos="3744">
          <p15:clr>
            <a:srgbClr val="FBAE40"/>
          </p15:clr>
        </p15:guide>
        <p15:guide id="2" pos="393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content, image_2">
    <p:bg>
      <p:bgPr>
        <a:solidFill>
          <a:schemeClr val="bg1"/>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8C8D795-EFA6-CAB2-DC1A-984AF693B336}"/>
              </a:ext>
            </a:extLst>
          </p:cNvPr>
          <p:cNvSpPr>
            <a:spLocks noGrp="1"/>
          </p:cNvSpPr>
          <p:nvPr>
            <p:ph idx="1" hasCustomPrompt="1"/>
          </p:nvPr>
        </p:nvSpPr>
        <p:spPr>
          <a:xfrm>
            <a:off x="425038" y="1910358"/>
            <a:ext cx="5791199" cy="4299942"/>
          </a:xfrm>
        </p:spPr>
        <p:txBody>
          <a:bodyPr/>
          <a:lstStyle>
            <a:lvl1pPr marL="0" indent="0">
              <a:buNone/>
              <a:defRPr/>
            </a:lvl1pPr>
            <a:lvl2pPr marL="228600" indent="0">
              <a:buNone/>
              <a:defRPr/>
            </a:lvl2pPr>
            <a:lvl3pPr marL="457200" indent="0">
              <a:buNone/>
              <a:defRPr/>
            </a:lvl3pPr>
            <a:lvl4pPr marL="685800" indent="0">
              <a:buNone/>
              <a:defRPr/>
            </a:lvl4pPr>
            <a:lvl5pPr marL="685800" indent="0">
              <a:buNone/>
              <a:defRPr/>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0525A43C-8C64-597B-E877-1EB0CC9DE6A2}"/>
              </a:ext>
            </a:extLst>
          </p:cNvPr>
          <p:cNvSpPr>
            <a:spLocks noGrp="1"/>
          </p:cNvSpPr>
          <p:nvPr>
            <p:ph type="sldNum" sz="quarter" idx="4"/>
          </p:nvPr>
        </p:nvSpPr>
        <p:spPr>
          <a:xfrm>
            <a:off x="9105901" y="6348151"/>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C503246-BBCE-4F0A-BCDC-08FC4C52637D}" type="slidenum">
              <a:rPr lang="en-US" smtClean="0"/>
              <a:pPr/>
              <a:t>‹#›</a:t>
            </a:fld>
            <a:endParaRPr lang="en-US"/>
          </a:p>
        </p:txBody>
      </p:sp>
      <p:sp>
        <p:nvSpPr>
          <p:cNvPr id="8" name="Title 1">
            <a:extLst>
              <a:ext uri="{FF2B5EF4-FFF2-40B4-BE49-F238E27FC236}">
                <a16:creationId xmlns:a16="http://schemas.microsoft.com/office/drawing/2014/main" id="{DE1E7C15-5FCB-D508-6617-48FD9D1E2380}"/>
              </a:ext>
            </a:extLst>
          </p:cNvPr>
          <p:cNvSpPr>
            <a:spLocks noGrp="1"/>
          </p:cNvSpPr>
          <p:nvPr>
            <p:ph type="title" hasCustomPrompt="1"/>
          </p:nvPr>
        </p:nvSpPr>
        <p:spPr>
          <a:xfrm>
            <a:off x="426562" y="342900"/>
            <a:ext cx="11422538" cy="649159"/>
          </a:xfrm>
        </p:spPr>
        <p:txBody>
          <a:bodyPr/>
          <a:lstStyle>
            <a:lvl1pPr>
              <a:defRPr/>
            </a:lvl1pPr>
          </a:lstStyle>
          <a:p>
            <a:r>
              <a:rPr lang="en-US" dirty="0"/>
              <a:t>Title and subtitle layout</a:t>
            </a:r>
          </a:p>
        </p:txBody>
      </p:sp>
      <p:sp>
        <p:nvSpPr>
          <p:cNvPr id="10" name="Text Placeholder 3">
            <a:extLst>
              <a:ext uri="{FF2B5EF4-FFF2-40B4-BE49-F238E27FC236}">
                <a16:creationId xmlns:a16="http://schemas.microsoft.com/office/drawing/2014/main" id="{B6D9906B-00A8-E965-4668-9C14C1AD8D70}"/>
              </a:ext>
            </a:extLst>
          </p:cNvPr>
          <p:cNvSpPr>
            <a:spLocks noGrp="1"/>
          </p:cNvSpPr>
          <p:nvPr>
            <p:ph type="body" sz="quarter" idx="11" hasCustomPrompt="1"/>
          </p:nvPr>
        </p:nvSpPr>
        <p:spPr>
          <a:xfrm>
            <a:off x="425038" y="1097280"/>
            <a:ext cx="11424062" cy="276999"/>
          </a:xfrm>
        </p:spPr>
        <p:txBody>
          <a:bodyPr/>
          <a:lstStyle>
            <a:lvl1pPr marL="0" indent="0">
              <a:lnSpc>
                <a:spcPct val="100000"/>
              </a:lnSpc>
              <a:spcAft>
                <a:spcPts val="1200"/>
              </a:spcAft>
              <a:buNone/>
              <a:defRPr sz="1200" b="1" cap="all" spc="300" baseline="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stStyle>
          <a:p>
            <a:pPr lvl="0"/>
            <a:r>
              <a:rPr lang="en-US" dirty="0"/>
              <a:t>Enter subtitle</a:t>
            </a:r>
          </a:p>
        </p:txBody>
      </p:sp>
      <p:sp>
        <p:nvSpPr>
          <p:cNvPr id="11" name="Picture Placeholder 6">
            <a:extLst>
              <a:ext uri="{FF2B5EF4-FFF2-40B4-BE49-F238E27FC236}">
                <a16:creationId xmlns:a16="http://schemas.microsoft.com/office/drawing/2014/main" id="{894C800D-263A-84AE-09B0-A12E69D8A1C2}"/>
              </a:ext>
            </a:extLst>
          </p:cNvPr>
          <p:cNvSpPr>
            <a:spLocks noGrp="1"/>
          </p:cNvSpPr>
          <p:nvPr>
            <p:ph type="pic" sz="quarter" idx="13" hasCustomPrompt="1"/>
          </p:nvPr>
        </p:nvSpPr>
        <p:spPr>
          <a:xfrm>
            <a:off x="6686566" y="342900"/>
            <a:ext cx="5162534" cy="5867400"/>
          </a:xfrm>
          <a:prstGeom prst="roundRect">
            <a:avLst>
              <a:gd name="adj" fmla="val 5034"/>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Tree>
    <p:extLst>
      <p:ext uri="{BB962C8B-B14F-4D97-AF65-F5344CB8AC3E}">
        <p14:creationId xmlns:p14="http://schemas.microsoft.com/office/powerpoint/2010/main" val="403936844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plit content and image">
    <p:bg>
      <p:bgPr>
        <a:solidFill>
          <a:schemeClr val="bg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84BC813-713A-BD5B-19B4-6B972BA861F7}"/>
              </a:ext>
            </a:extLst>
          </p:cNvPr>
          <p:cNvSpPr>
            <a:spLocks noGrp="1"/>
          </p:cNvSpPr>
          <p:nvPr>
            <p:ph type="sldNum" sz="quarter" idx="16"/>
          </p:nvPr>
        </p:nvSpPr>
        <p:spPr/>
        <p:txBody>
          <a:bodyPr/>
          <a:lstStyle/>
          <a:p>
            <a:fld id="{DC503246-BBCE-4F0A-BCDC-08FC4C52637D}" type="slidenum">
              <a:rPr lang="en-US" smtClean="0"/>
              <a:pPr/>
              <a:t>‹#›</a:t>
            </a:fld>
            <a:endParaRPr lang="en-US"/>
          </a:p>
        </p:txBody>
      </p:sp>
      <p:sp>
        <p:nvSpPr>
          <p:cNvPr id="6" name="Title 1">
            <a:extLst>
              <a:ext uri="{FF2B5EF4-FFF2-40B4-BE49-F238E27FC236}">
                <a16:creationId xmlns:a16="http://schemas.microsoft.com/office/drawing/2014/main" id="{B3EEB897-1F38-A6C0-79B2-7BB835013E5A}"/>
              </a:ext>
            </a:extLst>
          </p:cNvPr>
          <p:cNvSpPr>
            <a:spLocks noGrp="1"/>
          </p:cNvSpPr>
          <p:nvPr>
            <p:ph type="title" hasCustomPrompt="1"/>
          </p:nvPr>
        </p:nvSpPr>
        <p:spPr>
          <a:xfrm>
            <a:off x="419099" y="2963192"/>
            <a:ext cx="5086337" cy="646331"/>
          </a:xfrm>
        </p:spPr>
        <p:txBody>
          <a:bodyPr wrap="square" anchor="b">
            <a:spAutoFit/>
          </a:bodyPr>
          <a:lstStyle>
            <a:lvl1pPr algn="l">
              <a:defRPr spc="0"/>
            </a:lvl1pPr>
          </a:lstStyle>
          <a:p>
            <a:r>
              <a:rPr lang="en-US"/>
              <a:t>Title and image</a:t>
            </a:r>
          </a:p>
        </p:txBody>
      </p:sp>
      <p:sp>
        <p:nvSpPr>
          <p:cNvPr id="7" name="Text Placeholder 12">
            <a:extLst>
              <a:ext uri="{FF2B5EF4-FFF2-40B4-BE49-F238E27FC236}">
                <a16:creationId xmlns:a16="http://schemas.microsoft.com/office/drawing/2014/main" id="{F38D9B8F-E367-70E5-265B-F36338D77A17}"/>
              </a:ext>
            </a:extLst>
          </p:cNvPr>
          <p:cNvSpPr>
            <a:spLocks noGrp="1"/>
          </p:cNvSpPr>
          <p:nvPr>
            <p:ph type="body" sz="quarter" idx="12"/>
          </p:nvPr>
        </p:nvSpPr>
        <p:spPr>
          <a:xfrm>
            <a:off x="419099" y="3793440"/>
            <a:ext cx="5086337" cy="430887"/>
          </a:xfrm>
        </p:spPr>
        <p:txBody>
          <a:bodyPr anchor="t"/>
          <a:lstStyle>
            <a:lvl1pPr marL="0" indent="0" algn="l">
              <a:lnSpc>
                <a:spcPct val="100000"/>
              </a:lnSpc>
              <a:buNone/>
              <a:defRPr lang="en-US" sz="22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dirty="0"/>
          </a:p>
        </p:txBody>
      </p:sp>
      <p:sp>
        <p:nvSpPr>
          <p:cNvPr id="8" name="Text Placeholder 12">
            <a:extLst>
              <a:ext uri="{FF2B5EF4-FFF2-40B4-BE49-F238E27FC236}">
                <a16:creationId xmlns:a16="http://schemas.microsoft.com/office/drawing/2014/main" id="{28D5277C-F6BF-6C18-A0FC-748B0408C647}"/>
              </a:ext>
            </a:extLst>
          </p:cNvPr>
          <p:cNvSpPr>
            <a:spLocks noGrp="1"/>
          </p:cNvSpPr>
          <p:nvPr>
            <p:ph type="body" sz="quarter" idx="17" hasCustomPrompt="1"/>
          </p:nvPr>
        </p:nvSpPr>
        <p:spPr>
          <a:xfrm>
            <a:off x="419099" y="585446"/>
            <a:ext cx="2096652" cy="296037"/>
          </a:xfrm>
          <a:prstGeom prst="roundRect">
            <a:avLst>
              <a:gd name="adj" fmla="val 22040"/>
            </a:avLst>
          </a:prstGeom>
          <a:solidFill>
            <a:schemeClr val="accent1"/>
          </a:solidFill>
        </p:spPr>
        <p:txBody>
          <a:bodyPr anchor="ctr"/>
          <a:lstStyle>
            <a:lvl1pPr marL="0" indent="0" algn="ctr">
              <a:buNone/>
              <a:defRPr lang="en-US" sz="1200" b="1" i="0" kern="1200" spc="30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marL="0" lvl="0" indent="0" algn="ctr" defTabSz="914400" rtl="0" eaLnBrk="1" latinLnBrk="0" hangingPunct="1">
              <a:lnSpc>
                <a:spcPct val="90000"/>
              </a:lnSpc>
              <a:spcBef>
                <a:spcPts val="0"/>
              </a:spcBef>
              <a:spcAft>
                <a:spcPts val="1200"/>
              </a:spcAft>
              <a:buClr>
                <a:schemeClr val="tx1"/>
              </a:buClr>
              <a:buSzPct val="90000"/>
              <a:buFont typeface="Amazon Ember Display" panose="020F0603020204020204" pitchFamily="34" charset="0"/>
              <a:buNone/>
              <a:tabLst/>
            </a:pPr>
            <a:r>
              <a:rPr lang="en-US" dirty="0"/>
              <a:t>SECTION TITLE</a:t>
            </a:r>
          </a:p>
        </p:txBody>
      </p:sp>
      <p:sp>
        <p:nvSpPr>
          <p:cNvPr id="2" name="Picture Placeholder 6">
            <a:extLst>
              <a:ext uri="{FF2B5EF4-FFF2-40B4-BE49-F238E27FC236}">
                <a16:creationId xmlns:a16="http://schemas.microsoft.com/office/drawing/2014/main" id="{81FD4E8D-C603-AF0D-B82A-F39C3614C3A9}"/>
              </a:ext>
            </a:extLst>
          </p:cNvPr>
          <p:cNvSpPr>
            <a:spLocks noGrp="1"/>
          </p:cNvSpPr>
          <p:nvPr>
            <p:ph type="pic" sz="quarter" idx="13" hasCustomPrompt="1"/>
          </p:nvPr>
        </p:nvSpPr>
        <p:spPr>
          <a:xfrm>
            <a:off x="6686566" y="342900"/>
            <a:ext cx="5162534" cy="5867400"/>
          </a:xfrm>
          <a:prstGeom prst="roundRect">
            <a:avLst>
              <a:gd name="adj" fmla="val 5034"/>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Tree>
    <p:extLst>
      <p:ext uri="{BB962C8B-B14F-4D97-AF65-F5344CB8AC3E}">
        <p14:creationId xmlns:p14="http://schemas.microsoft.com/office/powerpoint/2010/main" val="15092060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plit content and image_2">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5B8371-C0A6-DD92-BFA4-AB389B3D1BE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8352" t="4160" r="44467" b="41474"/>
          <a:stretch/>
        </p:blipFill>
        <p:spPr>
          <a:xfrm>
            <a:off x="6096000" y="0"/>
            <a:ext cx="6096000" cy="6858000"/>
          </a:xfrm>
          <a:prstGeom prst="rect">
            <a:avLst/>
          </a:prstGeom>
        </p:spPr>
      </p:pic>
      <p:sp>
        <p:nvSpPr>
          <p:cNvPr id="2" name="Title 1">
            <a:extLst>
              <a:ext uri="{FF2B5EF4-FFF2-40B4-BE49-F238E27FC236}">
                <a16:creationId xmlns:a16="http://schemas.microsoft.com/office/drawing/2014/main" id="{52517D87-D3C3-4EBC-8F18-A1178903C794}"/>
              </a:ext>
            </a:extLst>
          </p:cNvPr>
          <p:cNvSpPr>
            <a:spLocks noGrp="1"/>
          </p:cNvSpPr>
          <p:nvPr>
            <p:ph type="title" hasCustomPrompt="1"/>
          </p:nvPr>
        </p:nvSpPr>
        <p:spPr>
          <a:xfrm>
            <a:off x="419099" y="2963192"/>
            <a:ext cx="5086337" cy="646331"/>
          </a:xfrm>
        </p:spPr>
        <p:txBody>
          <a:bodyPr wrap="square" anchor="b">
            <a:spAutoFit/>
          </a:bodyPr>
          <a:lstStyle>
            <a:lvl1pPr algn="l">
              <a:defRPr spc="0"/>
            </a:lvl1pPr>
          </a:lstStyle>
          <a:p>
            <a:r>
              <a:rPr lang="en-US"/>
              <a:t>Title and image</a:t>
            </a:r>
          </a:p>
        </p:txBody>
      </p:sp>
      <p:sp>
        <p:nvSpPr>
          <p:cNvPr id="15" name="Text Placeholder 12">
            <a:extLst>
              <a:ext uri="{FF2B5EF4-FFF2-40B4-BE49-F238E27FC236}">
                <a16:creationId xmlns:a16="http://schemas.microsoft.com/office/drawing/2014/main" id="{75E3AFC5-1F1E-90B5-A413-ABEF7C5EFE60}"/>
              </a:ext>
            </a:extLst>
          </p:cNvPr>
          <p:cNvSpPr>
            <a:spLocks noGrp="1"/>
          </p:cNvSpPr>
          <p:nvPr>
            <p:ph type="body" sz="quarter" idx="12"/>
          </p:nvPr>
        </p:nvSpPr>
        <p:spPr>
          <a:xfrm>
            <a:off x="419099" y="3793440"/>
            <a:ext cx="5086337" cy="430887"/>
          </a:xfrm>
        </p:spPr>
        <p:txBody>
          <a:bodyPr anchor="t"/>
          <a:lstStyle>
            <a:lvl1pPr marL="0" indent="0" algn="l">
              <a:lnSpc>
                <a:spcPct val="100000"/>
              </a:lnSpc>
              <a:buNone/>
              <a:defRPr lang="en-US" sz="22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dirty="0"/>
          </a:p>
        </p:txBody>
      </p:sp>
      <p:sp>
        <p:nvSpPr>
          <p:cNvPr id="3" name="Text Placeholder 12">
            <a:extLst>
              <a:ext uri="{FF2B5EF4-FFF2-40B4-BE49-F238E27FC236}">
                <a16:creationId xmlns:a16="http://schemas.microsoft.com/office/drawing/2014/main" id="{27E11ED1-3B80-E821-55D3-994B6956A37D}"/>
              </a:ext>
            </a:extLst>
          </p:cNvPr>
          <p:cNvSpPr>
            <a:spLocks noGrp="1"/>
          </p:cNvSpPr>
          <p:nvPr>
            <p:ph type="body" sz="quarter" idx="14" hasCustomPrompt="1"/>
          </p:nvPr>
        </p:nvSpPr>
        <p:spPr>
          <a:xfrm>
            <a:off x="419099" y="585446"/>
            <a:ext cx="2096652" cy="296037"/>
          </a:xfrm>
          <a:prstGeom prst="roundRect">
            <a:avLst>
              <a:gd name="adj" fmla="val 22040"/>
            </a:avLst>
          </a:prstGeom>
          <a:solidFill>
            <a:schemeClr val="accent1"/>
          </a:solidFill>
        </p:spPr>
        <p:txBody>
          <a:bodyPr anchor="ctr"/>
          <a:lstStyle>
            <a:lvl1pPr marL="0" indent="0" algn="ctr">
              <a:buNone/>
              <a:defRPr lang="en-US" sz="1200" b="1" i="0" kern="1200" spc="30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marL="0" lvl="0" indent="0" algn="ctr" defTabSz="914400" rtl="0" eaLnBrk="1" latinLnBrk="0" hangingPunct="1">
              <a:lnSpc>
                <a:spcPct val="90000"/>
              </a:lnSpc>
              <a:spcBef>
                <a:spcPts val="0"/>
              </a:spcBef>
              <a:spcAft>
                <a:spcPts val="1200"/>
              </a:spcAft>
              <a:buClr>
                <a:schemeClr val="tx1"/>
              </a:buClr>
              <a:buSzPct val="90000"/>
              <a:buFont typeface="Amazon Ember Display" panose="020F0603020204020204" pitchFamily="34" charset="0"/>
              <a:buNone/>
              <a:tabLst/>
            </a:pPr>
            <a:r>
              <a:rPr lang="en-US" dirty="0"/>
              <a:t>SECTION TITLE</a:t>
            </a:r>
          </a:p>
        </p:txBody>
      </p:sp>
      <p:sp>
        <p:nvSpPr>
          <p:cNvPr id="7" name="Slide Number Placeholder 6">
            <a:extLst>
              <a:ext uri="{FF2B5EF4-FFF2-40B4-BE49-F238E27FC236}">
                <a16:creationId xmlns:a16="http://schemas.microsoft.com/office/drawing/2014/main" id="{EB957175-408B-3090-4F51-C5CD113DE9F9}"/>
              </a:ext>
            </a:extLst>
          </p:cNvPr>
          <p:cNvSpPr>
            <a:spLocks noGrp="1"/>
          </p:cNvSpPr>
          <p:nvPr>
            <p:ph type="sldNum" sz="quarter" idx="17"/>
          </p:nvPr>
        </p:nvSpPr>
        <p:spPr/>
        <p:txBody>
          <a:bodyPr/>
          <a:lstStyle/>
          <a:p>
            <a:fld id="{DC503246-BBCE-4F0A-BCDC-08FC4C52637D}" type="slidenum">
              <a:rPr lang="en-US" smtClean="0"/>
              <a:pPr/>
              <a:t>‹#›</a:t>
            </a:fld>
            <a:endParaRPr lang="en-US"/>
          </a:p>
        </p:txBody>
      </p:sp>
      <p:sp>
        <p:nvSpPr>
          <p:cNvPr id="5" name="Picture Placeholder 6">
            <a:extLst>
              <a:ext uri="{FF2B5EF4-FFF2-40B4-BE49-F238E27FC236}">
                <a16:creationId xmlns:a16="http://schemas.microsoft.com/office/drawing/2014/main" id="{DBFA43C5-E5DD-507E-5FED-72A5B09A6C2B}"/>
              </a:ext>
            </a:extLst>
          </p:cNvPr>
          <p:cNvSpPr>
            <a:spLocks noGrp="1"/>
          </p:cNvSpPr>
          <p:nvPr>
            <p:ph type="pic" sz="quarter" idx="13" hasCustomPrompt="1"/>
          </p:nvPr>
        </p:nvSpPr>
        <p:spPr>
          <a:xfrm>
            <a:off x="6686566" y="342900"/>
            <a:ext cx="5162534" cy="5867400"/>
          </a:xfrm>
          <a:prstGeom prst="roundRect">
            <a:avLst>
              <a:gd name="adj" fmla="val 5034"/>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Tree>
    <p:extLst>
      <p:ext uri="{BB962C8B-B14F-4D97-AF65-F5344CB8AC3E}">
        <p14:creationId xmlns:p14="http://schemas.microsoft.com/office/powerpoint/2010/main" val="203855705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mage, callout box">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E12852A8-90D0-6D87-0F6A-8E688E4E417C}"/>
              </a:ext>
            </a:extLst>
          </p:cNvPr>
          <p:cNvSpPr>
            <a:spLocks noGrp="1"/>
          </p:cNvSpPr>
          <p:nvPr>
            <p:ph type="pic" sz="quarter" idx="10" hasCustomPrompt="1"/>
          </p:nvPr>
        </p:nvSpPr>
        <p:spPr>
          <a:xfrm>
            <a:off x="6342744" y="0"/>
            <a:ext cx="5849256" cy="6858000"/>
          </a:xfrm>
        </p:spPr>
        <p:txBody>
          <a:bodyPr anchor="ctr"/>
          <a:lstStyle>
            <a:lvl1pPr marL="0" indent="0" algn="ctr">
              <a:buNone/>
              <a:defRPr/>
            </a:lvl1pPr>
          </a:lstStyle>
          <a:p>
            <a:r>
              <a:rPr lang="en-US" dirty="0"/>
              <a:t>Click icon to add image</a:t>
            </a:r>
            <a:br>
              <a:rPr lang="en-US" dirty="0"/>
            </a:br>
            <a:br>
              <a:rPr lang="en-US" dirty="0"/>
            </a:br>
            <a:endParaRPr lang="en-US" dirty="0"/>
          </a:p>
        </p:txBody>
      </p:sp>
      <p:sp>
        <p:nvSpPr>
          <p:cNvPr id="23" name="Text Placeholder 12">
            <a:extLst>
              <a:ext uri="{FF2B5EF4-FFF2-40B4-BE49-F238E27FC236}">
                <a16:creationId xmlns:a16="http://schemas.microsoft.com/office/drawing/2014/main" id="{E443CEB2-8374-F260-B87D-FC866EC90FE0}"/>
              </a:ext>
            </a:extLst>
          </p:cNvPr>
          <p:cNvSpPr>
            <a:spLocks noGrp="1"/>
          </p:cNvSpPr>
          <p:nvPr>
            <p:ph type="body" sz="quarter" idx="16" hasCustomPrompt="1"/>
          </p:nvPr>
        </p:nvSpPr>
        <p:spPr>
          <a:xfrm>
            <a:off x="419100" y="4688232"/>
            <a:ext cx="6340332" cy="1522068"/>
          </a:xfrm>
          <a:prstGeom prst="roundRect">
            <a:avLst>
              <a:gd name="adj" fmla="val 13066"/>
            </a:avLst>
          </a:prstGeom>
          <a:solidFill>
            <a:schemeClr val="accent1"/>
          </a:solidFill>
        </p:spPr>
        <p:txBody>
          <a:bodyPr lIns="1920240" tIns="228600" rIns="457200" bIns="228600" anchor="ctr"/>
          <a:lstStyle>
            <a:lvl1pPr marL="0" indent="0" algn="l">
              <a:lnSpc>
                <a:spcPct val="100000"/>
              </a:lnSpc>
              <a:buNone/>
              <a:defRPr lang="en-US" sz="18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r>
              <a:rPr lang="en-US"/>
              <a:t>Section title</a:t>
            </a:r>
          </a:p>
        </p:txBody>
      </p:sp>
      <p:sp>
        <p:nvSpPr>
          <p:cNvPr id="14" name="Title 1">
            <a:extLst>
              <a:ext uri="{FF2B5EF4-FFF2-40B4-BE49-F238E27FC236}">
                <a16:creationId xmlns:a16="http://schemas.microsoft.com/office/drawing/2014/main" id="{700664E9-343F-D88D-014A-7D3AFE06C8EA}"/>
              </a:ext>
            </a:extLst>
          </p:cNvPr>
          <p:cNvSpPr>
            <a:spLocks noGrp="1"/>
          </p:cNvSpPr>
          <p:nvPr>
            <p:ph type="title" hasCustomPrompt="1"/>
          </p:nvPr>
        </p:nvSpPr>
        <p:spPr>
          <a:xfrm>
            <a:off x="425038" y="1378308"/>
            <a:ext cx="5430157" cy="1200329"/>
          </a:xfrm>
        </p:spPr>
        <p:txBody>
          <a:bodyPr wrap="square" anchor="b">
            <a:spAutoFit/>
          </a:bodyPr>
          <a:lstStyle>
            <a:lvl1pPr algn="l">
              <a:defRPr spc="0"/>
            </a:lvl1pPr>
          </a:lstStyle>
          <a:p>
            <a:r>
              <a:rPr lang="en-US" dirty="0"/>
              <a:t>Title and image with callout box</a:t>
            </a:r>
          </a:p>
        </p:txBody>
      </p:sp>
      <p:sp>
        <p:nvSpPr>
          <p:cNvPr id="17" name="Text Placeholder 12">
            <a:extLst>
              <a:ext uri="{FF2B5EF4-FFF2-40B4-BE49-F238E27FC236}">
                <a16:creationId xmlns:a16="http://schemas.microsoft.com/office/drawing/2014/main" id="{3A82A614-DD13-3818-9411-799477AC15EB}"/>
              </a:ext>
            </a:extLst>
          </p:cNvPr>
          <p:cNvSpPr>
            <a:spLocks noGrp="1"/>
          </p:cNvSpPr>
          <p:nvPr>
            <p:ph type="body" sz="quarter" idx="12" hasCustomPrompt="1"/>
          </p:nvPr>
        </p:nvSpPr>
        <p:spPr>
          <a:xfrm>
            <a:off x="425038" y="2762554"/>
            <a:ext cx="5430157" cy="430887"/>
          </a:xfrm>
        </p:spPr>
        <p:txBody>
          <a:bodyPr anchor="t"/>
          <a:lstStyle>
            <a:lvl1pPr marL="0" indent="0" algn="l">
              <a:lnSpc>
                <a:spcPct val="100000"/>
              </a:lnSpc>
              <a:buNone/>
              <a:defRPr lang="en-US" sz="22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r>
              <a:rPr lang="en-US"/>
              <a:t>Click to add text</a:t>
            </a:r>
          </a:p>
        </p:txBody>
      </p:sp>
      <p:sp>
        <p:nvSpPr>
          <p:cNvPr id="22" name="Picture Placeholder 12">
            <a:extLst>
              <a:ext uri="{FF2B5EF4-FFF2-40B4-BE49-F238E27FC236}">
                <a16:creationId xmlns:a16="http://schemas.microsoft.com/office/drawing/2014/main" id="{9CD4326E-A8E9-1E22-CE0F-1B63E5913E3D}"/>
              </a:ext>
            </a:extLst>
          </p:cNvPr>
          <p:cNvSpPr>
            <a:spLocks noGrp="1"/>
          </p:cNvSpPr>
          <p:nvPr>
            <p:ph type="pic" sz="quarter" idx="15" hasCustomPrompt="1"/>
          </p:nvPr>
        </p:nvSpPr>
        <p:spPr>
          <a:xfrm>
            <a:off x="786647" y="4901861"/>
            <a:ext cx="1159212" cy="1094811"/>
          </a:xfrm>
        </p:spPr>
        <p:txBody>
          <a:bodyPr>
            <a:noAutofit/>
          </a:bodyPr>
          <a:lstStyle>
            <a:lvl1pPr marL="0" indent="0">
              <a:buNone/>
              <a:defRPr sz="1800"/>
            </a:lvl1pPr>
          </a:lstStyle>
          <a:p>
            <a:r>
              <a:rPr lang="en-US"/>
              <a:t>Click icon to add image</a:t>
            </a:r>
          </a:p>
        </p:txBody>
      </p:sp>
      <p:sp>
        <p:nvSpPr>
          <p:cNvPr id="4" name="Slide Number Placeholder 3">
            <a:extLst>
              <a:ext uri="{FF2B5EF4-FFF2-40B4-BE49-F238E27FC236}">
                <a16:creationId xmlns:a16="http://schemas.microsoft.com/office/drawing/2014/main" id="{A3705290-DECD-0642-0A19-841EDAE1C490}"/>
              </a:ext>
            </a:extLst>
          </p:cNvPr>
          <p:cNvSpPr>
            <a:spLocks noGrp="1"/>
          </p:cNvSpPr>
          <p:nvPr>
            <p:ph type="sldNum" sz="quarter" idx="19"/>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413428272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photo">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C0FBAC3-DE1C-A165-12D1-A8AC06706DCD}"/>
              </a:ext>
            </a:extLst>
          </p:cNvPr>
          <p:cNvSpPr>
            <a:spLocks noGrp="1"/>
          </p:cNvSpPr>
          <p:nvPr>
            <p:ph type="pic" sz="quarter" idx="12" hasCustomPrompt="1"/>
          </p:nvPr>
        </p:nvSpPr>
        <p:spPr>
          <a:xfrm>
            <a:off x="1893477" y="1485898"/>
            <a:ext cx="8405047" cy="4724402"/>
          </a:xfrm>
          <a:prstGeom prst="roundRect">
            <a:avLst>
              <a:gd name="adj" fmla="val 3930"/>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
        <p:nvSpPr>
          <p:cNvPr id="6" name="Slide Number Placeholder 5">
            <a:extLst>
              <a:ext uri="{FF2B5EF4-FFF2-40B4-BE49-F238E27FC236}">
                <a16:creationId xmlns:a16="http://schemas.microsoft.com/office/drawing/2014/main" id="{BCC5BBA1-6FC2-80CD-A252-B6145A8122BD}"/>
              </a:ext>
            </a:extLst>
          </p:cNvPr>
          <p:cNvSpPr>
            <a:spLocks noGrp="1"/>
          </p:cNvSpPr>
          <p:nvPr>
            <p:ph type="sldNum" sz="quarter" idx="15"/>
          </p:nvPr>
        </p:nvSpPr>
        <p:spPr/>
        <p:txBody>
          <a:bodyPr/>
          <a:lstStyle/>
          <a:p>
            <a:fld id="{DC503246-BBCE-4F0A-BCDC-08FC4C52637D}" type="slidenum">
              <a:rPr lang="en-US" smtClean="0"/>
              <a:pPr/>
              <a:t>‹#›</a:t>
            </a:fld>
            <a:endParaRPr lang="en-US"/>
          </a:p>
        </p:txBody>
      </p:sp>
      <p:sp>
        <p:nvSpPr>
          <p:cNvPr id="8" name="Text Placeholder 3">
            <a:extLst>
              <a:ext uri="{FF2B5EF4-FFF2-40B4-BE49-F238E27FC236}">
                <a16:creationId xmlns:a16="http://schemas.microsoft.com/office/drawing/2014/main" id="{FCCAD4ED-2188-B627-6CDA-9539CE07D9A5}"/>
              </a:ext>
            </a:extLst>
          </p:cNvPr>
          <p:cNvSpPr>
            <a:spLocks noGrp="1"/>
          </p:cNvSpPr>
          <p:nvPr>
            <p:ph type="body" sz="quarter" idx="10" hasCustomPrompt="1"/>
          </p:nvPr>
        </p:nvSpPr>
        <p:spPr>
          <a:xfrm>
            <a:off x="432651" y="1087476"/>
            <a:ext cx="11424061" cy="276999"/>
          </a:xfrm>
        </p:spPr>
        <p:txBody>
          <a:bodyPr/>
          <a:lstStyle>
            <a:lvl1pPr marL="0" indent="0">
              <a:lnSpc>
                <a:spcPct val="100000"/>
              </a:lnSpc>
              <a:spcAft>
                <a:spcPts val="1200"/>
              </a:spcAft>
              <a:buNone/>
              <a:defRPr sz="1200" b="1" cap="all" spc="300" baseline="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stStyle>
          <a:p>
            <a:pPr lvl="0"/>
            <a:r>
              <a:rPr lang="en-US" dirty="0"/>
              <a:t>Enter subtitle</a:t>
            </a:r>
          </a:p>
        </p:txBody>
      </p:sp>
      <p:sp>
        <p:nvSpPr>
          <p:cNvPr id="9" name="Title 1">
            <a:extLst>
              <a:ext uri="{FF2B5EF4-FFF2-40B4-BE49-F238E27FC236}">
                <a16:creationId xmlns:a16="http://schemas.microsoft.com/office/drawing/2014/main" id="{D47BD224-F150-DFCA-ABDE-7F725FB4BD3C}"/>
              </a:ext>
            </a:extLst>
          </p:cNvPr>
          <p:cNvSpPr>
            <a:spLocks noGrp="1"/>
          </p:cNvSpPr>
          <p:nvPr>
            <p:ph type="title" hasCustomPrompt="1"/>
          </p:nvPr>
        </p:nvSpPr>
        <p:spPr>
          <a:xfrm>
            <a:off x="425038" y="355015"/>
            <a:ext cx="11424061" cy="638175"/>
          </a:xfrm>
        </p:spPr>
        <p:txBody>
          <a:bodyPr/>
          <a:lstStyle>
            <a:lvl1pPr>
              <a:defRPr/>
            </a:lvl1pPr>
          </a:lstStyle>
          <a:p>
            <a:r>
              <a:rPr lang="en-US" dirty="0"/>
              <a:t>Image with subtitle layout</a:t>
            </a:r>
          </a:p>
        </p:txBody>
      </p:sp>
    </p:spTree>
    <p:extLst>
      <p:ext uri="{BB962C8B-B14F-4D97-AF65-F5344CB8AC3E}">
        <p14:creationId xmlns:p14="http://schemas.microsoft.com/office/powerpoint/2010/main" val="2027013751"/>
      </p:ext>
    </p:extLst>
  </p:cSld>
  <p:clrMapOvr>
    <a:masterClrMapping/>
  </p:clrMapOvr>
  <p:transition>
    <p:fade/>
  </p:transition>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Full bleed photo">
    <p:bg>
      <p:bgPr>
        <a:solidFill>
          <a:schemeClr val="bg1"/>
        </a:solidFill>
        <a:effectLst/>
      </p:bgPr>
    </p:bg>
    <p:spTree>
      <p:nvGrpSpPr>
        <p:cNvPr id="1" name=""/>
        <p:cNvGrpSpPr/>
        <p:nvPr/>
      </p:nvGrpSpPr>
      <p:grpSpPr>
        <a:xfrm>
          <a:off x="0" y="0"/>
          <a:ext cx="0" cy="0"/>
          <a:chOff x="0" y="0"/>
          <a:chExt cx="0" cy="0"/>
        </a:xfrm>
      </p:grpSpPr>
      <p:sp>
        <p:nvSpPr>
          <p:cNvPr id="20" name="Picture Placeholder 6">
            <a:extLst>
              <a:ext uri="{FF2B5EF4-FFF2-40B4-BE49-F238E27FC236}">
                <a16:creationId xmlns:a16="http://schemas.microsoft.com/office/drawing/2014/main" id="{1871E6A6-6341-B294-5F63-CF5C2BA37727}"/>
              </a:ext>
            </a:extLst>
          </p:cNvPr>
          <p:cNvSpPr>
            <a:spLocks noGrp="1"/>
          </p:cNvSpPr>
          <p:nvPr>
            <p:ph type="pic" sz="quarter" idx="13" hasCustomPrompt="1"/>
          </p:nvPr>
        </p:nvSpPr>
        <p:spPr>
          <a:xfrm>
            <a:off x="0" y="0"/>
            <a:ext cx="12192000" cy="6857999"/>
          </a:xfrm>
          <a:prstGeom prst="rect">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
        <p:nvSpPr>
          <p:cNvPr id="23" name="Title 1">
            <a:extLst>
              <a:ext uri="{FF2B5EF4-FFF2-40B4-BE49-F238E27FC236}">
                <a16:creationId xmlns:a16="http://schemas.microsoft.com/office/drawing/2014/main" id="{3ED53455-8BA8-DF23-E4E1-636B40D3B2F0}"/>
              </a:ext>
            </a:extLst>
          </p:cNvPr>
          <p:cNvSpPr>
            <a:spLocks noGrp="1"/>
          </p:cNvSpPr>
          <p:nvPr>
            <p:ph type="title" hasCustomPrompt="1"/>
          </p:nvPr>
        </p:nvSpPr>
        <p:spPr>
          <a:xfrm>
            <a:off x="419100" y="2414953"/>
            <a:ext cx="5638800" cy="638175"/>
          </a:xfrm>
        </p:spPr>
        <p:txBody>
          <a:bodyPr anchor="b"/>
          <a:lstStyle>
            <a:lvl1pPr>
              <a:defRPr>
                <a:solidFill>
                  <a:schemeClr val="tx1"/>
                </a:solidFill>
              </a:defRPr>
            </a:lvl1pPr>
          </a:lstStyle>
          <a:p>
            <a:r>
              <a:rPr lang="en-US" dirty="0"/>
              <a:t>Title, content, image</a:t>
            </a:r>
          </a:p>
        </p:txBody>
      </p:sp>
      <p:sp>
        <p:nvSpPr>
          <p:cNvPr id="24" name="Content Placeholder 10">
            <a:extLst>
              <a:ext uri="{FF2B5EF4-FFF2-40B4-BE49-F238E27FC236}">
                <a16:creationId xmlns:a16="http://schemas.microsoft.com/office/drawing/2014/main" id="{5089E6D9-5497-C520-A875-76DB5C71436E}"/>
              </a:ext>
            </a:extLst>
          </p:cNvPr>
          <p:cNvSpPr>
            <a:spLocks noGrp="1"/>
          </p:cNvSpPr>
          <p:nvPr>
            <p:ph sz="quarter" idx="15" hasCustomPrompt="1"/>
          </p:nvPr>
        </p:nvSpPr>
        <p:spPr>
          <a:xfrm>
            <a:off x="419100" y="3298213"/>
            <a:ext cx="5638800" cy="1172894"/>
          </a:xfrm>
        </p:spPr>
        <p:txBody>
          <a:bodyPr>
            <a:noAutofit/>
          </a:bodyPr>
          <a:lstStyle>
            <a:lvl1pPr marL="0" indent="0">
              <a:buNone/>
              <a:defRPr>
                <a:solidFill>
                  <a:schemeClr val="tx1"/>
                </a:solidFill>
              </a:defRPr>
            </a:lvl1pPr>
          </a:lstStyle>
          <a:p>
            <a:pPr lvl="0"/>
            <a:r>
              <a:rPr lang="en-US"/>
              <a:t>Enter slide content</a:t>
            </a:r>
          </a:p>
        </p:txBody>
      </p:sp>
      <p:sp>
        <p:nvSpPr>
          <p:cNvPr id="21" name="Slide Number Placeholder 24">
            <a:extLst>
              <a:ext uri="{FF2B5EF4-FFF2-40B4-BE49-F238E27FC236}">
                <a16:creationId xmlns:a16="http://schemas.microsoft.com/office/drawing/2014/main" id="{2D342FEB-5ABB-D6F6-9D76-C16AE6388620}"/>
              </a:ext>
            </a:extLst>
          </p:cNvPr>
          <p:cNvSpPr>
            <a:spLocks noGrp="1"/>
          </p:cNvSpPr>
          <p:nvPr>
            <p:ph type="sldNum" sz="quarter" idx="18"/>
          </p:nvPr>
        </p:nvSpPr>
        <p:spPr>
          <a:xfrm>
            <a:off x="9105901" y="6348151"/>
            <a:ext cx="2743200" cy="365125"/>
          </a:xfrm>
        </p:spPr>
        <p:txBody>
          <a:bodyPr/>
          <a:lstStyle/>
          <a:p>
            <a:fld id="{DC503246-BBCE-4F0A-BCDC-08FC4C52637D}" type="slidenum">
              <a:rPr lang="en-US" smtClean="0"/>
              <a:pPr/>
              <a:t>‹#›</a:t>
            </a:fld>
            <a:endParaRPr lang="en-US"/>
          </a:p>
        </p:txBody>
      </p:sp>
      <p:sp>
        <p:nvSpPr>
          <p:cNvPr id="25" name="TextBox 3">
            <a:extLst>
              <a:ext uri="{FF2B5EF4-FFF2-40B4-BE49-F238E27FC236}">
                <a16:creationId xmlns:a16="http://schemas.microsoft.com/office/drawing/2014/main" id="{37AF9C0F-78D6-C8FA-F021-585739AA488C}"/>
              </a:ext>
            </a:extLst>
          </p:cNvPr>
          <p:cNvSpPr txBox="1">
            <a:spLocks noChangeArrowheads="1"/>
          </p:cNvSpPr>
          <p:nvPr userDrawn="1"/>
        </p:nvSpPr>
        <p:spPr bwMode="white">
          <a:xfrm>
            <a:off x="1215838" y="6476853"/>
            <a:ext cx="4570840" cy="107722"/>
          </a:xfrm>
          <a:prstGeom prst="rect">
            <a:avLst/>
          </a:prstGeom>
          <a:noFill/>
          <a:ln>
            <a:noFill/>
          </a:ln>
        </p:spPr>
        <p:txBody>
          <a:bodyPr wrap="square" lIns="0" tIns="0" rIns="0" bIns="0">
            <a:spAutoFit/>
          </a:bodyPr>
          <a:lstStyle>
            <a:lvl1pPr>
              <a:defRPr>
                <a:solidFill>
                  <a:schemeClr val="tx1"/>
                </a:solidFill>
                <a:latin typeface="+mn-lt"/>
              </a:defRPr>
            </a:lvl1pPr>
            <a:lvl2pPr marL="742950" indent="-285750">
              <a:defRPr>
                <a:solidFill>
                  <a:schemeClr val="tx1"/>
                </a:solidFill>
                <a:latin typeface="+mn-lt"/>
              </a:defRPr>
            </a:lvl2pPr>
            <a:lvl3pPr marL="1143000" indent="-228600">
              <a:defRPr>
                <a:solidFill>
                  <a:schemeClr val="tx1"/>
                </a:solidFill>
                <a:latin typeface="+mn-lt"/>
              </a:defRPr>
            </a:lvl3pPr>
            <a:lvl4pPr marL="1600200" indent="-228600">
              <a:defRPr>
                <a:solidFill>
                  <a:schemeClr val="tx1"/>
                </a:solidFill>
                <a:latin typeface="+mn-lt"/>
              </a:defRPr>
            </a:lvl4pPr>
            <a:lvl5pPr marL="2057400" indent="-228600">
              <a:defRPr>
                <a:solidFill>
                  <a:schemeClr val="tx1"/>
                </a:solidFill>
                <a:latin typeface="+mn-lt"/>
              </a:defRPr>
            </a:lvl5pPr>
            <a:lvl6pPr marL="2514600" indent="-228600" defTabSz="457200" fontAlgn="base">
              <a:spcBef>
                <a:spcPct val="0"/>
              </a:spcBef>
              <a:spcAft>
                <a:spcPct val="0"/>
              </a:spcAft>
              <a:defRPr>
                <a:solidFill>
                  <a:schemeClr val="tx1"/>
                </a:solidFill>
                <a:latin typeface="+mn-lt"/>
              </a:defRPr>
            </a:lvl6pPr>
            <a:lvl7pPr marL="2971800" indent="-228600" defTabSz="457200" fontAlgn="base">
              <a:spcBef>
                <a:spcPct val="0"/>
              </a:spcBef>
              <a:spcAft>
                <a:spcPct val="0"/>
              </a:spcAft>
              <a:defRPr>
                <a:solidFill>
                  <a:schemeClr val="tx1"/>
                </a:solidFill>
                <a:latin typeface="+mn-lt"/>
              </a:defRPr>
            </a:lvl7pPr>
            <a:lvl8pPr marL="3429000" indent="-228600" defTabSz="457200" fontAlgn="base">
              <a:spcBef>
                <a:spcPct val="0"/>
              </a:spcBef>
              <a:spcAft>
                <a:spcPct val="0"/>
              </a:spcAft>
              <a:defRPr>
                <a:solidFill>
                  <a:schemeClr val="tx1"/>
                </a:solidFill>
                <a:latin typeface="+mn-lt"/>
              </a:defRPr>
            </a:lvl8pPr>
            <a:lvl9pPr marL="3886200" indent="-228600" defTabSz="457200" fontAlgn="base">
              <a:spcBef>
                <a:spcPct val="0"/>
              </a:spcBef>
              <a:spcAft>
                <a:spcPct val="0"/>
              </a:spcAft>
              <a:defRPr>
                <a:solidFill>
                  <a:schemeClr val="tx1"/>
                </a:solidFill>
                <a:latin typeface="+mn-lt"/>
              </a:defRPr>
            </a:lvl9pPr>
          </a:lstStyle>
          <a:p>
            <a:pPr algn="l" defTabSz="1097212" eaLnBrk="1" fontAlgn="auto" hangingPunct="1">
              <a:spcBef>
                <a:spcPts val="0"/>
              </a:spcBef>
              <a:spcAft>
                <a:spcPts val="0"/>
              </a:spcAft>
              <a:defRPr/>
            </a:pPr>
            <a:r>
              <a:rPr lang="en-US" altLang="x-none" sz="700" b="0" i="0" dirty="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rPr>
              <a:t>© 2024, Amazon Web Services, Inc. or its affiliates. All rights reserved.</a:t>
            </a:r>
          </a:p>
        </p:txBody>
      </p:sp>
      <p:pic>
        <p:nvPicPr>
          <p:cNvPr id="26" name="Graphic 25">
            <a:extLst>
              <a:ext uri="{FF2B5EF4-FFF2-40B4-BE49-F238E27FC236}">
                <a16:creationId xmlns:a16="http://schemas.microsoft.com/office/drawing/2014/main" id="{5F0596F6-67F4-A538-E79D-9B2D05719A5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 y="6428661"/>
            <a:ext cx="388818" cy="232516"/>
          </a:xfrm>
          <a:prstGeom prst="rect">
            <a:avLst/>
          </a:prstGeom>
        </p:spPr>
      </p:pic>
    </p:spTree>
    <p:extLst>
      <p:ext uri="{BB962C8B-B14F-4D97-AF65-F5344CB8AC3E}">
        <p14:creationId xmlns:p14="http://schemas.microsoft.com/office/powerpoint/2010/main" val="336494598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1_Full bleed photo">
    <p:spTree>
      <p:nvGrpSpPr>
        <p:cNvPr id="1" name=""/>
        <p:cNvGrpSpPr/>
        <p:nvPr/>
      </p:nvGrpSpPr>
      <p:grpSpPr>
        <a:xfrm>
          <a:off x="0" y="0"/>
          <a:ext cx="0" cy="0"/>
          <a:chOff x="0" y="0"/>
          <a:chExt cx="0" cy="0"/>
        </a:xfrm>
      </p:grpSpPr>
      <p:sp>
        <p:nvSpPr>
          <p:cNvPr id="16" name="Picture Placeholder 6">
            <a:extLst>
              <a:ext uri="{FF2B5EF4-FFF2-40B4-BE49-F238E27FC236}">
                <a16:creationId xmlns:a16="http://schemas.microsoft.com/office/drawing/2014/main" id="{A27BB3CF-1205-0027-049B-BD3567B2E330}"/>
              </a:ext>
            </a:extLst>
          </p:cNvPr>
          <p:cNvSpPr>
            <a:spLocks noGrp="1"/>
          </p:cNvSpPr>
          <p:nvPr>
            <p:ph type="pic" sz="quarter" idx="13" hasCustomPrompt="1"/>
          </p:nvPr>
        </p:nvSpPr>
        <p:spPr>
          <a:xfrm>
            <a:off x="0" y="0"/>
            <a:ext cx="12192000" cy="6858000"/>
          </a:xfrm>
          <a:prstGeom prst="rect">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
        <p:nvSpPr>
          <p:cNvPr id="25" name="Slide Number Placeholder 24">
            <a:extLst>
              <a:ext uri="{FF2B5EF4-FFF2-40B4-BE49-F238E27FC236}">
                <a16:creationId xmlns:a16="http://schemas.microsoft.com/office/drawing/2014/main" id="{13840F62-9717-90C6-6842-D1AA2CF349E3}"/>
              </a:ext>
            </a:extLst>
          </p:cNvPr>
          <p:cNvSpPr>
            <a:spLocks noGrp="1"/>
          </p:cNvSpPr>
          <p:nvPr>
            <p:ph type="sldNum" sz="quarter" idx="18"/>
          </p:nvPr>
        </p:nvSpPr>
        <p:spPr/>
        <p:txBody>
          <a:bodyPr/>
          <a:lstStyle/>
          <a:p>
            <a:fld id="{DC503246-BBCE-4F0A-BCDC-08FC4C52637D}" type="slidenum">
              <a:rPr lang="en-US" smtClean="0"/>
              <a:pPr/>
              <a:t>‹#›</a:t>
            </a:fld>
            <a:endParaRPr lang="en-US"/>
          </a:p>
        </p:txBody>
      </p:sp>
      <p:sp>
        <p:nvSpPr>
          <p:cNvPr id="20" name="Title 2">
            <a:extLst>
              <a:ext uri="{FF2B5EF4-FFF2-40B4-BE49-F238E27FC236}">
                <a16:creationId xmlns:a16="http://schemas.microsoft.com/office/drawing/2014/main" id="{8478C7A9-D31C-969E-487C-F31C96AF24FE}"/>
              </a:ext>
            </a:extLst>
          </p:cNvPr>
          <p:cNvSpPr>
            <a:spLocks noGrp="1"/>
          </p:cNvSpPr>
          <p:nvPr>
            <p:ph type="title" hasCustomPrompt="1"/>
          </p:nvPr>
        </p:nvSpPr>
        <p:spPr>
          <a:xfrm>
            <a:off x="0" y="-796413"/>
            <a:ext cx="12192000" cy="786888"/>
          </a:xfrm>
        </p:spPr>
        <p:txBody>
          <a:bodyPr/>
          <a:lstStyle>
            <a:lvl1pPr>
              <a:defRPr sz="2400">
                <a:solidFill>
                  <a:schemeClr val="bg1">
                    <a:lumMod val="65000"/>
                    <a:lumOff val="35000"/>
                  </a:schemeClr>
                </a:solidFill>
              </a:defRPr>
            </a:lvl1pPr>
          </a:lstStyle>
          <a:p>
            <a:r>
              <a:rPr lang="en-US" dirty="0"/>
              <a:t>Full-screen image layout (enter descriptive title here for accessibility)</a:t>
            </a:r>
          </a:p>
        </p:txBody>
      </p:sp>
      <p:sp>
        <p:nvSpPr>
          <p:cNvPr id="2" name="TextBox 3">
            <a:extLst>
              <a:ext uri="{FF2B5EF4-FFF2-40B4-BE49-F238E27FC236}">
                <a16:creationId xmlns:a16="http://schemas.microsoft.com/office/drawing/2014/main" id="{975790CC-B351-3482-49CC-15C1664D3AA2}"/>
              </a:ext>
            </a:extLst>
          </p:cNvPr>
          <p:cNvSpPr txBox="1">
            <a:spLocks noChangeArrowheads="1"/>
          </p:cNvSpPr>
          <p:nvPr userDrawn="1"/>
        </p:nvSpPr>
        <p:spPr bwMode="white">
          <a:xfrm>
            <a:off x="1215838" y="6476853"/>
            <a:ext cx="4570840" cy="107722"/>
          </a:xfrm>
          <a:prstGeom prst="rect">
            <a:avLst/>
          </a:prstGeom>
          <a:noFill/>
          <a:ln>
            <a:noFill/>
          </a:ln>
        </p:spPr>
        <p:txBody>
          <a:bodyPr wrap="square" lIns="0" tIns="0" rIns="0" bIns="0">
            <a:spAutoFit/>
          </a:bodyPr>
          <a:lstStyle>
            <a:lvl1pPr>
              <a:defRPr>
                <a:solidFill>
                  <a:schemeClr val="tx1"/>
                </a:solidFill>
                <a:latin typeface="+mn-lt"/>
              </a:defRPr>
            </a:lvl1pPr>
            <a:lvl2pPr marL="742950" indent="-285750">
              <a:defRPr>
                <a:solidFill>
                  <a:schemeClr val="tx1"/>
                </a:solidFill>
                <a:latin typeface="+mn-lt"/>
              </a:defRPr>
            </a:lvl2pPr>
            <a:lvl3pPr marL="1143000" indent="-228600">
              <a:defRPr>
                <a:solidFill>
                  <a:schemeClr val="tx1"/>
                </a:solidFill>
                <a:latin typeface="+mn-lt"/>
              </a:defRPr>
            </a:lvl3pPr>
            <a:lvl4pPr marL="1600200" indent="-228600">
              <a:defRPr>
                <a:solidFill>
                  <a:schemeClr val="tx1"/>
                </a:solidFill>
                <a:latin typeface="+mn-lt"/>
              </a:defRPr>
            </a:lvl4pPr>
            <a:lvl5pPr marL="2057400" indent="-228600">
              <a:defRPr>
                <a:solidFill>
                  <a:schemeClr val="tx1"/>
                </a:solidFill>
                <a:latin typeface="+mn-lt"/>
              </a:defRPr>
            </a:lvl5pPr>
            <a:lvl6pPr marL="2514600" indent="-228600" defTabSz="457200" fontAlgn="base">
              <a:spcBef>
                <a:spcPct val="0"/>
              </a:spcBef>
              <a:spcAft>
                <a:spcPct val="0"/>
              </a:spcAft>
              <a:defRPr>
                <a:solidFill>
                  <a:schemeClr val="tx1"/>
                </a:solidFill>
                <a:latin typeface="+mn-lt"/>
              </a:defRPr>
            </a:lvl6pPr>
            <a:lvl7pPr marL="2971800" indent="-228600" defTabSz="457200" fontAlgn="base">
              <a:spcBef>
                <a:spcPct val="0"/>
              </a:spcBef>
              <a:spcAft>
                <a:spcPct val="0"/>
              </a:spcAft>
              <a:defRPr>
                <a:solidFill>
                  <a:schemeClr val="tx1"/>
                </a:solidFill>
                <a:latin typeface="+mn-lt"/>
              </a:defRPr>
            </a:lvl7pPr>
            <a:lvl8pPr marL="3429000" indent="-228600" defTabSz="457200" fontAlgn="base">
              <a:spcBef>
                <a:spcPct val="0"/>
              </a:spcBef>
              <a:spcAft>
                <a:spcPct val="0"/>
              </a:spcAft>
              <a:defRPr>
                <a:solidFill>
                  <a:schemeClr val="tx1"/>
                </a:solidFill>
                <a:latin typeface="+mn-lt"/>
              </a:defRPr>
            </a:lvl8pPr>
            <a:lvl9pPr marL="3886200" indent="-228600" defTabSz="457200" fontAlgn="base">
              <a:spcBef>
                <a:spcPct val="0"/>
              </a:spcBef>
              <a:spcAft>
                <a:spcPct val="0"/>
              </a:spcAft>
              <a:defRPr>
                <a:solidFill>
                  <a:schemeClr val="tx1"/>
                </a:solidFill>
                <a:latin typeface="+mn-lt"/>
              </a:defRPr>
            </a:lvl9pPr>
          </a:lstStyle>
          <a:p>
            <a:pPr algn="l" defTabSz="1097212" eaLnBrk="1" fontAlgn="auto" hangingPunct="1">
              <a:spcBef>
                <a:spcPts val="0"/>
              </a:spcBef>
              <a:spcAft>
                <a:spcPts val="0"/>
              </a:spcAft>
              <a:defRPr/>
            </a:pPr>
            <a:r>
              <a:rPr lang="en-US" altLang="x-none" sz="700" b="0" i="0" dirty="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rPr>
              <a:t>© 2024, Amazon Web Services, Inc. or its affiliates. All rights reserved.</a:t>
            </a:r>
          </a:p>
        </p:txBody>
      </p:sp>
      <p:pic>
        <p:nvPicPr>
          <p:cNvPr id="3" name="Graphic 2">
            <a:extLst>
              <a:ext uri="{FF2B5EF4-FFF2-40B4-BE49-F238E27FC236}">
                <a16:creationId xmlns:a16="http://schemas.microsoft.com/office/drawing/2014/main" id="{F2CE0EEE-C37B-EBB9-2A0D-0076CDE5D4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 y="6428661"/>
            <a:ext cx="388818" cy="232516"/>
          </a:xfrm>
          <a:prstGeom prst="rect">
            <a:avLst/>
          </a:prstGeom>
        </p:spPr>
      </p:pic>
    </p:spTree>
    <p:extLst>
      <p:ext uri="{BB962C8B-B14F-4D97-AF65-F5344CB8AC3E}">
        <p14:creationId xmlns:p14="http://schemas.microsoft.com/office/powerpoint/2010/main" val="16864291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7282940-4CB7-443C-9F56-FCA13ED5692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50000"/>
                    </a14:imgEffect>
                  </a14:imgLayer>
                </a14:imgProps>
              </a:ext>
            </a:extLst>
          </a:blip>
          <a:stretch>
            <a:fillRect/>
          </a:stretch>
        </p:blipFill>
        <p:spPr>
          <a:xfrm>
            <a:off x="4994672" y="2327672"/>
            <a:ext cx="2202656" cy="2202656"/>
          </a:xfrm>
          <a:prstGeom prst="rect">
            <a:avLst/>
          </a:prstGeom>
        </p:spPr>
      </p:pic>
      <p:sp>
        <p:nvSpPr>
          <p:cNvPr id="7" name="Media Placeholder 6">
            <a:extLst>
              <a:ext uri="{FF2B5EF4-FFF2-40B4-BE49-F238E27FC236}">
                <a16:creationId xmlns:a16="http://schemas.microsoft.com/office/drawing/2014/main" id="{02268E66-E2A6-42E7-9D25-CF980511A875}"/>
              </a:ext>
            </a:extLst>
          </p:cNvPr>
          <p:cNvSpPr>
            <a:spLocks noGrp="1"/>
          </p:cNvSpPr>
          <p:nvPr>
            <p:ph type="media" sz="quarter" idx="10" hasCustomPrompt="1"/>
          </p:nvPr>
        </p:nvSpPr>
        <p:spPr>
          <a:xfrm>
            <a:off x="0" y="0"/>
            <a:ext cx="12192000" cy="6858000"/>
          </a:xfrm>
        </p:spPr>
        <p:txBody>
          <a:bodyPr anchor="ctr">
            <a:noAutofit/>
          </a:bodyPr>
          <a:lstStyle>
            <a:lvl1pPr marL="800100" indent="0">
              <a:buNone/>
              <a:defRPr/>
            </a:lvl1pPr>
          </a:lstStyle>
          <a:p>
            <a:r>
              <a:rPr lang="en-US"/>
              <a:t>Click icon to add video</a:t>
            </a:r>
          </a:p>
        </p:txBody>
      </p:sp>
      <p:sp>
        <p:nvSpPr>
          <p:cNvPr id="3" name="Title 2">
            <a:extLst>
              <a:ext uri="{FF2B5EF4-FFF2-40B4-BE49-F238E27FC236}">
                <a16:creationId xmlns:a16="http://schemas.microsoft.com/office/drawing/2014/main" id="{33CFD226-D826-41A8-94B2-5E84F7FD8BFB}"/>
              </a:ext>
            </a:extLst>
          </p:cNvPr>
          <p:cNvSpPr>
            <a:spLocks noGrp="1"/>
          </p:cNvSpPr>
          <p:nvPr>
            <p:ph type="title" hasCustomPrompt="1"/>
          </p:nvPr>
        </p:nvSpPr>
        <p:spPr>
          <a:xfrm>
            <a:off x="0" y="-647700"/>
            <a:ext cx="12578080" cy="638175"/>
          </a:xfrm>
        </p:spPr>
        <p:txBody>
          <a:bodyPr/>
          <a:lstStyle>
            <a:lvl1pPr>
              <a:defRPr sz="2400">
                <a:solidFill>
                  <a:schemeClr val="bg1">
                    <a:lumMod val="65000"/>
                    <a:lumOff val="35000"/>
                  </a:schemeClr>
                </a:solidFill>
              </a:defRPr>
            </a:lvl1pPr>
          </a:lstStyle>
          <a:p>
            <a:r>
              <a:rPr lang="en-US" dirty="0"/>
              <a:t>Video layout (enter descriptive title here for accessibility)</a:t>
            </a:r>
          </a:p>
        </p:txBody>
      </p:sp>
      <p:sp>
        <p:nvSpPr>
          <p:cNvPr id="2" name="Rectangle 1">
            <a:extLst>
              <a:ext uri="{FF2B5EF4-FFF2-40B4-BE49-F238E27FC236}">
                <a16:creationId xmlns:a16="http://schemas.microsoft.com/office/drawing/2014/main" id="{A853F2CA-DBDA-7C9C-7425-2211FA522263}"/>
              </a:ext>
            </a:extLst>
          </p:cNvPr>
          <p:cNvSpPr/>
          <p:nvPr userDrawn="1"/>
        </p:nvSpPr>
        <p:spPr>
          <a:xfrm>
            <a:off x="0" y="0"/>
            <a:ext cx="80304" cy="6858000"/>
          </a:xfrm>
          <a:prstGeom prst="rect">
            <a:avLst/>
          </a:prstGeom>
          <a:gradFill flip="none" rotWithShape="1">
            <a:gsLst>
              <a:gs pos="0">
                <a:schemeClr val="accent6"/>
              </a:gs>
              <a:gs pos="40000">
                <a:schemeClr val="accent1"/>
              </a:gs>
              <a:gs pos="100000">
                <a:schemeClr val="accent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91A54A77-5BB6-7F8B-8C57-EEED32062115}"/>
              </a:ext>
            </a:extLst>
          </p:cNvPr>
          <p:cNvSpPr>
            <a:spLocks noGrp="1"/>
          </p:cNvSpPr>
          <p:nvPr>
            <p:ph type="sldNum" sz="quarter" idx="13"/>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126393982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with Bulle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7FE80-980F-4BC9-94C9-A90DD04139E5}"/>
              </a:ext>
            </a:extLst>
          </p:cNvPr>
          <p:cNvSpPr>
            <a:spLocks noGrp="1"/>
          </p:cNvSpPr>
          <p:nvPr>
            <p:ph type="title" hasCustomPrompt="1"/>
          </p:nvPr>
        </p:nvSpPr>
        <p:spPr/>
        <p:txBody>
          <a:bodyPr/>
          <a:lstStyle>
            <a:lvl1pPr>
              <a:defRPr/>
            </a:lvl1pPr>
          </a:lstStyle>
          <a:p>
            <a:r>
              <a:rPr lang="en-US" dirty="0"/>
              <a:t>Two-column with bullets layout</a:t>
            </a:r>
          </a:p>
        </p:txBody>
      </p:sp>
      <p:sp>
        <p:nvSpPr>
          <p:cNvPr id="3" name="Content Placeholder 2">
            <a:extLst>
              <a:ext uri="{FF2B5EF4-FFF2-40B4-BE49-F238E27FC236}">
                <a16:creationId xmlns:a16="http://schemas.microsoft.com/office/drawing/2014/main" id="{A62328A3-F00F-4DC0-B02A-392A2AB97F8A}"/>
              </a:ext>
            </a:extLst>
          </p:cNvPr>
          <p:cNvSpPr>
            <a:spLocks noGrp="1"/>
          </p:cNvSpPr>
          <p:nvPr>
            <p:ph sz="half" idx="1" hasCustomPrompt="1"/>
          </p:nvPr>
        </p:nvSpPr>
        <p:spPr>
          <a:xfrm>
            <a:off x="425038" y="1485900"/>
            <a:ext cx="5562600" cy="215443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E00FB0-23B9-4CB2-8C87-2533F333654B}"/>
              </a:ext>
            </a:extLst>
          </p:cNvPr>
          <p:cNvSpPr>
            <a:spLocks noGrp="1"/>
          </p:cNvSpPr>
          <p:nvPr>
            <p:ph sz="half" idx="2" hasCustomPrompt="1"/>
          </p:nvPr>
        </p:nvSpPr>
        <p:spPr>
          <a:xfrm>
            <a:off x="6216240" y="1485900"/>
            <a:ext cx="5638799" cy="215443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58F972C-BC06-47DF-30E0-A830095B32CE}"/>
              </a:ext>
            </a:extLst>
          </p:cNvPr>
          <p:cNvSpPr>
            <a:spLocks noGrp="1"/>
          </p:cNvSpPr>
          <p:nvPr>
            <p:ph type="sldNum" sz="quarter" idx="12"/>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2621195475"/>
      </p:ext>
    </p:extLst>
  </p:cSld>
  <p:clrMapOvr>
    <a:masterClrMapping/>
  </p:clrMapOvr>
  <p:transition>
    <p:fade/>
  </p:transition>
  <p:extLst>
    <p:ext uri="{DCECCB84-F9BA-43D5-87BE-67443E8EF086}">
      <p15:sldGuideLst xmlns:p15="http://schemas.microsoft.com/office/powerpoint/2012/main">
        <p15:guide id="1" pos="3768">
          <p15:clr>
            <a:srgbClr val="FBAE40"/>
          </p15:clr>
        </p15:guide>
        <p15:guide id="2" pos="391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0BC6-BA5D-2703-AD86-327C091FBF4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F5DA9DB-C07B-100A-784B-EAF16961E5D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345F9E3-AD0A-CDBE-A30C-AD6A8CA8350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9A6D9D7-A0C4-1AE3-6A8A-3D2C93D59D56}"/>
              </a:ext>
            </a:extLst>
          </p:cNvPr>
          <p:cNvSpPr>
            <a:spLocks noGrp="1"/>
          </p:cNvSpPr>
          <p:nvPr>
            <p:ph type="dt" sz="half" idx="10"/>
          </p:nvPr>
        </p:nvSpPr>
        <p:spPr/>
        <p:txBody>
          <a:bodyPr/>
          <a:lstStyle/>
          <a:p>
            <a:fld id="{679EAF2C-9EE1-164D-A4DB-07B56D70249A}" type="datetimeFigureOut">
              <a:rPr lang="en-US" smtClean="0"/>
              <a:t>11/9/24</a:t>
            </a:fld>
            <a:endParaRPr lang="en-US"/>
          </a:p>
        </p:txBody>
      </p:sp>
      <p:sp>
        <p:nvSpPr>
          <p:cNvPr id="6" name="Footer Placeholder 5">
            <a:extLst>
              <a:ext uri="{FF2B5EF4-FFF2-40B4-BE49-F238E27FC236}">
                <a16:creationId xmlns:a16="http://schemas.microsoft.com/office/drawing/2014/main" id="{D6EBEF25-5694-E647-7144-76919AFE8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886530-F9ED-C1E4-75F0-2B2C490CE399}"/>
              </a:ext>
            </a:extLst>
          </p:cNvPr>
          <p:cNvSpPr>
            <a:spLocks noGrp="1"/>
          </p:cNvSpPr>
          <p:nvPr>
            <p:ph type="sldNum" sz="quarter" idx="12"/>
          </p:nvPr>
        </p:nvSpPr>
        <p:spPr/>
        <p:txBody>
          <a:bodyPr/>
          <a:lstStyle/>
          <a:p>
            <a:fld id="{FEEA0E39-E829-FA4D-8371-6B91B89C5C2C}" type="slidenum">
              <a:rPr lang="en-US" smtClean="0"/>
              <a:t>‹#›</a:t>
            </a:fld>
            <a:endParaRPr lang="en-US"/>
          </a:p>
        </p:txBody>
      </p:sp>
    </p:spTree>
    <p:extLst>
      <p:ext uri="{BB962C8B-B14F-4D97-AF65-F5344CB8AC3E}">
        <p14:creationId xmlns:p14="http://schemas.microsoft.com/office/powerpoint/2010/main" val="23911519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47F764-8D3D-4D65-9DEE-EB4D76A91939}"/>
              </a:ext>
            </a:extLst>
          </p:cNvPr>
          <p:cNvSpPr>
            <a:spLocks noGrp="1"/>
          </p:cNvSpPr>
          <p:nvPr>
            <p:ph type="body" idx="1" hasCustomPrompt="1"/>
          </p:nvPr>
        </p:nvSpPr>
        <p:spPr>
          <a:xfrm>
            <a:off x="419100" y="1371600"/>
            <a:ext cx="5562597" cy="480131"/>
          </a:xfrm>
        </p:spPr>
        <p:txBody>
          <a:bodyPr anchor="b"/>
          <a:lstStyle>
            <a:lvl1pPr marL="0" indent="0">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a:t>
            </a:r>
          </a:p>
        </p:txBody>
      </p:sp>
      <p:sp>
        <p:nvSpPr>
          <p:cNvPr id="4" name="Content Placeholder 3">
            <a:extLst>
              <a:ext uri="{FF2B5EF4-FFF2-40B4-BE49-F238E27FC236}">
                <a16:creationId xmlns:a16="http://schemas.microsoft.com/office/drawing/2014/main" id="{1FFD69C2-FBB8-4670-938B-F05693537C12}"/>
              </a:ext>
            </a:extLst>
          </p:cNvPr>
          <p:cNvSpPr>
            <a:spLocks noGrp="1"/>
          </p:cNvSpPr>
          <p:nvPr>
            <p:ph sz="half" idx="2" hasCustomPrompt="1"/>
          </p:nvPr>
        </p:nvSpPr>
        <p:spPr>
          <a:xfrm>
            <a:off x="419100" y="2041412"/>
            <a:ext cx="5562597" cy="2000548"/>
          </a:xfrm>
        </p:spPr>
        <p:txBody>
          <a:bodyPr/>
          <a:lstStyle>
            <a:lvl1pPr marL="342900" indent="-342900">
              <a:lnSpc>
                <a:spcPct val="100000"/>
              </a:lnSpc>
              <a:buFont typeface="Arial" panose="020B0604020202020204" pitchFamily="34" charset="0"/>
              <a:buChar char="•"/>
              <a:defRPr sz="2400"/>
            </a:lvl1pPr>
            <a:lvl2pPr marL="571500" indent="-342900">
              <a:lnSpc>
                <a:spcPct val="100000"/>
              </a:lnSpc>
              <a:buFont typeface="Arial" panose="020B0604020202020204" pitchFamily="34" charset="0"/>
              <a:buChar char="•"/>
              <a:defRPr sz="2000"/>
            </a:lvl2pPr>
            <a:lvl3pPr marL="742950" indent="-285750">
              <a:lnSpc>
                <a:spcPct val="100000"/>
              </a:lnSpc>
              <a:buFont typeface="Arial" panose="020B0604020202020204" pitchFamily="34" charset="0"/>
              <a:buChar char="•"/>
              <a:defRPr sz="1800"/>
            </a:lvl3pPr>
            <a:lvl4pPr marL="971550" indent="-285750">
              <a:lnSpc>
                <a:spcPct val="100000"/>
              </a:lnSpc>
              <a:buFont typeface="Arial" panose="020B0604020202020204" pitchFamily="34" charset="0"/>
              <a:buChar char="•"/>
              <a:defRPr sz="1600"/>
            </a:lvl4pPr>
            <a:lvl5pPr marL="971550" indent="-285750">
              <a:lnSpc>
                <a:spcPct val="100000"/>
              </a:lnSpc>
              <a:buFont typeface="Arial" panose="020B0604020202020204" pitchFamily="34" charset="0"/>
              <a:buChar char="•"/>
              <a:defRPr sz="1600"/>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122A0D-CA84-4D80-B7CB-26EC3C0607BA}"/>
              </a:ext>
            </a:extLst>
          </p:cNvPr>
          <p:cNvSpPr>
            <a:spLocks noGrp="1"/>
          </p:cNvSpPr>
          <p:nvPr>
            <p:ph type="body" sz="quarter" idx="3" hasCustomPrompt="1"/>
          </p:nvPr>
        </p:nvSpPr>
        <p:spPr>
          <a:xfrm>
            <a:off x="6210304" y="1371600"/>
            <a:ext cx="5638798" cy="480131"/>
          </a:xfrm>
        </p:spPr>
        <p:txBody>
          <a:bodyPr anchor="b"/>
          <a:lstStyle>
            <a:lvl1pPr marL="0" indent="0">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a:t>
            </a:r>
          </a:p>
        </p:txBody>
      </p:sp>
      <p:sp>
        <p:nvSpPr>
          <p:cNvPr id="6" name="Content Placeholder 5">
            <a:extLst>
              <a:ext uri="{FF2B5EF4-FFF2-40B4-BE49-F238E27FC236}">
                <a16:creationId xmlns:a16="http://schemas.microsoft.com/office/drawing/2014/main" id="{7521A746-02E0-4C53-AAE0-D0AE61EBDA6B}"/>
              </a:ext>
            </a:extLst>
          </p:cNvPr>
          <p:cNvSpPr>
            <a:spLocks noGrp="1"/>
          </p:cNvSpPr>
          <p:nvPr>
            <p:ph sz="quarter" idx="4" hasCustomPrompt="1"/>
          </p:nvPr>
        </p:nvSpPr>
        <p:spPr>
          <a:xfrm>
            <a:off x="6210303" y="2041412"/>
            <a:ext cx="5638797" cy="2000548"/>
          </a:xfrm>
        </p:spPr>
        <p:txBody>
          <a:bodyPr/>
          <a:lstStyle>
            <a:lvl1pPr marL="342900" indent="-342900">
              <a:lnSpc>
                <a:spcPct val="100000"/>
              </a:lnSpc>
              <a:buFont typeface="Arial" panose="020B0604020202020204" pitchFamily="34" charset="0"/>
              <a:buChar char="•"/>
              <a:defRPr sz="2400"/>
            </a:lvl1pPr>
            <a:lvl2pPr marL="571500" indent="-342900">
              <a:lnSpc>
                <a:spcPct val="100000"/>
              </a:lnSpc>
              <a:buFont typeface="Arial" panose="020B0604020202020204" pitchFamily="34" charset="0"/>
              <a:buChar char="•"/>
              <a:defRPr sz="2000"/>
            </a:lvl2pPr>
            <a:lvl3pPr marL="742950" indent="-285750">
              <a:lnSpc>
                <a:spcPct val="100000"/>
              </a:lnSpc>
              <a:buFont typeface="Arial" panose="020B0604020202020204" pitchFamily="34" charset="0"/>
              <a:buChar char="•"/>
              <a:defRPr sz="1800"/>
            </a:lvl3pPr>
            <a:lvl4pPr marL="971550" indent="-285750">
              <a:lnSpc>
                <a:spcPct val="100000"/>
              </a:lnSpc>
              <a:buFont typeface="Arial" panose="020B0604020202020204" pitchFamily="34" charset="0"/>
              <a:buChar char="•"/>
              <a:defRPr sz="1600"/>
            </a:lvl4pPr>
            <a:lvl5pPr marL="971550" indent="-285750">
              <a:lnSpc>
                <a:spcPct val="100000"/>
              </a:lnSpc>
              <a:buFont typeface="Arial" panose="020B0604020202020204" pitchFamily="34" charset="0"/>
              <a:buChar char="•"/>
              <a:defRPr sz="1600"/>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8969BC07-3935-2013-6259-7B3410B30B59}"/>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10" name="Title 1">
            <a:extLst>
              <a:ext uri="{FF2B5EF4-FFF2-40B4-BE49-F238E27FC236}">
                <a16:creationId xmlns:a16="http://schemas.microsoft.com/office/drawing/2014/main" id="{E28D7165-8EDA-CC8C-3250-C5B8025510A5}"/>
              </a:ext>
            </a:extLst>
          </p:cNvPr>
          <p:cNvSpPr>
            <a:spLocks noGrp="1"/>
          </p:cNvSpPr>
          <p:nvPr>
            <p:ph type="title" hasCustomPrompt="1"/>
          </p:nvPr>
        </p:nvSpPr>
        <p:spPr>
          <a:xfrm>
            <a:off x="425038" y="355015"/>
            <a:ext cx="11430001" cy="638175"/>
          </a:xfrm>
        </p:spPr>
        <p:txBody>
          <a:bodyPr/>
          <a:lstStyle>
            <a:lvl1pPr>
              <a:defRPr/>
            </a:lvl1pPr>
          </a:lstStyle>
          <a:p>
            <a:r>
              <a:rPr lang="en-US" dirty="0"/>
              <a:t>Comparison layout</a:t>
            </a:r>
          </a:p>
        </p:txBody>
      </p:sp>
    </p:spTree>
    <p:extLst>
      <p:ext uri="{BB962C8B-B14F-4D97-AF65-F5344CB8AC3E}">
        <p14:creationId xmlns:p14="http://schemas.microsoft.com/office/powerpoint/2010/main" val="4092606453"/>
      </p:ext>
    </p:extLst>
  </p:cSld>
  <p:clrMapOvr>
    <a:masterClrMapping/>
  </p:clrMapOvr>
  <p:transition>
    <p:fade/>
  </p:transition>
  <p:extLst>
    <p:ext uri="{DCECCB84-F9BA-43D5-87BE-67443E8EF086}">
      <p15:sldGuideLst xmlns:p15="http://schemas.microsoft.com/office/powerpoint/2012/main">
        <p15:guide id="1" pos="3768">
          <p15:clr>
            <a:srgbClr val="FBAE40"/>
          </p15:clr>
        </p15:guide>
        <p15:guide id="2" pos="3912">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plit content with header">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FFD8E-0DC3-4B8E-8C49-6A0F23E3D239}"/>
              </a:ext>
            </a:extLst>
          </p:cNvPr>
          <p:cNvSpPr>
            <a:spLocks noGrp="1"/>
          </p:cNvSpPr>
          <p:nvPr>
            <p:ph idx="1" hasCustomPrompt="1"/>
          </p:nvPr>
        </p:nvSpPr>
        <p:spPr>
          <a:xfrm>
            <a:off x="425039" y="1379022"/>
            <a:ext cx="11429999" cy="1231106"/>
          </a:xfrm>
        </p:spPr>
        <p:txBody>
          <a:bodyPr/>
          <a:lstStyle>
            <a:lvl1pPr marL="0" indent="0">
              <a:lnSpc>
                <a:spcPct val="100000"/>
              </a:lnSpc>
              <a:buNone/>
              <a:defRPr sz="2000"/>
            </a:lvl1pPr>
            <a:lvl2pPr marL="228600" indent="0">
              <a:lnSpc>
                <a:spcPct val="100000"/>
              </a:lnSpc>
              <a:buNone/>
              <a:defRPr sz="1800"/>
            </a:lvl2pPr>
            <a:lvl3pPr marL="457200" indent="0">
              <a:lnSpc>
                <a:spcPct val="100000"/>
              </a:lnSpc>
              <a:buNone/>
              <a:defRPr sz="1600"/>
            </a:lvl3pPr>
            <a:lvl4pPr marL="685800" indent="0">
              <a:buNone/>
              <a:defRPr sz="1400"/>
            </a:lvl4pPr>
            <a:lvl5pPr marL="685800" indent="0">
              <a:buNone/>
              <a:defRPr sz="1400"/>
            </a:lvl5pPr>
          </a:lstStyle>
          <a:p>
            <a:pPr lvl="0"/>
            <a:r>
              <a:rPr lang="en-US" dirty="0"/>
              <a:t>Enter slide content</a:t>
            </a:r>
          </a:p>
          <a:p>
            <a:pPr lvl="1"/>
            <a:r>
              <a:rPr lang="en-US" dirty="0"/>
              <a:t>Second level</a:t>
            </a:r>
          </a:p>
          <a:p>
            <a:pPr lvl="2"/>
            <a:r>
              <a:rPr lang="en-US" dirty="0"/>
              <a:t>Third level</a:t>
            </a:r>
          </a:p>
        </p:txBody>
      </p:sp>
      <p:sp>
        <p:nvSpPr>
          <p:cNvPr id="5" name="Content Placeholder 2">
            <a:extLst>
              <a:ext uri="{FF2B5EF4-FFF2-40B4-BE49-F238E27FC236}">
                <a16:creationId xmlns:a16="http://schemas.microsoft.com/office/drawing/2014/main" id="{F6AACF00-959A-2B82-CD02-0DA478B13B18}"/>
              </a:ext>
            </a:extLst>
          </p:cNvPr>
          <p:cNvSpPr>
            <a:spLocks noGrp="1"/>
          </p:cNvSpPr>
          <p:nvPr>
            <p:ph sz="half" idx="10" hasCustomPrompt="1"/>
          </p:nvPr>
        </p:nvSpPr>
        <p:spPr>
          <a:xfrm>
            <a:off x="425038" y="2984229"/>
            <a:ext cx="5448300" cy="1815882"/>
          </a:xfrm>
        </p:spPr>
        <p:txBody>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74962A34-26C7-E1E9-09A4-2844AB099321}"/>
              </a:ext>
            </a:extLst>
          </p:cNvPr>
          <p:cNvSpPr>
            <a:spLocks noGrp="1"/>
          </p:cNvSpPr>
          <p:nvPr>
            <p:ph sz="half" idx="2" hasCustomPrompt="1"/>
          </p:nvPr>
        </p:nvSpPr>
        <p:spPr>
          <a:xfrm>
            <a:off x="6292438" y="2984229"/>
            <a:ext cx="5562600" cy="1815882"/>
          </a:xfrm>
        </p:spPr>
        <p:txBody>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70AB8E86-AED5-C3BE-7AD3-F6DCA34E8A58}"/>
              </a:ext>
            </a:extLst>
          </p:cNvPr>
          <p:cNvSpPr>
            <a:spLocks noGrp="1"/>
          </p:cNvSpPr>
          <p:nvPr>
            <p:ph type="sldNum" sz="quarter" idx="13"/>
          </p:nvPr>
        </p:nvSpPr>
        <p:spPr/>
        <p:txBody>
          <a:bodyPr/>
          <a:lstStyle/>
          <a:p>
            <a:fld id="{DC503246-BBCE-4F0A-BCDC-08FC4C52637D}" type="slidenum">
              <a:rPr lang="en-US" smtClean="0"/>
              <a:pPr/>
              <a:t>‹#›</a:t>
            </a:fld>
            <a:endParaRPr lang="en-US"/>
          </a:p>
        </p:txBody>
      </p:sp>
      <p:sp>
        <p:nvSpPr>
          <p:cNvPr id="9" name="Title 1">
            <a:extLst>
              <a:ext uri="{FF2B5EF4-FFF2-40B4-BE49-F238E27FC236}">
                <a16:creationId xmlns:a16="http://schemas.microsoft.com/office/drawing/2014/main" id="{1AA73074-962E-13D2-2EF9-82F3F36E515A}"/>
              </a:ext>
            </a:extLst>
          </p:cNvPr>
          <p:cNvSpPr>
            <a:spLocks noGrp="1"/>
          </p:cNvSpPr>
          <p:nvPr>
            <p:ph type="title" hasCustomPrompt="1"/>
          </p:nvPr>
        </p:nvSpPr>
        <p:spPr>
          <a:xfrm>
            <a:off x="425038" y="355015"/>
            <a:ext cx="11430001" cy="638175"/>
          </a:xfrm>
        </p:spPr>
        <p:txBody>
          <a:bodyPr/>
          <a:lstStyle>
            <a:lvl1pPr>
              <a:defRPr/>
            </a:lvl1pPr>
          </a:lstStyle>
          <a:p>
            <a:r>
              <a:rPr lang="en-US" dirty="0"/>
              <a:t>Title and content layout</a:t>
            </a:r>
          </a:p>
        </p:txBody>
      </p:sp>
    </p:spTree>
    <p:extLst>
      <p:ext uri="{BB962C8B-B14F-4D97-AF65-F5344CB8AC3E}">
        <p14:creationId xmlns:p14="http://schemas.microsoft.com/office/powerpoint/2010/main" val="150100575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with Subtitle">
    <p:bg>
      <p:bgPr>
        <a:solidFill>
          <a:schemeClr val="bg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434AC24-E85E-407F-973E-699BC706DC81}"/>
              </a:ext>
            </a:extLst>
          </p:cNvPr>
          <p:cNvSpPr>
            <a:spLocks noGrp="1"/>
          </p:cNvSpPr>
          <p:nvPr>
            <p:ph sz="quarter" idx="11" hasCustomPrompt="1"/>
          </p:nvPr>
        </p:nvSpPr>
        <p:spPr>
          <a:xfrm>
            <a:off x="420624" y="1714500"/>
            <a:ext cx="5561076" cy="2154436"/>
          </a:xfrm>
        </p:spPr>
        <p:txBody>
          <a:bodyPr/>
          <a:lstStyle>
            <a:lvl1pPr marL="0" indent="0">
              <a:lnSpc>
                <a:spcPct val="100000"/>
              </a:lnSpc>
              <a:buNone/>
              <a:defRPr/>
            </a:lvl1pPr>
            <a:lvl2pPr marL="228600" indent="0">
              <a:lnSpc>
                <a:spcPct val="100000"/>
              </a:lnSpc>
              <a:buNone/>
              <a:defRPr/>
            </a:lvl2pPr>
            <a:lvl3pPr marL="457200" indent="0">
              <a:lnSpc>
                <a:spcPct val="100000"/>
              </a:lnSpc>
              <a:buNone/>
              <a:defRPr/>
            </a:lvl3pPr>
            <a:lvl4pPr marL="685800" indent="0">
              <a:lnSpc>
                <a:spcPct val="100000"/>
              </a:lnSpc>
              <a:buNone/>
              <a:defRPr/>
            </a:lvl4pPr>
            <a:lvl5pPr marL="685800" indent="0">
              <a:lnSpc>
                <a:spcPct val="100000"/>
              </a:lnSpc>
              <a:buNone/>
              <a:defRPr/>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004959F6-41EE-4D17-B71F-BB0F4BB3DB42}"/>
              </a:ext>
            </a:extLst>
          </p:cNvPr>
          <p:cNvSpPr>
            <a:spLocks noGrp="1"/>
          </p:cNvSpPr>
          <p:nvPr>
            <p:ph sz="quarter" idx="12" hasCustomPrompt="1"/>
          </p:nvPr>
        </p:nvSpPr>
        <p:spPr>
          <a:xfrm>
            <a:off x="6210300" y="1714500"/>
            <a:ext cx="5638800" cy="2154436"/>
          </a:xfrm>
        </p:spPr>
        <p:txBody>
          <a:bodyPr/>
          <a:lstStyle>
            <a:lvl1pPr marL="0" indent="0">
              <a:lnSpc>
                <a:spcPct val="100000"/>
              </a:lnSpc>
              <a:buNone/>
              <a:defRPr/>
            </a:lvl1pPr>
            <a:lvl2pPr marL="228600" indent="0">
              <a:lnSpc>
                <a:spcPct val="100000"/>
              </a:lnSpc>
              <a:buNone/>
              <a:defRPr/>
            </a:lvl2pPr>
            <a:lvl3pPr marL="457200" indent="0">
              <a:lnSpc>
                <a:spcPct val="100000"/>
              </a:lnSpc>
              <a:buNone/>
              <a:defRPr/>
            </a:lvl3pPr>
            <a:lvl4pPr marL="685800" indent="0">
              <a:lnSpc>
                <a:spcPct val="100000"/>
              </a:lnSpc>
              <a:buNone/>
              <a:defRPr/>
            </a:lvl4pPr>
            <a:lvl5pPr marL="685800" indent="0">
              <a:lnSpc>
                <a:spcPct val="100000"/>
              </a:lnSpc>
              <a:buNone/>
              <a:defRPr/>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0AF73073-4B40-0F12-6C67-94486BFE7236}"/>
              </a:ext>
            </a:extLst>
          </p:cNvPr>
          <p:cNvSpPr>
            <a:spLocks noGrp="1"/>
          </p:cNvSpPr>
          <p:nvPr>
            <p:ph type="sldNum" sz="quarter" idx="15"/>
          </p:nvPr>
        </p:nvSpPr>
        <p:spPr/>
        <p:txBody>
          <a:bodyPr/>
          <a:lstStyle/>
          <a:p>
            <a:fld id="{DC503246-BBCE-4F0A-BCDC-08FC4C52637D}" type="slidenum">
              <a:rPr lang="en-US" smtClean="0"/>
              <a:pPr/>
              <a:t>‹#›</a:t>
            </a:fld>
            <a:endParaRPr lang="en-US"/>
          </a:p>
        </p:txBody>
      </p:sp>
      <p:sp>
        <p:nvSpPr>
          <p:cNvPr id="9" name="Text Placeholder 3">
            <a:extLst>
              <a:ext uri="{FF2B5EF4-FFF2-40B4-BE49-F238E27FC236}">
                <a16:creationId xmlns:a16="http://schemas.microsoft.com/office/drawing/2014/main" id="{746169A4-A79D-A352-C55C-454B12379E4F}"/>
              </a:ext>
            </a:extLst>
          </p:cNvPr>
          <p:cNvSpPr>
            <a:spLocks noGrp="1"/>
          </p:cNvSpPr>
          <p:nvPr>
            <p:ph type="body" sz="quarter" idx="10" hasCustomPrompt="1"/>
          </p:nvPr>
        </p:nvSpPr>
        <p:spPr>
          <a:xfrm>
            <a:off x="432651" y="1087476"/>
            <a:ext cx="11416448" cy="276999"/>
          </a:xfrm>
        </p:spPr>
        <p:txBody>
          <a:bodyPr/>
          <a:lstStyle>
            <a:lvl1pPr marL="0" indent="0">
              <a:lnSpc>
                <a:spcPct val="100000"/>
              </a:lnSpc>
              <a:spcAft>
                <a:spcPts val="1200"/>
              </a:spcAft>
              <a:buNone/>
              <a:defRPr sz="1200" b="1" cap="all" spc="300" baseline="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stStyle>
          <a:p>
            <a:pPr lvl="0"/>
            <a:r>
              <a:rPr lang="en-US" dirty="0"/>
              <a:t>Enter subtitle</a:t>
            </a:r>
          </a:p>
        </p:txBody>
      </p:sp>
      <p:sp>
        <p:nvSpPr>
          <p:cNvPr id="10" name="Title 1">
            <a:extLst>
              <a:ext uri="{FF2B5EF4-FFF2-40B4-BE49-F238E27FC236}">
                <a16:creationId xmlns:a16="http://schemas.microsoft.com/office/drawing/2014/main" id="{0777CA96-CA32-986F-575E-A03423534F03}"/>
              </a:ext>
            </a:extLst>
          </p:cNvPr>
          <p:cNvSpPr>
            <a:spLocks noGrp="1"/>
          </p:cNvSpPr>
          <p:nvPr>
            <p:ph type="title" hasCustomPrompt="1"/>
          </p:nvPr>
        </p:nvSpPr>
        <p:spPr>
          <a:xfrm>
            <a:off x="425038" y="355015"/>
            <a:ext cx="11424061" cy="638175"/>
          </a:xfrm>
        </p:spPr>
        <p:txBody>
          <a:bodyPr/>
          <a:lstStyle>
            <a:lvl1pPr>
              <a:defRPr/>
            </a:lvl1pPr>
          </a:lstStyle>
          <a:p>
            <a:r>
              <a:rPr lang="en-US" dirty="0"/>
              <a:t>Two-column with subtitle layout</a:t>
            </a:r>
          </a:p>
        </p:txBody>
      </p:sp>
    </p:spTree>
    <p:extLst>
      <p:ext uri="{BB962C8B-B14F-4D97-AF65-F5344CB8AC3E}">
        <p14:creationId xmlns:p14="http://schemas.microsoft.com/office/powerpoint/2010/main" val="2763179256"/>
      </p:ext>
    </p:extLst>
  </p:cSld>
  <p:clrMapOvr>
    <a:masterClrMapping/>
  </p:clrMapOvr>
  <p:transition>
    <p:fade/>
  </p:transition>
  <p:extLst>
    <p:ext uri="{DCECCB84-F9BA-43D5-87BE-67443E8EF086}">
      <p15:sldGuideLst xmlns:p15="http://schemas.microsoft.com/office/powerpoint/2012/main">
        <p15:guide id="5" pos="3768">
          <p15:clr>
            <a:srgbClr val="FBAE40"/>
          </p15:clr>
        </p15:guide>
        <p15:guide id="6" pos="3912">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Subtitle, and Bullets">
    <p:bg>
      <p:bgPr>
        <a:solidFill>
          <a:schemeClr val="bg1"/>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3117784-3939-47DC-817E-56BA8ACDF9B6}"/>
              </a:ext>
            </a:extLst>
          </p:cNvPr>
          <p:cNvSpPr>
            <a:spLocks noGrp="1"/>
          </p:cNvSpPr>
          <p:nvPr>
            <p:ph sz="quarter" idx="11" hasCustomPrompt="1"/>
          </p:nvPr>
        </p:nvSpPr>
        <p:spPr>
          <a:xfrm>
            <a:off x="420624" y="1714500"/>
            <a:ext cx="5561076" cy="215443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3DD8E906-2D5C-440E-979E-D7FE653CDD23}"/>
              </a:ext>
            </a:extLst>
          </p:cNvPr>
          <p:cNvSpPr>
            <a:spLocks noGrp="1"/>
          </p:cNvSpPr>
          <p:nvPr>
            <p:ph sz="quarter" idx="12" hasCustomPrompt="1"/>
          </p:nvPr>
        </p:nvSpPr>
        <p:spPr>
          <a:xfrm>
            <a:off x="6210300" y="1714500"/>
            <a:ext cx="5638800" cy="215443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A73020A-D56C-DEFB-65AE-EA9611FAEE62}"/>
              </a:ext>
            </a:extLst>
          </p:cNvPr>
          <p:cNvSpPr>
            <a:spLocks noGrp="1"/>
          </p:cNvSpPr>
          <p:nvPr>
            <p:ph type="sldNum" sz="quarter" idx="15"/>
          </p:nvPr>
        </p:nvSpPr>
        <p:spPr/>
        <p:txBody>
          <a:bodyPr/>
          <a:lstStyle/>
          <a:p>
            <a:fld id="{DC503246-BBCE-4F0A-BCDC-08FC4C52637D}" type="slidenum">
              <a:rPr lang="en-US" smtClean="0"/>
              <a:pPr/>
              <a:t>‹#›</a:t>
            </a:fld>
            <a:endParaRPr lang="en-US"/>
          </a:p>
        </p:txBody>
      </p:sp>
      <p:sp>
        <p:nvSpPr>
          <p:cNvPr id="8" name="Text Placeholder 3">
            <a:extLst>
              <a:ext uri="{FF2B5EF4-FFF2-40B4-BE49-F238E27FC236}">
                <a16:creationId xmlns:a16="http://schemas.microsoft.com/office/drawing/2014/main" id="{FA801EF7-628F-A649-5DFF-3BD0E55F813E}"/>
              </a:ext>
            </a:extLst>
          </p:cNvPr>
          <p:cNvSpPr>
            <a:spLocks noGrp="1"/>
          </p:cNvSpPr>
          <p:nvPr>
            <p:ph type="body" sz="quarter" idx="10" hasCustomPrompt="1"/>
          </p:nvPr>
        </p:nvSpPr>
        <p:spPr>
          <a:xfrm>
            <a:off x="432651" y="1087476"/>
            <a:ext cx="11416448" cy="276999"/>
          </a:xfrm>
        </p:spPr>
        <p:txBody>
          <a:bodyPr/>
          <a:lstStyle>
            <a:lvl1pPr marL="0" indent="0">
              <a:lnSpc>
                <a:spcPct val="100000"/>
              </a:lnSpc>
              <a:spcAft>
                <a:spcPts val="1200"/>
              </a:spcAft>
              <a:buNone/>
              <a:defRPr sz="1200" b="1" cap="all" spc="300" baseline="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stStyle>
          <a:p>
            <a:pPr lvl="0"/>
            <a:r>
              <a:rPr lang="en-US" dirty="0"/>
              <a:t>Enter subtitle</a:t>
            </a:r>
          </a:p>
        </p:txBody>
      </p:sp>
      <p:sp>
        <p:nvSpPr>
          <p:cNvPr id="10" name="Title 1">
            <a:extLst>
              <a:ext uri="{FF2B5EF4-FFF2-40B4-BE49-F238E27FC236}">
                <a16:creationId xmlns:a16="http://schemas.microsoft.com/office/drawing/2014/main" id="{049251E6-BE95-4702-8DE8-B00B145CAFA6}"/>
              </a:ext>
            </a:extLst>
          </p:cNvPr>
          <p:cNvSpPr>
            <a:spLocks noGrp="1"/>
          </p:cNvSpPr>
          <p:nvPr>
            <p:ph type="title" hasCustomPrompt="1"/>
          </p:nvPr>
        </p:nvSpPr>
        <p:spPr>
          <a:xfrm>
            <a:off x="425038" y="355015"/>
            <a:ext cx="11424061" cy="638175"/>
          </a:xfrm>
        </p:spPr>
        <p:txBody>
          <a:bodyPr/>
          <a:lstStyle>
            <a:lvl1pPr>
              <a:defRPr/>
            </a:lvl1pPr>
          </a:lstStyle>
          <a:p>
            <a:r>
              <a:rPr lang="en-US" dirty="0"/>
              <a:t>Two-column with subtitle layout</a:t>
            </a:r>
          </a:p>
        </p:txBody>
      </p:sp>
    </p:spTree>
    <p:extLst>
      <p:ext uri="{BB962C8B-B14F-4D97-AF65-F5344CB8AC3E}">
        <p14:creationId xmlns:p14="http://schemas.microsoft.com/office/powerpoint/2010/main" val="1167298264"/>
      </p:ext>
    </p:extLst>
  </p:cSld>
  <p:clrMapOvr>
    <a:masterClrMapping/>
  </p:clrMapOvr>
  <p:transition>
    <p:fade/>
  </p:transition>
  <p:extLst>
    <p:ext uri="{DCECCB84-F9BA-43D5-87BE-67443E8EF086}">
      <p15:sldGuideLst xmlns:p15="http://schemas.microsoft.com/office/powerpoint/2012/main">
        <p15:guide id="5" pos="3768">
          <p15:clr>
            <a:srgbClr val="FBAE40"/>
          </p15:clr>
        </p15:guide>
        <p15:guide id="6" pos="391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with images">
    <p:bg>
      <p:bgPr>
        <a:solidFill>
          <a:schemeClr val="bg1"/>
        </a:solidFill>
        <a:effectLst/>
      </p:bgPr>
    </p:bg>
    <p:spTree>
      <p:nvGrpSpPr>
        <p:cNvPr id="1" name=""/>
        <p:cNvGrpSpPr/>
        <p:nvPr/>
      </p:nvGrpSpPr>
      <p:grpSpPr>
        <a:xfrm>
          <a:off x="0" y="0"/>
          <a:ext cx="0" cy="0"/>
          <a:chOff x="0" y="0"/>
          <a:chExt cx="0" cy="0"/>
        </a:xfrm>
      </p:grpSpPr>
      <p:sp>
        <p:nvSpPr>
          <p:cNvPr id="20" name="Rectangle: Rounded Corners 8">
            <a:extLst>
              <a:ext uri="{FF2B5EF4-FFF2-40B4-BE49-F238E27FC236}">
                <a16:creationId xmlns:a16="http://schemas.microsoft.com/office/drawing/2014/main" id="{52A9D721-E861-5726-ED15-D85B27E33079}"/>
              </a:ext>
            </a:extLst>
          </p:cNvPr>
          <p:cNvSpPr/>
          <p:nvPr userDrawn="1"/>
        </p:nvSpPr>
        <p:spPr>
          <a:xfrm>
            <a:off x="419100" y="1371600"/>
            <a:ext cx="5531138" cy="4724400"/>
          </a:xfrm>
          <a:prstGeom prst="roundRect">
            <a:avLst>
              <a:gd name="adj" fmla="val 2975"/>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1" name="Rectangle: Rounded Corners 9">
            <a:extLst>
              <a:ext uri="{FF2B5EF4-FFF2-40B4-BE49-F238E27FC236}">
                <a16:creationId xmlns:a16="http://schemas.microsoft.com/office/drawing/2014/main" id="{EAD1E70E-986D-7358-8938-DF58B1437DC4}"/>
              </a:ext>
            </a:extLst>
          </p:cNvPr>
          <p:cNvSpPr/>
          <p:nvPr userDrawn="1"/>
        </p:nvSpPr>
        <p:spPr>
          <a:xfrm>
            <a:off x="6317962" y="1371600"/>
            <a:ext cx="5531138" cy="4724400"/>
          </a:xfrm>
          <a:prstGeom prst="roundRect">
            <a:avLst>
              <a:gd name="adj" fmla="val 2815"/>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2" name="Content Placeholder 2">
            <a:extLst>
              <a:ext uri="{FF2B5EF4-FFF2-40B4-BE49-F238E27FC236}">
                <a16:creationId xmlns:a16="http://schemas.microsoft.com/office/drawing/2014/main" id="{1528BA9E-5164-0A8B-BB33-4098B73E9960}"/>
              </a:ext>
            </a:extLst>
          </p:cNvPr>
          <p:cNvSpPr>
            <a:spLocks noGrp="1"/>
          </p:cNvSpPr>
          <p:nvPr>
            <p:ph sz="half" idx="1" hasCustomPrompt="1"/>
          </p:nvPr>
        </p:nvSpPr>
        <p:spPr>
          <a:xfrm>
            <a:off x="562841" y="4227283"/>
            <a:ext cx="5160818" cy="1687641"/>
          </a:xfrm>
        </p:spPr>
        <p:txBody>
          <a:bodyPr/>
          <a:lstStyle>
            <a:lvl1pPr marL="0" indent="0">
              <a:lnSpc>
                <a:spcPct val="100000"/>
              </a:lnSpc>
              <a:spcAft>
                <a:spcPts val="800"/>
              </a:spcAft>
              <a:buNone/>
              <a:defRPr sz="2000"/>
            </a:lvl1pPr>
            <a:lvl2pPr marL="228600" indent="0">
              <a:lnSpc>
                <a:spcPct val="100000"/>
              </a:lnSpc>
              <a:spcAft>
                <a:spcPts val="600"/>
              </a:spcAft>
              <a:buNone/>
              <a:defRPr sz="1800"/>
            </a:lvl2pPr>
            <a:lvl3pPr marL="457200" indent="0">
              <a:lnSpc>
                <a:spcPct val="100000"/>
              </a:lnSpc>
              <a:buNone/>
              <a:defRPr sz="1600"/>
            </a:lvl3pPr>
            <a:lvl4pPr marL="685800" indent="0">
              <a:lnSpc>
                <a:spcPct val="100000"/>
              </a:lnSpc>
              <a:buNone/>
              <a:defRPr sz="1400"/>
            </a:lvl4pPr>
            <a:lvl5pPr marL="685800" indent="0">
              <a:lnSpc>
                <a:spcPct val="100000"/>
              </a:lnSpc>
              <a:buNone/>
              <a:defRPr sz="1400"/>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23" name="Content Placeholder 3">
            <a:extLst>
              <a:ext uri="{FF2B5EF4-FFF2-40B4-BE49-F238E27FC236}">
                <a16:creationId xmlns:a16="http://schemas.microsoft.com/office/drawing/2014/main" id="{B3602169-7114-BC70-13CF-6B0B928430A8}"/>
              </a:ext>
            </a:extLst>
          </p:cNvPr>
          <p:cNvSpPr>
            <a:spLocks noGrp="1"/>
          </p:cNvSpPr>
          <p:nvPr>
            <p:ph sz="half" idx="2" hasCustomPrompt="1"/>
          </p:nvPr>
        </p:nvSpPr>
        <p:spPr>
          <a:xfrm>
            <a:off x="6468341" y="4227283"/>
            <a:ext cx="5160818" cy="1687641"/>
          </a:xfrm>
        </p:spPr>
        <p:txBody>
          <a:bodyPr/>
          <a:lstStyle>
            <a:lvl1pPr marL="0" indent="0">
              <a:lnSpc>
                <a:spcPct val="100000"/>
              </a:lnSpc>
              <a:spcAft>
                <a:spcPts val="800"/>
              </a:spcAft>
              <a:buNone/>
              <a:defRPr sz="2000"/>
            </a:lvl1pPr>
            <a:lvl2pPr marL="228600" indent="0">
              <a:lnSpc>
                <a:spcPct val="100000"/>
              </a:lnSpc>
              <a:spcAft>
                <a:spcPts val="600"/>
              </a:spcAft>
              <a:buNone/>
              <a:defRPr sz="1800"/>
            </a:lvl2pPr>
            <a:lvl3pPr marL="457200" indent="0">
              <a:lnSpc>
                <a:spcPct val="100000"/>
              </a:lnSpc>
              <a:buNone/>
              <a:defRPr sz="1600"/>
            </a:lvl3pPr>
            <a:lvl4pPr marL="685800" indent="0">
              <a:lnSpc>
                <a:spcPct val="100000"/>
              </a:lnSpc>
              <a:buNone/>
              <a:defRPr sz="1400"/>
            </a:lvl4pPr>
            <a:lvl5pPr marL="685800" indent="0">
              <a:lnSpc>
                <a:spcPct val="100000"/>
              </a:lnSpc>
              <a:buNone/>
              <a:defRPr sz="1400"/>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24" name="Picture Placeholder 6">
            <a:extLst>
              <a:ext uri="{FF2B5EF4-FFF2-40B4-BE49-F238E27FC236}">
                <a16:creationId xmlns:a16="http://schemas.microsoft.com/office/drawing/2014/main" id="{057719C2-D02D-5139-3712-7EAE10AD07BC}"/>
              </a:ext>
            </a:extLst>
          </p:cNvPr>
          <p:cNvSpPr>
            <a:spLocks noGrp="1"/>
          </p:cNvSpPr>
          <p:nvPr>
            <p:ph type="pic" sz="quarter" idx="10" hasCustomPrompt="1"/>
          </p:nvPr>
        </p:nvSpPr>
        <p:spPr>
          <a:xfrm>
            <a:off x="419100" y="1371600"/>
            <a:ext cx="5528604" cy="2748116"/>
          </a:xfrm>
          <a:prstGeom prst="roundRect">
            <a:avLst>
              <a:gd name="adj" fmla="val 5983"/>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
        <p:nvSpPr>
          <p:cNvPr id="25" name="Picture Placeholder 6">
            <a:extLst>
              <a:ext uri="{FF2B5EF4-FFF2-40B4-BE49-F238E27FC236}">
                <a16:creationId xmlns:a16="http://schemas.microsoft.com/office/drawing/2014/main" id="{B43301AC-6A90-E344-31FF-1B62EF56090B}"/>
              </a:ext>
            </a:extLst>
          </p:cNvPr>
          <p:cNvSpPr>
            <a:spLocks noGrp="1"/>
          </p:cNvSpPr>
          <p:nvPr>
            <p:ph type="pic" sz="quarter" idx="11" hasCustomPrompt="1"/>
          </p:nvPr>
        </p:nvSpPr>
        <p:spPr>
          <a:xfrm>
            <a:off x="6320496" y="1371600"/>
            <a:ext cx="5528604" cy="2748116"/>
          </a:xfrm>
          <a:prstGeom prst="roundRect">
            <a:avLst>
              <a:gd name="adj" fmla="val 5034"/>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
        <p:nvSpPr>
          <p:cNvPr id="26" name="Slide Number Placeholder 5">
            <a:extLst>
              <a:ext uri="{FF2B5EF4-FFF2-40B4-BE49-F238E27FC236}">
                <a16:creationId xmlns:a16="http://schemas.microsoft.com/office/drawing/2014/main" id="{44334738-D4D1-BBD3-73FF-B18823214338}"/>
              </a:ext>
            </a:extLst>
          </p:cNvPr>
          <p:cNvSpPr>
            <a:spLocks noGrp="1"/>
          </p:cNvSpPr>
          <p:nvPr>
            <p:ph type="sldNum" sz="quarter" idx="4"/>
          </p:nvPr>
        </p:nvSpPr>
        <p:spPr>
          <a:xfrm>
            <a:off x="9105901" y="6348151"/>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C503246-BBCE-4F0A-BCDC-08FC4C52637D}" type="slidenum">
              <a:rPr lang="en-US" smtClean="0"/>
              <a:pPr/>
              <a:t>‹#›</a:t>
            </a:fld>
            <a:endParaRPr lang="en-US"/>
          </a:p>
        </p:txBody>
      </p:sp>
      <p:sp>
        <p:nvSpPr>
          <p:cNvPr id="27" name="Title 1">
            <a:extLst>
              <a:ext uri="{FF2B5EF4-FFF2-40B4-BE49-F238E27FC236}">
                <a16:creationId xmlns:a16="http://schemas.microsoft.com/office/drawing/2014/main" id="{02B09DC9-F71B-505C-799E-74C56AC7767B}"/>
              </a:ext>
            </a:extLst>
          </p:cNvPr>
          <p:cNvSpPr>
            <a:spLocks noGrp="1"/>
          </p:cNvSpPr>
          <p:nvPr>
            <p:ph type="title" hasCustomPrompt="1"/>
          </p:nvPr>
        </p:nvSpPr>
        <p:spPr>
          <a:xfrm>
            <a:off x="426562" y="342900"/>
            <a:ext cx="11422538" cy="649159"/>
          </a:xfrm>
        </p:spPr>
        <p:txBody>
          <a:bodyPr/>
          <a:lstStyle>
            <a:lvl1pPr>
              <a:defRPr/>
            </a:lvl1pPr>
          </a:lstStyle>
          <a:p>
            <a:r>
              <a:rPr lang="en-US" dirty="0"/>
              <a:t>Two-column layout</a:t>
            </a:r>
          </a:p>
        </p:txBody>
      </p:sp>
    </p:spTree>
    <p:extLst>
      <p:ext uri="{BB962C8B-B14F-4D97-AF65-F5344CB8AC3E}">
        <p14:creationId xmlns:p14="http://schemas.microsoft.com/office/powerpoint/2010/main" val="2163173763"/>
      </p:ext>
    </p:extLst>
  </p:cSld>
  <p:clrMapOvr>
    <a:masterClrMapping/>
  </p:clrMapOvr>
  <p:transition>
    <p:fade/>
  </p:transition>
  <p:extLst>
    <p:ext uri="{DCECCB84-F9BA-43D5-87BE-67443E8EF086}">
      <p15:sldGuideLst xmlns:p15="http://schemas.microsoft.com/office/powerpoint/2012/main">
        <p15:guide id="1" pos="3768">
          <p15:clr>
            <a:srgbClr val="FBAE40"/>
          </p15:clr>
        </p15:guide>
        <p15:guide id="2" pos="391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images split">
    <p:bg>
      <p:bgPr>
        <a:solidFill>
          <a:schemeClr val="bg1"/>
        </a:solidFill>
        <a:effectLst/>
      </p:bgPr>
    </p:bg>
    <p:spTree>
      <p:nvGrpSpPr>
        <p:cNvPr id="1" name=""/>
        <p:cNvGrpSpPr/>
        <p:nvPr/>
      </p:nvGrpSpPr>
      <p:grpSpPr>
        <a:xfrm>
          <a:off x="0" y="0"/>
          <a:ext cx="0" cy="0"/>
          <a:chOff x="0" y="0"/>
          <a:chExt cx="0" cy="0"/>
        </a:xfrm>
      </p:grpSpPr>
      <p:sp>
        <p:nvSpPr>
          <p:cNvPr id="12" name="Rectangle: Rounded Corners 8">
            <a:extLst>
              <a:ext uri="{FF2B5EF4-FFF2-40B4-BE49-F238E27FC236}">
                <a16:creationId xmlns:a16="http://schemas.microsoft.com/office/drawing/2014/main" id="{1E2270C4-C33E-1E7D-CD57-F6F5C9565DE6}"/>
              </a:ext>
            </a:extLst>
          </p:cNvPr>
          <p:cNvSpPr/>
          <p:nvPr userDrawn="1"/>
        </p:nvSpPr>
        <p:spPr>
          <a:xfrm>
            <a:off x="411042" y="1371600"/>
            <a:ext cx="11438059" cy="2057400"/>
          </a:xfrm>
          <a:prstGeom prst="roundRect">
            <a:avLst>
              <a:gd name="adj" fmla="val 4735"/>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3" name="Title 1">
            <a:extLst>
              <a:ext uri="{FF2B5EF4-FFF2-40B4-BE49-F238E27FC236}">
                <a16:creationId xmlns:a16="http://schemas.microsoft.com/office/drawing/2014/main" id="{3EF7DF84-B876-2E67-626C-7A3C9B4BEB1D}"/>
              </a:ext>
            </a:extLst>
          </p:cNvPr>
          <p:cNvSpPr>
            <a:spLocks noGrp="1"/>
          </p:cNvSpPr>
          <p:nvPr>
            <p:ph type="title" hasCustomPrompt="1"/>
          </p:nvPr>
        </p:nvSpPr>
        <p:spPr>
          <a:xfrm>
            <a:off x="419100" y="342901"/>
            <a:ext cx="11429999" cy="647176"/>
          </a:xfrm>
        </p:spPr>
        <p:txBody>
          <a:bodyPr/>
          <a:lstStyle>
            <a:lvl1pPr>
              <a:defRPr/>
            </a:lvl1pPr>
          </a:lstStyle>
          <a:p>
            <a:r>
              <a:rPr lang="en-US" dirty="0"/>
              <a:t>Two-row layout</a:t>
            </a:r>
          </a:p>
        </p:txBody>
      </p:sp>
      <p:sp>
        <p:nvSpPr>
          <p:cNvPr id="14" name="Content Placeholder 2">
            <a:extLst>
              <a:ext uri="{FF2B5EF4-FFF2-40B4-BE49-F238E27FC236}">
                <a16:creationId xmlns:a16="http://schemas.microsoft.com/office/drawing/2014/main" id="{2E03A313-10D1-62E5-3C71-19884C97BE07}"/>
              </a:ext>
            </a:extLst>
          </p:cNvPr>
          <p:cNvSpPr>
            <a:spLocks noGrp="1"/>
          </p:cNvSpPr>
          <p:nvPr>
            <p:ph sz="half" idx="1" hasCustomPrompt="1"/>
          </p:nvPr>
        </p:nvSpPr>
        <p:spPr>
          <a:xfrm>
            <a:off x="4425949" y="1593925"/>
            <a:ext cx="7086600" cy="1612749"/>
          </a:xfrm>
        </p:spPr>
        <p:txBody>
          <a:bodyPr anchor="ctr" anchorCtr="0">
            <a:normAutofit/>
          </a:bodyPr>
          <a:lstStyle>
            <a:lvl1pPr marL="0" indent="0">
              <a:lnSpc>
                <a:spcPct val="100000"/>
              </a:lnSpc>
              <a:spcAft>
                <a:spcPts val="800"/>
              </a:spcAft>
              <a:buNone/>
              <a:defRPr sz="2000"/>
            </a:lvl1pPr>
            <a:lvl2pPr marL="228600" indent="0">
              <a:lnSpc>
                <a:spcPct val="100000"/>
              </a:lnSpc>
              <a:spcAft>
                <a:spcPts val="600"/>
              </a:spcAft>
              <a:buNone/>
              <a:defRPr sz="1800"/>
            </a:lvl2pPr>
            <a:lvl3pPr marL="457200" indent="0">
              <a:lnSpc>
                <a:spcPct val="100000"/>
              </a:lnSpc>
              <a:buNone/>
              <a:defRPr sz="1600"/>
            </a:lvl3pPr>
            <a:lvl4pPr marL="685800" indent="0">
              <a:lnSpc>
                <a:spcPct val="100000"/>
              </a:lnSpc>
              <a:buNone/>
              <a:defRPr sz="1400"/>
            </a:lvl4pPr>
            <a:lvl5pPr marL="685800" indent="0">
              <a:lnSpc>
                <a:spcPct val="100000"/>
              </a:lnSpc>
              <a:buNone/>
              <a:defRPr sz="1400"/>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15" name="Picture Placeholder 6">
            <a:extLst>
              <a:ext uri="{FF2B5EF4-FFF2-40B4-BE49-F238E27FC236}">
                <a16:creationId xmlns:a16="http://schemas.microsoft.com/office/drawing/2014/main" id="{A66E6441-C4C4-1249-71FD-25B0A089D4A7}"/>
              </a:ext>
            </a:extLst>
          </p:cNvPr>
          <p:cNvSpPr>
            <a:spLocks noGrp="1"/>
          </p:cNvSpPr>
          <p:nvPr>
            <p:ph type="pic" sz="quarter" idx="10" hasCustomPrompt="1"/>
          </p:nvPr>
        </p:nvSpPr>
        <p:spPr>
          <a:xfrm>
            <a:off x="419100" y="1371600"/>
            <a:ext cx="3543300" cy="2040194"/>
          </a:xfrm>
          <a:prstGeom prst="roundRect">
            <a:avLst>
              <a:gd name="adj" fmla="val 5983"/>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
        <p:nvSpPr>
          <p:cNvPr id="16" name="Slide Number Placeholder 5">
            <a:extLst>
              <a:ext uri="{FF2B5EF4-FFF2-40B4-BE49-F238E27FC236}">
                <a16:creationId xmlns:a16="http://schemas.microsoft.com/office/drawing/2014/main" id="{C151D799-1A7C-9BA1-0F99-5C19041AA5E9}"/>
              </a:ext>
            </a:extLst>
          </p:cNvPr>
          <p:cNvSpPr>
            <a:spLocks noGrp="1"/>
          </p:cNvSpPr>
          <p:nvPr>
            <p:ph type="sldNum" sz="quarter" idx="4"/>
          </p:nvPr>
        </p:nvSpPr>
        <p:spPr>
          <a:xfrm>
            <a:off x="9105901" y="6348151"/>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C503246-BBCE-4F0A-BCDC-08FC4C52637D}" type="slidenum">
              <a:rPr lang="en-US" smtClean="0"/>
              <a:pPr/>
              <a:t>‹#›</a:t>
            </a:fld>
            <a:endParaRPr lang="en-US"/>
          </a:p>
        </p:txBody>
      </p:sp>
      <p:sp>
        <p:nvSpPr>
          <p:cNvPr id="17" name="Rectangle: Rounded Corners 8">
            <a:extLst>
              <a:ext uri="{FF2B5EF4-FFF2-40B4-BE49-F238E27FC236}">
                <a16:creationId xmlns:a16="http://schemas.microsoft.com/office/drawing/2014/main" id="{F3F76BC6-823E-9CC3-7246-B2C206464005}"/>
              </a:ext>
            </a:extLst>
          </p:cNvPr>
          <p:cNvSpPr/>
          <p:nvPr userDrawn="1"/>
        </p:nvSpPr>
        <p:spPr>
          <a:xfrm>
            <a:off x="411042" y="3810000"/>
            <a:ext cx="11438059" cy="2057400"/>
          </a:xfrm>
          <a:prstGeom prst="roundRect">
            <a:avLst>
              <a:gd name="adj" fmla="val 4735"/>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8" name="Content Placeholder 2">
            <a:extLst>
              <a:ext uri="{FF2B5EF4-FFF2-40B4-BE49-F238E27FC236}">
                <a16:creationId xmlns:a16="http://schemas.microsoft.com/office/drawing/2014/main" id="{9E62E40E-E95B-6738-E419-7ED7C1080292}"/>
              </a:ext>
            </a:extLst>
          </p:cNvPr>
          <p:cNvSpPr>
            <a:spLocks noGrp="1"/>
          </p:cNvSpPr>
          <p:nvPr>
            <p:ph sz="half" idx="11" hasCustomPrompt="1"/>
          </p:nvPr>
        </p:nvSpPr>
        <p:spPr>
          <a:xfrm>
            <a:off x="679859" y="4032325"/>
            <a:ext cx="7086600" cy="1612749"/>
          </a:xfrm>
        </p:spPr>
        <p:txBody>
          <a:bodyPr anchor="ctr" anchorCtr="0">
            <a:normAutofit/>
          </a:bodyPr>
          <a:lstStyle>
            <a:lvl1pPr marL="0" indent="0">
              <a:lnSpc>
                <a:spcPct val="100000"/>
              </a:lnSpc>
              <a:spcAft>
                <a:spcPts val="800"/>
              </a:spcAft>
              <a:buNone/>
              <a:defRPr sz="2000"/>
            </a:lvl1pPr>
            <a:lvl2pPr marL="228600" indent="0">
              <a:lnSpc>
                <a:spcPct val="100000"/>
              </a:lnSpc>
              <a:spcAft>
                <a:spcPts val="600"/>
              </a:spcAft>
              <a:buNone/>
              <a:defRPr sz="1800"/>
            </a:lvl2pPr>
            <a:lvl3pPr marL="457200" indent="0">
              <a:lnSpc>
                <a:spcPct val="100000"/>
              </a:lnSpc>
              <a:buNone/>
              <a:defRPr sz="1600"/>
            </a:lvl3pPr>
            <a:lvl4pPr marL="685800" indent="0">
              <a:lnSpc>
                <a:spcPct val="100000"/>
              </a:lnSpc>
              <a:buNone/>
              <a:defRPr sz="1400"/>
            </a:lvl4pPr>
            <a:lvl5pPr marL="685800" indent="0">
              <a:lnSpc>
                <a:spcPct val="100000"/>
              </a:lnSpc>
              <a:buNone/>
              <a:defRPr sz="1400"/>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19" name="Picture Placeholder 6">
            <a:extLst>
              <a:ext uri="{FF2B5EF4-FFF2-40B4-BE49-F238E27FC236}">
                <a16:creationId xmlns:a16="http://schemas.microsoft.com/office/drawing/2014/main" id="{E1C64382-C500-09BE-522A-7DFF8894CAD8}"/>
              </a:ext>
            </a:extLst>
          </p:cNvPr>
          <p:cNvSpPr>
            <a:spLocks noGrp="1"/>
          </p:cNvSpPr>
          <p:nvPr>
            <p:ph type="pic" sz="quarter" idx="12" hasCustomPrompt="1"/>
          </p:nvPr>
        </p:nvSpPr>
        <p:spPr>
          <a:xfrm>
            <a:off x="8305800" y="3810000"/>
            <a:ext cx="3543300" cy="2040194"/>
          </a:xfrm>
          <a:prstGeom prst="roundRect">
            <a:avLst>
              <a:gd name="adj" fmla="val 5983"/>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Tree>
    <p:extLst>
      <p:ext uri="{BB962C8B-B14F-4D97-AF65-F5344CB8AC3E}">
        <p14:creationId xmlns:p14="http://schemas.microsoft.com/office/powerpoint/2010/main" val="4138165104"/>
      </p:ext>
    </p:extLst>
  </p:cSld>
  <p:clrMapOvr>
    <a:masterClrMapping/>
  </p:clrMapOvr>
  <p:transition>
    <p:fade/>
  </p:transition>
  <p:extLst>
    <p:ext uri="{DCECCB84-F9BA-43D5-87BE-67443E8EF086}">
      <p15:sldGuideLst xmlns:p15="http://schemas.microsoft.com/office/powerpoint/2012/main">
        <p15:guide id="1" pos="3768">
          <p15:clr>
            <a:srgbClr val="FBAE40"/>
          </p15:clr>
        </p15:guide>
        <p15:guide id="2" pos="391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pillars_1">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DB79-7DA4-A7DA-FFAA-D970F473BC02}"/>
              </a:ext>
            </a:extLst>
          </p:cNvPr>
          <p:cNvSpPr>
            <a:spLocks noGrp="1"/>
          </p:cNvSpPr>
          <p:nvPr>
            <p:ph type="title"/>
          </p:nvPr>
        </p:nvSpPr>
        <p:spPr/>
        <p:txBody>
          <a:bodyPr/>
          <a:lstStyle/>
          <a:p>
            <a:r>
              <a:rPr lang="en-US"/>
              <a:t>Click to edit Master title style</a:t>
            </a:r>
          </a:p>
        </p:txBody>
      </p:sp>
      <p:sp>
        <p:nvSpPr>
          <p:cNvPr id="6" name="Text Placeholder 2">
            <a:extLst>
              <a:ext uri="{FF2B5EF4-FFF2-40B4-BE49-F238E27FC236}">
                <a16:creationId xmlns:a16="http://schemas.microsoft.com/office/drawing/2014/main" id="{10BFD12E-90CE-C652-D318-19A128794C78}"/>
              </a:ext>
            </a:extLst>
          </p:cNvPr>
          <p:cNvSpPr>
            <a:spLocks noGrp="1"/>
          </p:cNvSpPr>
          <p:nvPr>
            <p:ph type="body" idx="1" hasCustomPrompt="1"/>
          </p:nvPr>
        </p:nvSpPr>
        <p:spPr>
          <a:xfrm>
            <a:off x="419101" y="3429129"/>
            <a:ext cx="3483864" cy="369332"/>
          </a:xfrm>
        </p:spPr>
        <p:txBody>
          <a:bodyPr anchor="t"/>
          <a:lstStyle>
            <a:lvl1pPr marL="0" indent="0" algn="ctr">
              <a:buNone/>
              <a:defRPr sz="2000" b="1">
                <a:solidFill>
                  <a:srgbClr val="42B4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7" name="Content Placeholder 3">
            <a:extLst>
              <a:ext uri="{FF2B5EF4-FFF2-40B4-BE49-F238E27FC236}">
                <a16:creationId xmlns:a16="http://schemas.microsoft.com/office/drawing/2014/main" id="{06DC1607-DD34-92DA-9340-AF0A334035F1}"/>
              </a:ext>
            </a:extLst>
          </p:cNvPr>
          <p:cNvSpPr>
            <a:spLocks noGrp="1"/>
          </p:cNvSpPr>
          <p:nvPr>
            <p:ph sz="half" idx="2" hasCustomPrompt="1"/>
          </p:nvPr>
        </p:nvSpPr>
        <p:spPr>
          <a:xfrm>
            <a:off x="419100" y="3959942"/>
            <a:ext cx="3483864" cy="933589"/>
          </a:xfrm>
        </p:spPr>
        <p:txBody>
          <a:bodyPr/>
          <a:lstStyle>
            <a:lvl1pPr marL="0" indent="0" algn="ctr">
              <a:lnSpc>
                <a:spcPct val="100000"/>
              </a:lnSpc>
              <a:spcAft>
                <a:spcPts val="400"/>
              </a:spcAft>
              <a:buNone/>
              <a:defRPr sz="1800"/>
            </a:lvl1pPr>
            <a:lvl2pPr marL="285750" indent="0" algn="ctr">
              <a:lnSpc>
                <a:spcPct val="100000"/>
              </a:lnSpc>
              <a:spcAft>
                <a:spcPts val="400"/>
              </a:spcAft>
              <a:buNone/>
              <a:defRPr sz="1600"/>
            </a:lvl2pPr>
            <a:lvl3pPr marL="628650" indent="0" algn="ctr">
              <a:lnSpc>
                <a:spcPct val="100000"/>
              </a:lnSpc>
              <a:spcAft>
                <a:spcPts val="400"/>
              </a:spcAft>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8" name="Text Placeholder 4">
            <a:extLst>
              <a:ext uri="{FF2B5EF4-FFF2-40B4-BE49-F238E27FC236}">
                <a16:creationId xmlns:a16="http://schemas.microsoft.com/office/drawing/2014/main" id="{33293554-A33B-9D32-3DB3-3828AE7DF76D}"/>
              </a:ext>
            </a:extLst>
          </p:cNvPr>
          <p:cNvSpPr>
            <a:spLocks noGrp="1"/>
          </p:cNvSpPr>
          <p:nvPr>
            <p:ph type="body" sz="quarter" idx="3" hasCustomPrompt="1"/>
          </p:nvPr>
        </p:nvSpPr>
        <p:spPr>
          <a:xfrm>
            <a:off x="4392168" y="3429129"/>
            <a:ext cx="3483864" cy="369332"/>
          </a:xfrm>
        </p:spPr>
        <p:txBody>
          <a:bodyPr anchor="t"/>
          <a:lstStyle>
            <a:lvl1pPr marL="0" indent="0" algn="ctr">
              <a:buNone/>
              <a:defRPr sz="2000" b="1">
                <a:solidFill>
                  <a:srgbClr val="42B4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9" name="Content Placeholder 5">
            <a:extLst>
              <a:ext uri="{FF2B5EF4-FFF2-40B4-BE49-F238E27FC236}">
                <a16:creationId xmlns:a16="http://schemas.microsoft.com/office/drawing/2014/main" id="{AA3C4F7F-E583-C292-6FE3-AB2BFFC18C1A}"/>
              </a:ext>
            </a:extLst>
          </p:cNvPr>
          <p:cNvSpPr>
            <a:spLocks noGrp="1"/>
          </p:cNvSpPr>
          <p:nvPr>
            <p:ph sz="quarter" idx="4" hasCustomPrompt="1"/>
          </p:nvPr>
        </p:nvSpPr>
        <p:spPr>
          <a:xfrm>
            <a:off x="4392167" y="3959942"/>
            <a:ext cx="3483864" cy="933589"/>
          </a:xfrm>
        </p:spPr>
        <p:txBody>
          <a:bodyPr/>
          <a:lstStyle>
            <a:lvl1pPr marL="0" indent="0" algn="ctr">
              <a:lnSpc>
                <a:spcPct val="100000"/>
              </a:lnSpc>
              <a:spcAft>
                <a:spcPts val="400"/>
              </a:spcAft>
              <a:buNone/>
              <a:defRPr sz="1800"/>
            </a:lvl1pPr>
            <a:lvl2pPr marL="285750" indent="0" algn="ctr">
              <a:lnSpc>
                <a:spcPct val="100000"/>
              </a:lnSpc>
              <a:spcAft>
                <a:spcPts val="400"/>
              </a:spcAft>
              <a:buNone/>
              <a:defRPr sz="1600"/>
            </a:lvl2pPr>
            <a:lvl3pPr marL="628650" indent="0" algn="ctr">
              <a:lnSpc>
                <a:spcPct val="100000"/>
              </a:lnSpc>
              <a:spcAft>
                <a:spcPts val="400"/>
              </a:spcAft>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0" name="Text Placeholder 4">
            <a:extLst>
              <a:ext uri="{FF2B5EF4-FFF2-40B4-BE49-F238E27FC236}">
                <a16:creationId xmlns:a16="http://schemas.microsoft.com/office/drawing/2014/main" id="{A0C2E7C7-6272-7C9E-61CC-4BA5EEECCA8E}"/>
              </a:ext>
            </a:extLst>
          </p:cNvPr>
          <p:cNvSpPr>
            <a:spLocks noGrp="1"/>
          </p:cNvSpPr>
          <p:nvPr>
            <p:ph type="body" sz="quarter" idx="13" hasCustomPrompt="1"/>
          </p:nvPr>
        </p:nvSpPr>
        <p:spPr>
          <a:xfrm>
            <a:off x="8365236" y="3429129"/>
            <a:ext cx="3483864" cy="369332"/>
          </a:xfrm>
        </p:spPr>
        <p:txBody>
          <a:bodyPr anchor="t"/>
          <a:lstStyle>
            <a:lvl1pPr marL="0" indent="0" algn="ctr">
              <a:buNone/>
              <a:defRPr sz="2000" b="1">
                <a:solidFill>
                  <a:srgbClr val="42B4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11" name="Content Placeholder 5">
            <a:extLst>
              <a:ext uri="{FF2B5EF4-FFF2-40B4-BE49-F238E27FC236}">
                <a16:creationId xmlns:a16="http://schemas.microsoft.com/office/drawing/2014/main" id="{043B2FDF-2149-9868-48CF-68AF0B50E748}"/>
              </a:ext>
            </a:extLst>
          </p:cNvPr>
          <p:cNvSpPr>
            <a:spLocks noGrp="1"/>
          </p:cNvSpPr>
          <p:nvPr>
            <p:ph sz="quarter" idx="14" hasCustomPrompt="1"/>
          </p:nvPr>
        </p:nvSpPr>
        <p:spPr>
          <a:xfrm>
            <a:off x="8365236" y="3959942"/>
            <a:ext cx="3483864" cy="933589"/>
          </a:xfrm>
        </p:spPr>
        <p:txBody>
          <a:bodyPr/>
          <a:lstStyle>
            <a:lvl1pPr marL="0" indent="0" algn="ctr">
              <a:lnSpc>
                <a:spcPct val="100000"/>
              </a:lnSpc>
              <a:spcAft>
                <a:spcPts val="400"/>
              </a:spcAft>
              <a:buNone/>
              <a:defRPr sz="1800"/>
            </a:lvl1pPr>
            <a:lvl2pPr marL="285750" indent="0" algn="ctr">
              <a:lnSpc>
                <a:spcPct val="100000"/>
              </a:lnSpc>
              <a:spcAft>
                <a:spcPts val="400"/>
              </a:spcAft>
              <a:buNone/>
              <a:defRPr sz="1600"/>
            </a:lvl2pPr>
            <a:lvl3pPr marL="628650" indent="0" algn="ctr">
              <a:lnSpc>
                <a:spcPct val="100000"/>
              </a:lnSpc>
              <a:spcAft>
                <a:spcPts val="400"/>
              </a:spcAft>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2" name="Picture Placeholder 12">
            <a:extLst>
              <a:ext uri="{FF2B5EF4-FFF2-40B4-BE49-F238E27FC236}">
                <a16:creationId xmlns:a16="http://schemas.microsoft.com/office/drawing/2014/main" id="{1759E99C-9391-1568-8D11-F0380A352E09}"/>
              </a:ext>
            </a:extLst>
          </p:cNvPr>
          <p:cNvSpPr>
            <a:spLocks noGrp="1"/>
          </p:cNvSpPr>
          <p:nvPr>
            <p:ph type="pic" sz="quarter" idx="15" hasCustomPrompt="1"/>
          </p:nvPr>
        </p:nvSpPr>
        <p:spPr>
          <a:xfrm>
            <a:off x="1655950" y="2107943"/>
            <a:ext cx="1010166" cy="954046"/>
          </a:xfrm>
        </p:spPr>
        <p:txBody>
          <a:bodyPr>
            <a:noAutofit/>
          </a:bodyPr>
          <a:lstStyle>
            <a:lvl1pPr marL="0" indent="0">
              <a:buNone/>
              <a:defRPr sz="1800"/>
            </a:lvl1pPr>
          </a:lstStyle>
          <a:p>
            <a:r>
              <a:rPr lang="en-US"/>
              <a:t>Click icon to add image</a:t>
            </a:r>
          </a:p>
        </p:txBody>
      </p:sp>
      <p:sp>
        <p:nvSpPr>
          <p:cNvPr id="13" name="Picture Placeholder 12">
            <a:extLst>
              <a:ext uri="{FF2B5EF4-FFF2-40B4-BE49-F238E27FC236}">
                <a16:creationId xmlns:a16="http://schemas.microsoft.com/office/drawing/2014/main" id="{657E8662-78AD-974B-E4CE-E3BF5371AC9D}"/>
              </a:ext>
            </a:extLst>
          </p:cNvPr>
          <p:cNvSpPr>
            <a:spLocks noGrp="1"/>
          </p:cNvSpPr>
          <p:nvPr>
            <p:ph type="pic" sz="quarter" idx="16" hasCustomPrompt="1"/>
          </p:nvPr>
        </p:nvSpPr>
        <p:spPr>
          <a:xfrm>
            <a:off x="5629017" y="2107943"/>
            <a:ext cx="1010166" cy="954046"/>
          </a:xfrm>
        </p:spPr>
        <p:txBody>
          <a:bodyPr>
            <a:noAutofit/>
          </a:bodyPr>
          <a:lstStyle>
            <a:lvl1pPr marL="0" indent="0">
              <a:buNone/>
              <a:defRPr sz="1800"/>
            </a:lvl1pPr>
          </a:lstStyle>
          <a:p>
            <a:r>
              <a:rPr lang="en-US"/>
              <a:t>Click icon to add image</a:t>
            </a:r>
          </a:p>
        </p:txBody>
      </p:sp>
      <p:sp>
        <p:nvSpPr>
          <p:cNvPr id="14" name="Picture Placeholder 12">
            <a:extLst>
              <a:ext uri="{FF2B5EF4-FFF2-40B4-BE49-F238E27FC236}">
                <a16:creationId xmlns:a16="http://schemas.microsoft.com/office/drawing/2014/main" id="{12123810-DB8B-DEDE-3CC0-864B7B3DE382}"/>
              </a:ext>
            </a:extLst>
          </p:cNvPr>
          <p:cNvSpPr>
            <a:spLocks noGrp="1"/>
          </p:cNvSpPr>
          <p:nvPr>
            <p:ph type="pic" sz="quarter" idx="17" hasCustomPrompt="1"/>
          </p:nvPr>
        </p:nvSpPr>
        <p:spPr>
          <a:xfrm>
            <a:off x="9602085" y="2107943"/>
            <a:ext cx="1010166" cy="954046"/>
          </a:xfrm>
        </p:spPr>
        <p:txBody>
          <a:bodyPr>
            <a:noAutofit/>
          </a:bodyPr>
          <a:lstStyle>
            <a:lvl1pPr marL="0" indent="0">
              <a:buNone/>
              <a:defRPr sz="1800"/>
            </a:lvl1pPr>
          </a:lstStyle>
          <a:p>
            <a:r>
              <a:rPr lang="en-US"/>
              <a:t>Click icon to add image</a:t>
            </a:r>
          </a:p>
        </p:txBody>
      </p:sp>
    </p:spTree>
    <p:extLst>
      <p:ext uri="{BB962C8B-B14F-4D97-AF65-F5344CB8AC3E}">
        <p14:creationId xmlns:p14="http://schemas.microsoft.com/office/powerpoint/2010/main" val="352579178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pillars_2">
    <p:bg>
      <p:bgPr>
        <a:solidFill>
          <a:schemeClr val="bg1"/>
        </a:solidFill>
        <a:effectLst/>
      </p:bgPr>
    </p:bg>
    <p:spTree>
      <p:nvGrpSpPr>
        <p:cNvPr id="1" name=""/>
        <p:cNvGrpSpPr/>
        <p:nvPr/>
      </p:nvGrpSpPr>
      <p:grpSpPr>
        <a:xfrm>
          <a:off x="0" y="0"/>
          <a:ext cx="0" cy="0"/>
          <a:chOff x="0" y="0"/>
          <a:chExt cx="0" cy="0"/>
        </a:xfrm>
      </p:grpSpPr>
      <p:sp>
        <p:nvSpPr>
          <p:cNvPr id="16" name="Rectangle: Rounded Corners 14">
            <a:extLst>
              <a:ext uri="{FF2B5EF4-FFF2-40B4-BE49-F238E27FC236}">
                <a16:creationId xmlns:a16="http://schemas.microsoft.com/office/drawing/2014/main" id="{03AC0CE5-EA06-CE55-4FDD-17CBF3749294}"/>
              </a:ext>
            </a:extLst>
          </p:cNvPr>
          <p:cNvSpPr/>
          <p:nvPr userDrawn="1"/>
        </p:nvSpPr>
        <p:spPr>
          <a:xfrm>
            <a:off x="419100" y="1485900"/>
            <a:ext cx="3556113" cy="4724400"/>
          </a:xfrm>
          <a:prstGeom prst="roundRect">
            <a:avLst>
              <a:gd name="adj" fmla="val 456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6" name="Rectangle: Rounded Corners 14">
            <a:extLst>
              <a:ext uri="{FF2B5EF4-FFF2-40B4-BE49-F238E27FC236}">
                <a16:creationId xmlns:a16="http://schemas.microsoft.com/office/drawing/2014/main" id="{EB721D76-2A3B-04BD-C8AD-2C622769B14E}"/>
              </a:ext>
            </a:extLst>
          </p:cNvPr>
          <p:cNvSpPr/>
          <p:nvPr userDrawn="1"/>
        </p:nvSpPr>
        <p:spPr>
          <a:xfrm>
            <a:off x="8292988" y="1485900"/>
            <a:ext cx="3556113" cy="4724400"/>
          </a:xfrm>
          <a:prstGeom prst="roundRect">
            <a:avLst>
              <a:gd name="adj" fmla="val 456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14" name="Rectangle: Rounded Corners 14">
            <a:extLst>
              <a:ext uri="{FF2B5EF4-FFF2-40B4-BE49-F238E27FC236}">
                <a16:creationId xmlns:a16="http://schemas.microsoft.com/office/drawing/2014/main" id="{35159C79-D169-526F-6B2B-00661856BB78}"/>
              </a:ext>
            </a:extLst>
          </p:cNvPr>
          <p:cNvSpPr/>
          <p:nvPr userDrawn="1"/>
        </p:nvSpPr>
        <p:spPr>
          <a:xfrm>
            <a:off x="4356044" y="1485900"/>
            <a:ext cx="3556113" cy="4724400"/>
          </a:xfrm>
          <a:prstGeom prst="roundRect">
            <a:avLst>
              <a:gd name="adj" fmla="val 456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2" name="Oval 21">
            <a:extLst>
              <a:ext uri="{FF2B5EF4-FFF2-40B4-BE49-F238E27FC236}">
                <a16:creationId xmlns:a16="http://schemas.microsoft.com/office/drawing/2014/main" id="{74139584-772E-F4B5-3BA6-29C630CEFB08}"/>
              </a:ext>
            </a:extLst>
          </p:cNvPr>
          <p:cNvSpPr/>
          <p:nvPr userDrawn="1"/>
        </p:nvSpPr>
        <p:spPr>
          <a:xfrm>
            <a:off x="9290573" y="1885183"/>
            <a:ext cx="1541891" cy="1541891"/>
          </a:xfrm>
          <a:prstGeom prst="ellipse">
            <a:avLst/>
          </a:prstGeom>
          <a:noFill/>
          <a:ln w="25400">
            <a:gradFill>
              <a:gsLst>
                <a:gs pos="0">
                  <a:schemeClr val="accent6"/>
                </a:gs>
                <a:gs pos="30000">
                  <a:schemeClr val="accent1"/>
                </a:gs>
                <a:gs pos="99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3" name="Oval 22">
            <a:extLst>
              <a:ext uri="{FF2B5EF4-FFF2-40B4-BE49-F238E27FC236}">
                <a16:creationId xmlns:a16="http://schemas.microsoft.com/office/drawing/2014/main" id="{09EE79C9-321B-6695-3A01-8B60577F77AE}"/>
              </a:ext>
            </a:extLst>
          </p:cNvPr>
          <p:cNvSpPr/>
          <p:nvPr userDrawn="1"/>
        </p:nvSpPr>
        <p:spPr>
          <a:xfrm>
            <a:off x="5358392" y="1885183"/>
            <a:ext cx="1541891" cy="1541891"/>
          </a:xfrm>
          <a:prstGeom prst="ellipse">
            <a:avLst/>
          </a:prstGeom>
          <a:noFill/>
          <a:ln w="25400">
            <a:gradFill>
              <a:gsLst>
                <a:gs pos="0">
                  <a:schemeClr val="accent6"/>
                </a:gs>
                <a:gs pos="30000">
                  <a:schemeClr val="accent1"/>
                </a:gs>
                <a:gs pos="99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4" name="Oval 23">
            <a:extLst>
              <a:ext uri="{FF2B5EF4-FFF2-40B4-BE49-F238E27FC236}">
                <a16:creationId xmlns:a16="http://schemas.microsoft.com/office/drawing/2014/main" id="{B7B9492E-B553-986C-DCD6-ABAEC0787099}"/>
              </a:ext>
            </a:extLst>
          </p:cNvPr>
          <p:cNvSpPr/>
          <p:nvPr userDrawn="1"/>
        </p:nvSpPr>
        <p:spPr>
          <a:xfrm>
            <a:off x="1426211" y="1885183"/>
            <a:ext cx="1541891" cy="1541891"/>
          </a:xfrm>
          <a:prstGeom prst="ellipse">
            <a:avLst/>
          </a:prstGeom>
          <a:noFill/>
          <a:ln w="25400">
            <a:gradFill>
              <a:gsLst>
                <a:gs pos="0">
                  <a:schemeClr val="accent6"/>
                </a:gs>
                <a:gs pos="30000">
                  <a:schemeClr val="accent1"/>
                </a:gs>
                <a:gs pos="99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 name="Title 1">
            <a:extLst>
              <a:ext uri="{FF2B5EF4-FFF2-40B4-BE49-F238E27FC236}">
                <a16:creationId xmlns:a16="http://schemas.microsoft.com/office/drawing/2014/main" id="{B23BDB79-7DA4-A7DA-FFAA-D970F473BC02}"/>
              </a:ext>
            </a:extLst>
          </p:cNvPr>
          <p:cNvSpPr>
            <a:spLocks noGrp="1"/>
          </p:cNvSpPr>
          <p:nvPr userDrawn="1">
            <p:ph type="title"/>
          </p:nvPr>
        </p:nvSpPr>
        <p:spPr/>
        <p:txBody>
          <a:bodyPr/>
          <a:lstStyle/>
          <a:p>
            <a:r>
              <a:rPr lang="en-US"/>
              <a:t>Click to edit Master title style</a:t>
            </a:r>
          </a:p>
        </p:txBody>
      </p:sp>
      <p:cxnSp>
        <p:nvCxnSpPr>
          <p:cNvPr id="11" name="Straight Connector 10">
            <a:extLst>
              <a:ext uri="{FF2B5EF4-FFF2-40B4-BE49-F238E27FC236}">
                <a16:creationId xmlns:a16="http://schemas.microsoft.com/office/drawing/2014/main" id="{6EF3FA1E-28A2-2A44-2C1D-7A1EF81ABD03}"/>
              </a:ext>
            </a:extLst>
          </p:cNvPr>
          <p:cNvCxnSpPr>
            <a:cxnSpLocks/>
          </p:cNvCxnSpPr>
          <p:nvPr userDrawn="1"/>
        </p:nvCxnSpPr>
        <p:spPr>
          <a:xfrm>
            <a:off x="1739956" y="4440265"/>
            <a:ext cx="914400" cy="0"/>
          </a:xfrm>
          <a:prstGeom prst="line">
            <a:avLst/>
          </a:prstGeom>
          <a:ln w="12700" cap="rnd">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2">
            <a:extLst>
              <a:ext uri="{FF2B5EF4-FFF2-40B4-BE49-F238E27FC236}">
                <a16:creationId xmlns:a16="http://schemas.microsoft.com/office/drawing/2014/main" id="{B1848BA4-D0B6-9ABC-82C6-933BFFFAE0F2}"/>
              </a:ext>
            </a:extLst>
          </p:cNvPr>
          <p:cNvSpPr>
            <a:spLocks noGrp="1"/>
          </p:cNvSpPr>
          <p:nvPr userDrawn="1">
            <p:ph type="body" sz="quarter" idx="14"/>
          </p:nvPr>
        </p:nvSpPr>
        <p:spPr>
          <a:xfrm>
            <a:off x="733690" y="4633436"/>
            <a:ext cx="2926932" cy="338554"/>
          </a:xfrm>
        </p:spPr>
        <p:txBody>
          <a:bodyPr anchor="t"/>
          <a:lstStyle>
            <a:lvl1pPr marL="0" indent="0" algn="ctr">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21" name="Text Placeholder 2">
            <a:extLst>
              <a:ext uri="{FF2B5EF4-FFF2-40B4-BE49-F238E27FC236}">
                <a16:creationId xmlns:a16="http://schemas.microsoft.com/office/drawing/2014/main" id="{D3556C88-4E70-B0A6-86D9-2CF5F271DCB5}"/>
              </a:ext>
            </a:extLst>
          </p:cNvPr>
          <p:cNvSpPr>
            <a:spLocks noGrp="1"/>
          </p:cNvSpPr>
          <p:nvPr userDrawn="1">
            <p:ph type="body" idx="1" hasCustomPrompt="1"/>
          </p:nvPr>
        </p:nvSpPr>
        <p:spPr>
          <a:xfrm>
            <a:off x="733690" y="3877761"/>
            <a:ext cx="2926932" cy="369332"/>
          </a:xfrm>
        </p:spPr>
        <p:txBody>
          <a:bodyPr anchor="t"/>
          <a:lstStyle>
            <a:lvl1pPr marL="0" indent="0" algn="ctr">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cxnSp>
        <p:nvCxnSpPr>
          <p:cNvPr id="8" name="Straight Connector 7">
            <a:extLst>
              <a:ext uri="{FF2B5EF4-FFF2-40B4-BE49-F238E27FC236}">
                <a16:creationId xmlns:a16="http://schemas.microsoft.com/office/drawing/2014/main" id="{1C9073B9-455D-C10B-7B33-B2CA64C32A74}"/>
              </a:ext>
            </a:extLst>
          </p:cNvPr>
          <p:cNvCxnSpPr>
            <a:cxnSpLocks/>
          </p:cNvCxnSpPr>
          <p:nvPr userDrawn="1"/>
        </p:nvCxnSpPr>
        <p:spPr>
          <a:xfrm>
            <a:off x="9613844" y="4440265"/>
            <a:ext cx="914400" cy="0"/>
          </a:xfrm>
          <a:prstGeom prst="line">
            <a:avLst/>
          </a:prstGeom>
          <a:ln w="12700" cap="rnd">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12">
            <a:extLst>
              <a:ext uri="{FF2B5EF4-FFF2-40B4-BE49-F238E27FC236}">
                <a16:creationId xmlns:a16="http://schemas.microsoft.com/office/drawing/2014/main" id="{D54A302D-4223-5925-8CEA-0BEE1E1125ED}"/>
              </a:ext>
            </a:extLst>
          </p:cNvPr>
          <p:cNvSpPr>
            <a:spLocks noGrp="1"/>
          </p:cNvSpPr>
          <p:nvPr userDrawn="1">
            <p:ph type="body" sz="quarter" idx="17"/>
          </p:nvPr>
        </p:nvSpPr>
        <p:spPr>
          <a:xfrm>
            <a:off x="8607578" y="4633436"/>
            <a:ext cx="2926932" cy="338554"/>
          </a:xfrm>
        </p:spPr>
        <p:txBody>
          <a:bodyPr anchor="t"/>
          <a:lstStyle>
            <a:lvl1pPr marL="0" indent="0" algn="ctr">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13" name="Text Placeholder 2">
            <a:extLst>
              <a:ext uri="{FF2B5EF4-FFF2-40B4-BE49-F238E27FC236}">
                <a16:creationId xmlns:a16="http://schemas.microsoft.com/office/drawing/2014/main" id="{EF16AF30-7B37-1297-47E4-EF0C23B0DBF2}"/>
              </a:ext>
            </a:extLst>
          </p:cNvPr>
          <p:cNvSpPr>
            <a:spLocks noGrp="1"/>
          </p:cNvSpPr>
          <p:nvPr userDrawn="1">
            <p:ph type="body" idx="18" hasCustomPrompt="1"/>
          </p:nvPr>
        </p:nvSpPr>
        <p:spPr>
          <a:xfrm>
            <a:off x="8607578" y="3877761"/>
            <a:ext cx="2926932" cy="369332"/>
          </a:xfrm>
        </p:spPr>
        <p:txBody>
          <a:bodyPr anchor="t"/>
          <a:lstStyle>
            <a:lvl1pPr marL="0" indent="0" algn="ctr">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cxnSp>
        <p:nvCxnSpPr>
          <p:cNvPr id="17" name="Straight Connector 16">
            <a:extLst>
              <a:ext uri="{FF2B5EF4-FFF2-40B4-BE49-F238E27FC236}">
                <a16:creationId xmlns:a16="http://schemas.microsoft.com/office/drawing/2014/main" id="{F08F87B0-A732-A5D0-3978-C84778E6D744}"/>
              </a:ext>
            </a:extLst>
          </p:cNvPr>
          <p:cNvCxnSpPr>
            <a:cxnSpLocks/>
          </p:cNvCxnSpPr>
          <p:nvPr userDrawn="1"/>
        </p:nvCxnSpPr>
        <p:spPr>
          <a:xfrm>
            <a:off x="5676900" y="4440265"/>
            <a:ext cx="914400" cy="0"/>
          </a:xfrm>
          <a:prstGeom prst="line">
            <a:avLst/>
          </a:prstGeom>
          <a:ln w="12700" cap="rnd">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12">
            <a:extLst>
              <a:ext uri="{FF2B5EF4-FFF2-40B4-BE49-F238E27FC236}">
                <a16:creationId xmlns:a16="http://schemas.microsoft.com/office/drawing/2014/main" id="{2C1879FC-3649-DC7B-2874-F383D5CD44C7}"/>
              </a:ext>
            </a:extLst>
          </p:cNvPr>
          <p:cNvSpPr>
            <a:spLocks noGrp="1"/>
          </p:cNvSpPr>
          <p:nvPr userDrawn="1">
            <p:ph type="body" sz="quarter" idx="20"/>
          </p:nvPr>
        </p:nvSpPr>
        <p:spPr>
          <a:xfrm>
            <a:off x="4670634" y="4633436"/>
            <a:ext cx="2926932" cy="338554"/>
          </a:xfrm>
        </p:spPr>
        <p:txBody>
          <a:bodyPr anchor="t"/>
          <a:lstStyle>
            <a:lvl1pPr marL="0" indent="0" algn="ctr">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33" name="Text Placeholder 2">
            <a:extLst>
              <a:ext uri="{FF2B5EF4-FFF2-40B4-BE49-F238E27FC236}">
                <a16:creationId xmlns:a16="http://schemas.microsoft.com/office/drawing/2014/main" id="{121D4A74-0C75-63EE-E996-862CBFFE4904}"/>
              </a:ext>
            </a:extLst>
          </p:cNvPr>
          <p:cNvSpPr>
            <a:spLocks noGrp="1"/>
          </p:cNvSpPr>
          <p:nvPr userDrawn="1">
            <p:ph type="body" idx="21" hasCustomPrompt="1"/>
          </p:nvPr>
        </p:nvSpPr>
        <p:spPr>
          <a:xfrm>
            <a:off x="4670634" y="3877761"/>
            <a:ext cx="2926932" cy="369332"/>
          </a:xfrm>
        </p:spPr>
        <p:txBody>
          <a:bodyPr anchor="t"/>
          <a:lstStyle>
            <a:lvl1pPr marL="0" indent="0" algn="ctr">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15" name="Slide Number Placeholder 14">
            <a:extLst>
              <a:ext uri="{FF2B5EF4-FFF2-40B4-BE49-F238E27FC236}">
                <a16:creationId xmlns:a16="http://schemas.microsoft.com/office/drawing/2014/main" id="{8B8ED1A0-8CA5-C8C1-D1EF-DB4F3092CB12}"/>
              </a:ext>
            </a:extLst>
          </p:cNvPr>
          <p:cNvSpPr>
            <a:spLocks noGrp="1"/>
          </p:cNvSpPr>
          <p:nvPr>
            <p:ph type="sldNum" sz="quarter" idx="24"/>
          </p:nvPr>
        </p:nvSpPr>
        <p:spPr/>
        <p:txBody>
          <a:bodyPr/>
          <a:lstStyle/>
          <a:p>
            <a:fld id="{DC503246-BBCE-4F0A-BCDC-08FC4C52637D}" type="slidenum">
              <a:rPr lang="en-US" smtClean="0"/>
              <a:pPr/>
              <a:t>‹#›</a:t>
            </a:fld>
            <a:endParaRPr lang="en-US"/>
          </a:p>
        </p:txBody>
      </p:sp>
      <p:sp>
        <p:nvSpPr>
          <p:cNvPr id="3" name="Picture Placeholder 12">
            <a:extLst>
              <a:ext uri="{FF2B5EF4-FFF2-40B4-BE49-F238E27FC236}">
                <a16:creationId xmlns:a16="http://schemas.microsoft.com/office/drawing/2014/main" id="{C707F6A4-4D18-F3BE-1996-FA147CB634D3}"/>
              </a:ext>
            </a:extLst>
          </p:cNvPr>
          <p:cNvSpPr>
            <a:spLocks noGrp="1"/>
          </p:cNvSpPr>
          <p:nvPr>
            <p:ph type="pic" sz="quarter" idx="15" hasCustomPrompt="1"/>
          </p:nvPr>
        </p:nvSpPr>
        <p:spPr>
          <a:xfrm>
            <a:off x="1426211" y="1894831"/>
            <a:ext cx="1541891" cy="1541891"/>
          </a:xfrm>
          <a:prstGeom prst="ellipse">
            <a:avLst/>
          </a:prstGeom>
        </p:spPr>
        <p:txBody>
          <a:bodyPr>
            <a:noAutofit/>
          </a:bodyPr>
          <a:lstStyle>
            <a:lvl1pPr marL="0" indent="0">
              <a:buNone/>
              <a:defRPr sz="1800"/>
            </a:lvl1pPr>
          </a:lstStyle>
          <a:p>
            <a:r>
              <a:rPr lang="en-US" dirty="0"/>
              <a:t>Click icon to add image</a:t>
            </a:r>
          </a:p>
        </p:txBody>
      </p:sp>
      <p:sp>
        <p:nvSpPr>
          <p:cNvPr id="4" name="Picture Placeholder 12">
            <a:extLst>
              <a:ext uri="{FF2B5EF4-FFF2-40B4-BE49-F238E27FC236}">
                <a16:creationId xmlns:a16="http://schemas.microsoft.com/office/drawing/2014/main" id="{FF694DD8-C8F5-07D4-2208-578B44E5F005}"/>
              </a:ext>
            </a:extLst>
          </p:cNvPr>
          <p:cNvSpPr>
            <a:spLocks noGrp="1"/>
          </p:cNvSpPr>
          <p:nvPr>
            <p:ph type="pic" sz="quarter" idx="25" hasCustomPrompt="1"/>
          </p:nvPr>
        </p:nvSpPr>
        <p:spPr>
          <a:xfrm>
            <a:off x="5363155" y="1894831"/>
            <a:ext cx="1541891" cy="1541891"/>
          </a:xfrm>
          <a:prstGeom prst="ellipse">
            <a:avLst/>
          </a:prstGeom>
        </p:spPr>
        <p:txBody>
          <a:bodyPr>
            <a:noAutofit/>
          </a:bodyPr>
          <a:lstStyle>
            <a:lvl1pPr marL="0" indent="0">
              <a:buNone/>
              <a:defRPr sz="1800"/>
            </a:lvl1pPr>
          </a:lstStyle>
          <a:p>
            <a:r>
              <a:rPr lang="en-US"/>
              <a:t>Click icon to add image</a:t>
            </a:r>
          </a:p>
        </p:txBody>
      </p:sp>
      <p:sp>
        <p:nvSpPr>
          <p:cNvPr id="5" name="Picture Placeholder 12">
            <a:extLst>
              <a:ext uri="{FF2B5EF4-FFF2-40B4-BE49-F238E27FC236}">
                <a16:creationId xmlns:a16="http://schemas.microsoft.com/office/drawing/2014/main" id="{8767C8BD-3DD0-49B5-2AF0-B5E3A61BC9AF}"/>
              </a:ext>
            </a:extLst>
          </p:cNvPr>
          <p:cNvSpPr>
            <a:spLocks noGrp="1"/>
          </p:cNvSpPr>
          <p:nvPr>
            <p:ph type="pic" sz="quarter" idx="26" hasCustomPrompt="1"/>
          </p:nvPr>
        </p:nvSpPr>
        <p:spPr>
          <a:xfrm>
            <a:off x="9300099" y="1894831"/>
            <a:ext cx="1541891" cy="1541891"/>
          </a:xfrm>
          <a:prstGeom prst="ellipse">
            <a:avLst/>
          </a:prstGeom>
        </p:spPr>
        <p:txBody>
          <a:bodyPr>
            <a:noAutofit/>
          </a:bodyPr>
          <a:lstStyle>
            <a:lvl1pPr marL="0" indent="0">
              <a:buNone/>
              <a:defRPr sz="1800"/>
            </a:lvl1pPr>
          </a:lstStyle>
          <a:p>
            <a:r>
              <a:rPr lang="en-US"/>
              <a:t>Click icon to add image</a:t>
            </a:r>
          </a:p>
        </p:txBody>
      </p:sp>
    </p:spTree>
    <p:extLst>
      <p:ext uri="{BB962C8B-B14F-4D97-AF65-F5344CB8AC3E}">
        <p14:creationId xmlns:p14="http://schemas.microsoft.com/office/powerpoint/2010/main" val="62261293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llars_3">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DB79-7DA4-A7DA-FFAA-D970F473BC0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B96CAFAC-60AE-A2BB-3ABA-C67F805E8C97}"/>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16" name="Rectangle: Rounded Corners 14">
            <a:extLst>
              <a:ext uri="{FF2B5EF4-FFF2-40B4-BE49-F238E27FC236}">
                <a16:creationId xmlns:a16="http://schemas.microsoft.com/office/drawing/2014/main" id="{03AC0CE5-EA06-CE55-4FDD-17CBF3749294}"/>
              </a:ext>
            </a:extLst>
          </p:cNvPr>
          <p:cNvSpPr/>
          <p:nvPr userDrawn="1"/>
        </p:nvSpPr>
        <p:spPr>
          <a:xfrm>
            <a:off x="419100" y="1485900"/>
            <a:ext cx="3556113" cy="4724400"/>
          </a:xfrm>
          <a:prstGeom prst="roundRect">
            <a:avLst>
              <a:gd name="adj" fmla="val 456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35" name="Text Placeholder 2">
            <a:extLst>
              <a:ext uri="{FF2B5EF4-FFF2-40B4-BE49-F238E27FC236}">
                <a16:creationId xmlns:a16="http://schemas.microsoft.com/office/drawing/2014/main" id="{09E632FC-0C0B-A67C-A85C-8206A1A51074}"/>
              </a:ext>
            </a:extLst>
          </p:cNvPr>
          <p:cNvSpPr>
            <a:spLocks noGrp="1"/>
          </p:cNvSpPr>
          <p:nvPr>
            <p:ph type="body" idx="1" hasCustomPrompt="1"/>
          </p:nvPr>
        </p:nvSpPr>
        <p:spPr>
          <a:xfrm>
            <a:off x="733690" y="2900915"/>
            <a:ext cx="2926932" cy="369332"/>
          </a:xfrm>
        </p:spPr>
        <p:txBody>
          <a:bodyPr anchor="t"/>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36" name="Text Placeholder 12">
            <a:extLst>
              <a:ext uri="{FF2B5EF4-FFF2-40B4-BE49-F238E27FC236}">
                <a16:creationId xmlns:a16="http://schemas.microsoft.com/office/drawing/2014/main" id="{055182EB-F96C-FFD4-C323-F5CCFF60683E}"/>
              </a:ext>
            </a:extLst>
          </p:cNvPr>
          <p:cNvSpPr>
            <a:spLocks noGrp="1"/>
          </p:cNvSpPr>
          <p:nvPr>
            <p:ph type="body" sz="quarter" idx="14"/>
          </p:nvPr>
        </p:nvSpPr>
        <p:spPr>
          <a:xfrm>
            <a:off x="733690" y="3429000"/>
            <a:ext cx="2926932" cy="369332"/>
          </a:xfrm>
        </p:spPr>
        <p:txBody>
          <a:bodyPr anchor="t"/>
          <a:lstStyle>
            <a:lvl1pPr marL="0" indent="0" algn="l">
              <a:lnSpc>
                <a:spcPct val="100000"/>
              </a:lnSpc>
              <a:buNone/>
              <a:defRPr lang="en-US" sz="18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37" name="Rectangle: Rounded Corners 14">
            <a:extLst>
              <a:ext uri="{FF2B5EF4-FFF2-40B4-BE49-F238E27FC236}">
                <a16:creationId xmlns:a16="http://schemas.microsoft.com/office/drawing/2014/main" id="{462E4AA4-1F9A-4B65-017C-81AAB49744B9}"/>
              </a:ext>
            </a:extLst>
          </p:cNvPr>
          <p:cNvSpPr/>
          <p:nvPr userDrawn="1"/>
        </p:nvSpPr>
        <p:spPr>
          <a:xfrm>
            <a:off x="8292988" y="1485900"/>
            <a:ext cx="3556113" cy="4724400"/>
          </a:xfrm>
          <a:prstGeom prst="roundRect">
            <a:avLst>
              <a:gd name="adj" fmla="val 456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39" name="Text Placeholder 2">
            <a:extLst>
              <a:ext uri="{FF2B5EF4-FFF2-40B4-BE49-F238E27FC236}">
                <a16:creationId xmlns:a16="http://schemas.microsoft.com/office/drawing/2014/main" id="{F27B2543-1791-CE3E-5D92-A32148B8B4A6}"/>
              </a:ext>
            </a:extLst>
          </p:cNvPr>
          <p:cNvSpPr>
            <a:spLocks noGrp="1"/>
          </p:cNvSpPr>
          <p:nvPr>
            <p:ph type="body" idx="16" hasCustomPrompt="1"/>
          </p:nvPr>
        </p:nvSpPr>
        <p:spPr>
          <a:xfrm>
            <a:off x="8607578" y="2900915"/>
            <a:ext cx="2926932" cy="369332"/>
          </a:xfrm>
        </p:spPr>
        <p:txBody>
          <a:bodyPr anchor="t"/>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40" name="Text Placeholder 12">
            <a:extLst>
              <a:ext uri="{FF2B5EF4-FFF2-40B4-BE49-F238E27FC236}">
                <a16:creationId xmlns:a16="http://schemas.microsoft.com/office/drawing/2014/main" id="{38AAC4E9-B601-E048-E004-7AB349D40378}"/>
              </a:ext>
            </a:extLst>
          </p:cNvPr>
          <p:cNvSpPr>
            <a:spLocks noGrp="1"/>
          </p:cNvSpPr>
          <p:nvPr>
            <p:ph type="body" sz="quarter" idx="17"/>
          </p:nvPr>
        </p:nvSpPr>
        <p:spPr>
          <a:xfrm>
            <a:off x="8607578" y="3429000"/>
            <a:ext cx="2926932" cy="369332"/>
          </a:xfrm>
        </p:spPr>
        <p:txBody>
          <a:bodyPr anchor="t"/>
          <a:lstStyle>
            <a:lvl1pPr marL="0" indent="0" algn="l">
              <a:lnSpc>
                <a:spcPct val="100000"/>
              </a:lnSpc>
              <a:buNone/>
              <a:defRPr lang="en-US" sz="18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41" name="Rectangle: Rounded Corners 14">
            <a:extLst>
              <a:ext uri="{FF2B5EF4-FFF2-40B4-BE49-F238E27FC236}">
                <a16:creationId xmlns:a16="http://schemas.microsoft.com/office/drawing/2014/main" id="{29682F97-F604-3EA6-1614-4AD9EA8EBD33}"/>
              </a:ext>
            </a:extLst>
          </p:cNvPr>
          <p:cNvSpPr/>
          <p:nvPr userDrawn="1"/>
        </p:nvSpPr>
        <p:spPr>
          <a:xfrm>
            <a:off x="4356044" y="1485900"/>
            <a:ext cx="3556113" cy="4724400"/>
          </a:xfrm>
          <a:prstGeom prst="roundRect">
            <a:avLst>
              <a:gd name="adj" fmla="val 456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43" name="Text Placeholder 2">
            <a:extLst>
              <a:ext uri="{FF2B5EF4-FFF2-40B4-BE49-F238E27FC236}">
                <a16:creationId xmlns:a16="http://schemas.microsoft.com/office/drawing/2014/main" id="{AD311DF5-CAB0-119A-BEB3-CD860F0E8E69}"/>
              </a:ext>
            </a:extLst>
          </p:cNvPr>
          <p:cNvSpPr>
            <a:spLocks noGrp="1"/>
          </p:cNvSpPr>
          <p:nvPr>
            <p:ph type="body" idx="19" hasCustomPrompt="1"/>
          </p:nvPr>
        </p:nvSpPr>
        <p:spPr>
          <a:xfrm>
            <a:off x="4670634" y="2900915"/>
            <a:ext cx="2926932" cy="369332"/>
          </a:xfrm>
        </p:spPr>
        <p:txBody>
          <a:bodyPr anchor="t"/>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44" name="Text Placeholder 12">
            <a:extLst>
              <a:ext uri="{FF2B5EF4-FFF2-40B4-BE49-F238E27FC236}">
                <a16:creationId xmlns:a16="http://schemas.microsoft.com/office/drawing/2014/main" id="{A2EF9C3D-D705-2798-A07B-2AD4B99723CD}"/>
              </a:ext>
            </a:extLst>
          </p:cNvPr>
          <p:cNvSpPr>
            <a:spLocks noGrp="1"/>
          </p:cNvSpPr>
          <p:nvPr>
            <p:ph type="body" sz="quarter" idx="20"/>
          </p:nvPr>
        </p:nvSpPr>
        <p:spPr>
          <a:xfrm>
            <a:off x="4670634" y="3429000"/>
            <a:ext cx="2926932" cy="369332"/>
          </a:xfrm>
        </p:spPr>
        <p:txBody>
          <a:bodyPr anchor="t"/>
          <a:lstStyle>
            <a:lvl1pPr marL="0" indent="0" algn="l">
              <a:lnSpc>
                <a:spcPct val="100000"/>
              </a:lnSpc>
              <a:buNone/>
              <a:defRPr lang="en-US" sz="18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46" name="Text Placeholder 12">
            <a:extLst>
              <a:ext uri="{FF2B5EF4-FFF2-40B4-BE49-F238E27FC236}">
                <a16:creationId xmlns:a16="http://schemas.microsoft.com/office/drawing/2014/main" id="{B5974954-D39B-EA11-2394-C3638EFE8763}"/>
              </a:ext>
            </a:extLst>
          </p:cNvPr>
          <p:cNvSpPr>
            <a:spLocks noGrp="1"/>
          </p:cNvSpPr>
          <p:nvPr>
            <p:ph type="body" sz="quarter" idx="22" hasCustomPrompt="1"/>
          </p:nvPr>
        </p:nvSpPr>
        <p:spPr>
          <a:xfrm>
            <a:off x="733690" y="2189966"/>
            <a:ext cx="1304660" cy="296037"/>
          </a:xfrm>
          <a:prstGeom prst="roundRect">
            <a:avLst>
              <a:gd name="adj" fmla="val 22040"/>
            </a:avLst>
          </a:prstGeom>
          <a:solidFill>
            <a:schemeClr val="accent1"/>
          </a:solidFill>
        </p:spPr>
        <p:txBody>
          <a:bodyPr anchor="ctr"/>
          <a:lstStyle>
            <a:lvl1pPr marL="0" indent="0" algn="ctr">
              <a:buNone/>
              <a:defRPr lang="en-US" sz="1200" b="1" i="0" kern="1200" spc="300" dirty="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EYEBROW</a:t>
            </a:r>
          </a:p>
        </p:txBody>
      </p:sp>
      <p:sp>
        <p:nvSpPr>
          <p:cNvPr id="47" name="Text Placeholder 12">
            <a:extLst>
              <a:ext uri="{FF2B5EF4-FFF2-40B4-BE49-F238E27FC236}">
                <a16:creationId xmlns:a16="http://schemas.microsoft.com/office/drawing/2014/main" id="{AD9BE854-F816-4000-5D2D-80A4E7C51B72}"/>
              </a:ext>
            </a:extLst>
          </p:cNvPr>
          <p:cNvSpPr>
            <a:spLocks noGrp="1"/>
          </p:cNvSpPr>
          <p:nvPr>
            <p:ph type="body" sz="quarter" idx="23" hasCustomPrompt="1"/>
          </p:nvPr>
        </p:nvSpPr>
        <p:spPr>
          <a:xfrm>
            <a:off x="4670634" y="2189966"/>
            <a:ext cx="1304660" cy="296037"/>
          </a:xfrm>
          <a:prstGeom prst="roundRect">
            <a:avLst>
              <a:gd name="adj" fmla="val 22040"/>
            </a:avLst>
          </a:prstGeom>
          <a:solidFill>
            <a:schemeClr val="accent1"/>
          </a:solidFill>
        </p:spPr>
        <p:txBody>
          <a:bodyPr anchor="ctr"/>
          <a:lstStyle>
            <a:lvl1pPr marL="0" indent="0" algn="ctr">
              <a:buNone/>
              <a:defRPr lang="en-US" sz="1200" b="1" i="0" kern="1200" spc="300" dirty="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EYEBROW</a:t>
            </a:r>
          </a:p>
        </p:txBody>
      </p:sp>
      <p:sp>
        <p:nvSpPr>
          <p:cNvPr id="48" name="Text Placeholder 12">
            <a:extLst>
              <a:ext uri="{FF2B5EF4-FFF2-40B4-BE49-F238E27FC236}">
                <a16:creationId xmlns:a16="http://schemas.microsoft.com/office/drawing/2014/main" id="{51E6FFF8-A8A7-3C71-837B-9C417CC66E39}"/>
              </a:ext>
            </a:extLst>
          </p:cNvPr>
          <p:cNvSpPr>
            <a:spLocks noGrp="1"/>
          </p:cNvSpPr>
          <p:nvPr>
            <p:ph type="body" sz="quarter" idx="24" hasCustomPrompt="1"/>
          </p:nvPr>
        </p:nvSpPr>
        <p:spPr>
          <a:xfrm>
            <a:off x="8607578" y="2189966"/>
            <a:ext cx="1304660" cy="296037"/>
          </a:xfrm>
          <a:prstGeom prst="roundRect">
            <a:avLst>
              <a:gd name="adj" fmla="val 22040"/>
            </a:avLst>
          </a:prstGeom>
          <a:solidFill>
            <a:schemeClr val="accent1"/>
          </a:solidFill>
        </p:spPr>
        <p:txBody>
          <a:bodyPr anchor="ctr"/>
          <a:lstStyle>
            <a:lvl1pPr marL="0" indent="0" algn="ctr">
              <a:buNone/>
              <a:defRPr lang="en-US" sz="1200" b="1" i="0" kern="1200" spc="300" dirty="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EYEBROW</a:t>
            </a:r>
          </a:p>
        </p:txBody>
      </p:sp>
    </p:spTree>
    <p:extLst>
      <p:ext uri="{BB962C8B-B14F-4D97-AF65-F5344CB8AC3E}">
        <p14:creationId xmlns:p14="http://schemas.microsoft.com/office/powerpoint/2010/main" val="129203837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images">
    <p:bg>
      <p:bgPr>
        <a:solidFill>
          <a:schemeClr val="bg1"/>
        </a:solidFill>
        <a:effectLst/>
      </p:bgPr>
    </p:bg>
    <p:spTree>
      <p:nvGrpSpPr>
        <p:cNvPr id="1" name=""/>
        <p:cNvGrpSpPr/>
        <p:nvPr/>
      </p:nvGrpSpPr>
      <p:grpSpPr>
        <a:xfrm>
          <a:off x="0" y="0"/>
          <a:ext cx="0" cy="0"/>
          <a:chOff x="0" y="0"/>
          <a:chExt cx="0" cy="0"/>
        </a:xfrm>
      </p:grpSpPr>
      <p:sp>
        <p:nvSpPr>
          <p:cNvPr id="6" name="Rectangle: Rounded Corners 14">
            <a:extLst>
              <a:ext uri="{FF2B5EF4-FFF2-40B4-BE49-F238E27FC236}">
                <a16:creationId xmlns:a16="http://schemas.microsoft.com/office/drawing/2014/main" id="{422327CD-07D1-1CAF-46C3-09EBBAA08919}"/>
              </a:ext>
            </a:extLst>
          </p:cNvPr>
          <p:cNvSpPr/>
          <p:nvPr userDrawn="1"/>
        </p:nvSpPr>
        <p:spPr>
          <a:xfrm>
            <a:off x="419100" y="1371600"/>
            <a:ext cx="3650025" cy="4838699"/>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8" name="Rectangle: Rounded Corners 15">
            <a:extLst>
              <a:ext uri="{FF2B5EF4-FFF2-40B4-BE49-F238E27FC236}">
                <a16:creationId xmlns:a16="http://schemas.microsoft.com/office/drawing/2014/main" id="{64275C19-EB6A-D5A4-A6A1-C8D890AC76C0}"/>
              </a:ext>
            </a:extLst>
          </p:cNvPr>
          <p:cNvSpPr/>
          <p:nvPr userDrawn="1"/>
        </p:nvSpPr>
        <p:spPr>
          <a:xfrm>
            <a:off x="4315092" y="1371600"/>
            <a:ext cx="3650025" cy="4838699"/>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0" name="Rectangle: Rounded Corners 16">
            <a:extLst>
              <a:ext uri="{FF2B5EF4-FFF2-40B4-BE49-F238E27FC236}">
                <a16:creationId xmlns:a16="http://schemas.microsoft.com/office/drawing/2014/main" id="{9CAB5F3F-9289-6BA8-3B6A-9D79956FEAC7}"/>
              </a:ext>
            </a:extLst>
          </p:cNvPr>
          <p:cNvSpPr/>
          <p:nvPr userDrawn="1"/>
        </p:nvSpPr>
        <p:spPr>
          <a:xfrm>
            <a:off x="8199075" y="1371601"/>
            <a:ext cx="3650025" cy="4838698"/>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8" name="Title 1">
            <a:extLst>
              <a:ext uri="{FF2B5EF4-FFF2-40B4-BE49-F238E27FC236}">
                <a16:creationId xmlns:a16="http://schemas.microsoft.com/office/drawing/2014/main" id="{91059391-7A3F-14D9-37B8-EE42ACEADC6B}"/>
              </a:ext>
            </a:extLst>
          </p:cNvPr>
          <p:cNvSpPr>
            <a:spLocks noGrp="1"/>
          </p:cNvSpPr>
          <p:nvPr>
            <p:ph type="title"/>
          </p:nvPr>
        </p:nvSpPr>
        <p:spPr>
          <a:xfrm>
            <a:off x="419100" y="342901"/>
            <a:ext cx="11430000" cy="647176"/>
          </a:xfrm>
        </p:spPr>
        <p:txBody>
          <a:bodyPr/>
          <a:lstStyle/>
          <a:p>
            <a:r>
              <a:rPr lang="en-US"/>
              <a:t>Click to edit Master title style</a:t>
            </a:r>
          </a:p>
        </p:txBody>
      </p:sp>
      <p:sp>
        <p:nvSpPr>
          <p:cNvPr id="19" name="Slide Number Placeholder 4">
            <a:extLst>
              <a:ext uri="{FF2B5EF4-FFF2-40B4-BE49-F238E27FC236}">
                <a16:creationId xmlns:a16="http://schemas.microsoft.com/office/drawing/2014/main" id="{0CB3EBDE-B4C0-0388-471A-5BBEE0014B09}"/>
              </a:ext>
            </a:extLst>
          </p:cNvPr>
          <p:cNvSpPr>
            <a:spLocks noGrp="1"/>
          </p:cNvSpPr>
          <p:nvPr>
            <p:ph type="sldNum" sz="quarter" idx="12"/>
          </p:nvPr>
        </p:nvSpPr>
        <p:spPr>
          <a:xfrm>
            <a:off x="9105901" y="6348151"/>
            <a:ext cx="2743200" cy="365125"/>
          </a:xfrm>
        </p:spPr>
        <p:txBody>
          <a:bodyPr/>
          <a:lstStyle/>
          <a:p>
            <a:fld id="{DC503246-BBCE-4F0A-BCDC-08FC4C52637D}" type="slidenum">
              <a:rPr lang="en-US" smtClean="0"/>
              <a:pPr/>
              <a:t>‹#›</a:t>
            </a:fld>
            <a:endParaRPr lang="en-US"/>
          </a:p>
        </p:txBody>
      </p:sp>
      <p:sp>
        <p:nvSpPr>
          <p:cNvPr id="20" name="Content Placeholder 3">
            <a:extLst>
              <a:ext uri="{FF2B5EF4-FFF2-40B4-BE49-F238E27FC236}">
                <a16:creationId xmlns:a16="http://schemas.microsoft.com/office/drawing/2014/main" id="{C3F45658-52EB-AE68-7DD2-00BA9C802475}"/>
              </a:ext>
            </a:extLst>
          </p:cNvPr>
          <p:cNvSpPr>
            <a:spLocks noGrp="1"/>
          </p:cNvSpPr>
          <p:nvPr>
            <p:ph sz="half" idx="2" hasCustomPrompt="1"/>
          </p:nvPr>
        </p:nvSpPr>
        <p:spPr>
          <a:xfrm>
            <a:off x="643912" y="4197351"/>
            <a:ext cx="3200400" cy="1645920"/>
          </a:xfrm>
          <a:noFill/>
        </p:spPr>
        <p:txBody>
          <a:bodyPr tIns="0" bIns="0">
            <a:normAutofit/>
          </a:bodyPr>
          <a:lstStyle>
            <a:lvl1pPr marL="0" indent="0">
              <a:lnSpc>
                <a:spcPct val="100000"/>
              </a:lnSpc>
              <a:spcAft>
                <a:spcPts val="600"/>
              </a:spcAft>
              <a:buNone/>
              <a:defRPr sz="1800"/>
            </a:lvl1pPr>
            <a:lvl2pPr marL="285750" indent="0">
              <a:lnSpc>
                <a:spcPct val="100000"/>
              </a:lnSpc>
              <a:spcAft>
                <a:spcPts val="600"/>
              </a:spcAft>
              <a:buNone/>
              <a:defRPr sz="1600"/>
            </a:lvl2pPr>
            <a:lvl3pPr marL="628650" indent="0">
              <a:lnSpc>
                <a:spcPct val="100000"/>
              </a:lnSpc>
              <a:spcAft>
                <a:spcPts val="600"/>
              </a:spcAft>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21" name="Content Placeholder 5">
            <a:extLst>
              <a:ext uri="{FF2B5EF4-FFF2-40B4-BE49-F238E27FC236}">
                <a16:creationId xmlns:a16="http://schemas.microsoft.com/office/drawing/2014/main" id="{FCACC78A-CE4C-D779-A4B8-103E819B2A63}"/>
              </a:ext>
            </a:extLst>
          </p:cNvPr>
          <p:cNvSpPr>
            <a:spLocks noGrp="1"/>
          </p:cNvSpPr>
          <p:nvPr>
            <p:ph sz="quarter" idx="4" hasCustomPrompt="1"/>
          </p:nvPr>
        </p:nvSpPr>
        <p:spPr>
          <a:xfrm>
            <a:off x="4539904" y="4197351"/>
            <a:ext cx="3200400" cy="1645920"/>
          </a:xfrm>
          <a:noFill/>
        </p:spPr>
        <p:txBody>
          <a:bodyPr tIns="0" bIns="0">
            <a:normAutofit/>
          </a:bodyPr>
          <a:lstStyle>
            <a:lvl1pPr marL="0" indent="0">
              <a:lnSpc>
                <a:spcPct val="100000"/>
              </a:lnSpc>
              <a:spcAft>
                <a:spcPts val="600"/>
              </a:spcAft>
              <a:buNone/>
              <a:defRPr sz="1800"/>
            </a:lvl1pPr>
            <a:lvl2pPr marL="285750" indent="0">
              <a:lnSpc>
                <a:spcPct val="100000"/>
              </a:lnSpc>
              <a:spcAft>
                <a:spcPts val="600"/>
              </a:spcAft>
              <a:buNone/>
              <a:defRPr sz="1600"/>
            </a:lvl2pPr>
            <a:lvl3pPr marL="628650" indent="0">
              <a:lnSpc>
                <a:spcPct val="100000"/>
              </a:lnSpc>
              <a:spcAft>
                <a:spcPts val="600"/>
              </a:spcAft>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22" name="Content Placeholder 5">
            <a:extLst>
              <a:ext uri="{FF2B5EF4-FFF2-40B4-BE49-F238E27FC236}">
                <a16:creationId xmlns:a16="http://schemas.microsoft.com/office/drawing/2014/main" id="{3A4D9EEC-CF9D-5FCF-D3D9-BD9838490EB1}"/>
              </a:ext>
            </a:extLst>
          </p:cNvPr>
          <p:cNvSpPr>
            <a:spLocks noGrp="1"/>
          </p:cNvSpPr>
          <p:nvPr>
            <p:ph sz="quarter" idx="14" hasCustomPrompt="1"/>
          </p:nvPr>
        </p:nvSpPr>
        <p:spPr>
          <a:xfrm>
            <a:off x="8423887" y="4197351"/>
            <a:ext cx="3200400" cy="1645920"/>
          </a:xfrm>
          <a:noFill/>
        </p:spPr>
        <p:txBody>
          <a:bodyPr tIns="0" bIns="0">
            <a:normAutofit/>
          </a:bodyPr>
          <a:lstStyle>
            <a:lvl1pPr marL="0" indent="0">
              <a:lnSpc>
                <a:spcPct val="100000"/>
              </a:lnSpc>
              <a:spcAft>
                <a:spcPts val="600"/>
              </a:spcAft>
              <a:buNone/>
              <a:defRPr sz="1800"/>
            </a:lvl1pPr>
            <a:lvl2pPr marL="285750" indent="0">
              <a:lnSpc>
                <a:spcPct val="100000"/>
              </a:lnSpc>
              <a:spcAft>
                <a:spcPts val="600"/>
              </a:spcAft>
              <a:buNone/>
              <a:defRPr sz="1600"/>
            </a:lvl2pPr>
            <a:lvl3pPr marL="628650" indent="0">
              <a:lnSpc>
                <a:spcPct val="100000"/>
              </a:lnSpc>
              <a:spcAft>
                <a:spcPts val="600"/>
              </a:spcAft>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23" name="Picture Placeholder 12">
            <a:extLst>
              <a:ext uri="{FF2B5EF4-FFF2-40B4-BE49-F238E27FC236}">
                <a16:creationId xmlns:a16="http://schemas.microsoft.com/office/drawing/2014/main" id="{28961C79-6584-D0B8-F203-96FBC0849D90}"/>
              </a:ext>
            </a:extLst>
          </p:cNvPr>
          <p:cNvSpPr>
            <a:spLocks noGrp="1"/>
          </p:cNvSpPr>
          <p:nvPr>
            <p:ph type="pic" sz="quarter" idx="15" hasCustomPrompt="1"/>
          </p:nvPr>
        </p:nvSpPr>
        <p:spPr>
          <a:xfrm>
            <a:off x="420670" y="1371600"/>
            <a:ext cx="3657600" cy="2560320"/>
          </a:xfrm>
          <a:prstGeom prst="roundRect">
            <a:avLst>
              <a:gd name="adj" fmla="val 9227"/>
            </a:avLst>
          </a:prstGeom>
          <a:effectLst/>
        </p:spPr>
        <p:txBody>
          <a:bodyPr anchor="ctr">
            <a:noAutofit/>
          </a:bodyPr>
          <a:lstStyle>
            <a:lvl1pPr marL="0" indent="0" algn="ctr">
              <a:buNone/>
              <a:defRPr sz="1800"/>
            </a:lvl1pPr>
          </a:lstStyle>
          <a:p>
            <a:r>
              <a:rPr lang="en-US" dirty="0"/>
              <a:t>Click icon to add image</a:t>
            </a:r>
          </a:p>
          <a:p>
            <a:endParaRPr lang="en-US" dirty="0"/>
          </a:p>
        </p:txBody>
      </p:sp>
      <p:sp>
        <p:nvSpPr>
          <p:cNvPr id="24" name="Picture Placeholder 12">
            <a:extLst>
              <a:ext uri="{FF2B5EF4-FFF2-40B4-BE49-F238E27FC236}">
                <a16:creationId xmlns:a16="http://schemas.microsoft.com/office/drawing/2014/main" id="{9E880BFF-C8C8-8B71-84C1-1A87D878B0A2}"/>
              </a:ext>
            </a:extLst>
          </p:cNvPr>
          <p:cNvSpPr>
            <a:spLocks noGrp="1"/>
          </p:cNvSpPr>
          <p:nvPr>
            <p:ph type="pic" sz="quarter" idx="16" hasCustomPrompt="1"/>
          </p:nvPr>
        </p:nvSpPr>
        <p:spPr>
          <a:xfrm>
            <a:off x="4307517" y="1371600"/>
            <a:ext cx="3657600" cy="2560320"/>
          </a:xfrm>
          <a:prstGeom prst="roundRect">
            <a:avLst>
              <a:gd name="adj" fmla="val 8730"/>
            </a:avLst>
          </a:prstGeom>
          <a:effectLst/>
        </p:spPr>
        <p:txBody>
          <a:bodyPr anchor="ctr">
            <a:noAutofit/>
          </a:bodyPr>
          <a:lstStyle>
            <a:lvl1pPr marL="0" indent="0" algn="ctr">
              <a:buNone/>
              <a:defRPr sz="1800"/>
            </a:lvl1pPr>
          </a:lstStyle>
          <a:p>
            <a:r>
              <a:rPr lang="en-US" dirty="0"/>
              <a:t>Click icon to add image</a:t>
            </a:r>
          </a:p>
          <a:p>
            <a:endParaRPr lang="en-US" dirty="0"/>
          </a:p>
        </p:txBody>
      </p:sp>
      <p:sp>
        <p:nvSpPr>
          <p:cNvPr id="25" name="Picture Placeholder 12">
            <a:extLst>
              <a:ext uri="{FF2B5EF4-FFF2-40B4-BE49-F238E27FC236}">
                <a16:creationId xmlns:a16="http://schemas.microsoft.com/office/drawing/2014/main" id="{10BA1E98-6AF5-601E-9289-92A2474496C0}"/>
              </a:ext>
            </a:extLst>
          </p:cNvPr>
          <p:cNvSpPr>
            <a:spLocks noGrp="1"/>
          </p:cNvSpPr>
          <p:nvPr>
            <p:ph type="pic" sz="quarter" idx="17" hasCustomPrompt="1"/>
          </p:nvPr>
        </p:nvSpPr>
        <p:spPr>
          <a:xfrm>
            <a:off x="8191500" y="1371600"/>
            <a:ext cx="3657600" cy="2560320"/>
          </a:xfrm>
          <a:prstGeom prst="roundRect">
            <a:avLst>
              <a:gd name="adj" fmla="val 6746"/>
            </a:avLst>
          </a:prstGeom>
          <a:effectLst/>
        </p:spPr>
        <p:txBody>
          <a:bodyPr anchor="ctr">
            <a:noAutofit/>
          </a:bodyPr>
          <a:lstStyle>
            <a:lvl1pPr marL="0" indent="0" algn="ctr">
              <a:buNone/>
              <a:defRPr sz="1800"/>
            </a:lvl1pPr>
          </a:lstStyle>
          <a:p>
            <a:r>
              <a:rPr lang="en-US" dirty="0"/>
              <a:t>Click icon to add image</a:t>
            </a:r>
          </a:p>
          <a:p>
            <a:endParaRPr lang="en-US" dirty="0"/>
          </a:p>
        </p:txBody>
      </p:sp>
    </p:spTree>
    <p:extLst>
      <p:ext uri="{BB962C8B-B14F-4D97-AF65-F5344CB8AC3E}">
        <p14:creationId xmlns:p14="http://schemas.microsoft.com/office/powerpoint/2010/main" val="263032589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0C55-647A-C46B-A269-98522441CBE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43F208D-91C1-F29E-A081-9D27327342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82A589-5F0B-598C-69E0-6E7590C66E6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41A630B-C649-4CB7-1BD1-E2D4AF0BBA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5626E01-99E0-7BE3-78D0-87D68B0FF32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992F547-560F-A937-9926-0A8E0F9955F9}"/>
              </a:ext>
            </a:extLst>
          </p:cNvPr>
          <p:cNvSpPr>
            <a:spLocks noGrp="1"/>
          </p:cNvSpPr>
          <p:nvPr>
            <p:ph type="dt" sz="half" idx="10"/>
          </p:nvPr>
        </p:nvSpPr>
        <p:spPr/>
        <p:txBody>
          <a:bodyPr/>
          <a:lstStyle/>
          <a:p>
            <a:fld id="{679EAF2C-9EE1-164D-A4DB-07B56D70249A}" type="datetimeFigureOut">
              <a:rPr lang="en-US" smtClean="0"/>
              <a:t>11/9/24</a:t>
            </a:fld>
            <a:endParaRPr lang="en-US"/>
          </a:p>
        </p:txBody>
      </p:sp>
      <p:sp>
        <p:nvSpPr>
          <p:cNvPr id="8" name="Footer Placeholder 7">
            <a:extLst>
              <a:ext uri="{FF2B5EF4-FFF2-40B4-BE49-F238E27FC236}">
                <a16:creationId xmlns:a16="http://schemas.microsoft.com/office/drawing/2014/main" id="{0DE0F630-3A32-D601-3FB9-ED9CABF8D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C2F6C6-0F2E-5467-AA0F-F108EE777C12}"/>
              </a:ext>
            </a:extLst>
          </p:cNvPr>
          <p:cNvSpPr>
            <a:spLocks noGrp="1"/>
          </p:cNvSpPr>
          <p:nvPr>
            <p:ph type="sldNum" sz="quarter" idx="12"/>
          </p:nvPr>
        </p:nvSpPr>
        <p:spPr/>
        <p:txBody>
          <a:bodyPr/>
          <a:lstStyle/>
          <a:p>
            <a:fld id="{FEEA0E39-E829-FA4D-8371-6B91B89C5C2C}" type="slidenum">
              <a:rPr lang="en-US" smtClean="0"/>
              <a:t>‹#›</a:t>
            </a:fld>
            <a:endParaRPr lang="en-US"/>
          </a:p>
        </p:txBody>
      </p:sp>
    </p:spTree>
    <p:extLst>
      <p:ext uri="{BB962C8B-B14F-4D97-AF65-F5344CB8AC3E}">
        <p14:creationId xmlns:p14="http://schemas.microsoft.com/office/powerpoint/2010/main" val="323442252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Main point + 2 supporting">
    <p:bg>
      <p:bgPr>
        <a:solidFill>
          <a:schemeClr val="bg1"/>
        </a:soli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B7109FBF-A551-0E73-F8F7-CC7C0D3CAB0F}"/>
              </a:ext>
            </a:extLst>
          </p:cNvPr>
          <p:cNvSpPr/>
          <p:nvPr userDrawn="1"/>
        </p:nvSpPr>
        <p:spPr>
          <a:xfrm>
            <a:off x="419100" y="1371600"/>
            <a:ext cx="3650025" cy="4838700"/>
          </a:xfrm>
          <a:prstGeom prst="roundRect">
            <a:avLst>
              <a:gd name="adj" fmla="val 5955"/>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 name="Title 1">
            <a:extLst>
              <a:ext uri="{FF2B5EF4-FFF2-40B4-BE49-F238E27FC236}">
                <a16:creationId xmlns:a16="http://schemas.microsoft.com/office/drawing/2014/main" id="{B23BDB79-7DA4-A7DA-FFAA-D970F473BC0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B96CAFAC-60AE-A2BB-3ABA-C67F805E8C97}"/>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7" name="Content Placeholder 3">
            <a:extLst>
              <a:ext uri="{FF2B5EF4-FFF2-40B4-BE49-F238E27FC236}">
                <a16:creationId xmlns:a16="http://schemas.microsoft.com/office/drawing/2014/main" id="{06DC1607-DD34-92DA-9340-AF0A334035F1}"/>
              </a:ext>
            </a:extLst>
          </p:cNvPr>
          <p:cNvSpPr>
            <a:spLocks noGrp="1"/>
          </p:cNvSpPr>
          <p:nvPr>
            <p:ph sz="half" idx="2" hasCustomPrompt="1"/>
          </p:nvPr>
        </p:nvSpPr>
        <p:spPr>
          <a:xfrm>
            <a:off x="789385" y="3340268"/>
            <a:ext cx="2909455" cy="1015663"/>
          </a:xfrm>
          <a:noFill/>
        </p:spPr>
        <p:txBody>
          <a:bodyPr tIns="0" bIns="0" anchor="ctr">
            <a:spAutoFit/>
          </a:bodyPr>
          <a:lstStyle>
            <a:lvl1pPr marL="0" indent="0">
              <a:lnSpc>
                <a:spcPct val="110000"/>
              </a:lnSpc>
              <a:spcAft>
                <a:spcPts val="600"/>
              </a:spcAft>
              <a:buNone/>
              <a:defRPr sz="2000"/>
            </a:lvl1pPr>
            <a:lvl2pPr marL="285750" indent="0">
              <a:lnSpc>
                <a:spcPct val="100000"/>
              </a:lnSpc>
              <a:spcAft>
                <a:spcPts val="600"/>
              </a:spcAft>
              <a:buNone/>
              <a:defRPr sz="1800"/>
            </a:lvl2pPr>
            <a:lvl3pPr marL="628650" indent="0">
              <a:lnSpc>
                <a:spcPct val="100000"/>
              </a:lnSpc>
              <a:spcAft>
                <a:spcPts val="600"/>
              </a:spcAft>
              <a:buNone/>
              <a:defRPr sz="16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6" name="Rectangle: Rounded Corners 5">
            <a:extLst>
              <a:ext uri="{FF2B5EF4-FFF2-40B4-BE49-F238E27FC236}">
                <a16:creationId xmlns:a16="http://schemas.microsoft.com/office/drawing/2014/main" id="{92F6DF51-03DE-037A-36FA-57CE810E7F5F}"/>
              </a:ext>
            </a:extLst>
          </p:cNvPr>
          <p:cNvSpPr/>
          <p:nvPr userDrawn="1"/>
        </p:nvSpPr>
        <p:spPr>
          <a:xfrm>
            <a:off x="4439410" y="3962400"/>
            <a:ext cx="7409690" cy="2247900"/>
          </a:xfrm>
          <a:prstGeom prst="roundRect">
            <a:avLst>
              <a:gd name="adj" fmla="val 6866"/>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8" name="Rectangle: Rounded Corners 7">
            <a:extLst>
              <a:ext uri="{FF2B5EF4-FFF2-40B4-BE49-F238E27FC236}">
                <a16:creationId xmlns:a16="http://schemas.microsoft.com/office/drawing/2014/main" id="{0F2FF4F5-7447-221A-7628-D02970A35BC7}"/>
              </a:ext>
            </a:extLst>
          </p:cNvPr>
          <p:cNvSpPr/>
          <p:nvPr userDrawn="1"/>
        </p:nvSpPr>
        <p:spPr>
          <a:xfrm>
            <a:off x="4439410" y="1371600"/>
            <a:ext cx="7409690" cy="2247900"/>
          </a:xfrm>
          <a:prstGeom prst="roundRect">
            <a:avLst>
              <a:gd name="adj" fmla="val 4677"/>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0" name="Content Placeholder 3">
            <a:extLst>
              <a:ext uri="{FF2B5EF4-FFF2-40B4-BE49-F238E27FC236}">
                <a16:creationId xmlns:a16="http://schemas.microsoft.com/office/drawing/2014/main" id="{1A27D050-2858-D049-1607-455C9592B65A}"/>
              </a:ext>
            </a:extLst>
          </p:cNvPr>
          <p:cNvSpPr>
            <a:spLocks noGrp="1"/>
          </p:cNvSpPr>
          <p:nvPr>
            <p:ph sz="half" idx="18" hasCustomPrompt="1"/>
          </p:nvPr>
        </p:nvSpPr>
        <p:spPr>
          <a:xfrm>
            <a:off x="4960187" y="1994800"/>
            <a:ext cx="6393613" cy="987621"/>
          </a:xfrm>
        </p:spPr>
        <p:txBody>
          <a:bodyPr anchor="ctr"/>
          <a:lstStyle>
            <a:lvl1pPr marL="0" indent="0">
              <a:lnSpc>
                <a:spcPct val="100000"/>
              </a:lnSpc>
              <a:spcAft>
                <a:spcPts val="600"/>
              </a:spcAft>
              <a:buNone/>
              <a:defRPr sz="1800" b="1">
                <a:solidFill>
                  <a:schemeClr val="accent1">
                    <a:lumMod val="40000"/>
                    <a:lumOff val="60000"/>
                  </a:schemeClr>
                </a:solidFill>
              </a:defRPr>
            </a:lvl1pPr>
            <a:lvl2pPr marL="285750" indent="-285750">
              <a:lnSpc>
                <a:spcPct val="100000"/>
              </a:lnSpc>
              <a:spcAft>
                <a:spcPts val="600"/>
              </a:spcAft>
              <a:buFont typeface="Arial" panose="020B0604020202020204" pitchFamily="34" charset="0"/>
              <a:buChar char="•"/>
              <a:defRPr sz="1600"/>
            </a:lvl2pPr>
            <a:lvl3pPr marL="287338" indent="0">
              <a:lnSpc>
                <a:spcPct val="100000"/>
              </a:lnSpc>
              <a:spcAft>
                <a:spcPts val="600"/>
              </a:spcAft>
              <a:buNone/>
              <a:defRPr sz="14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20" name="Content Placeholder 3">
            <a:extLst>
              <a:ext uri="{FF2B5EF4-FFF2-40B4-BE49-F238E27FC236}">
                <a16:creationId xmlns:a16="http://schemas.microsoft.com/office/drawing/2014/main" id="{746297EF-AFF3-48F7-A407-E3274CA69538}"/>
              </a:ext>
            </a:extLst>
          </p:cNvPr>
          <p:cNvSpPr>
            <a:spLocks noGrp="1"/>
          </p:cNvSpPr>
          <p:nvPr>
            <p:ph sz="half" idx="21" hasCustomPrompt="1"/>
          </p:nvPr>
        </p:nvSpPr>
        <p:spPr>
          <a:xfrm>
            <a:off x="4960187" y="4585600"/>
            <a:ext cx="6393613" cy="987621"/>
          </a:xfrm>
        </p:spPr>
        <p:txBody>
          <a:bodyPr anchor="ctr"/>
          <a:lstStyle>
            <a:lvl1pPr marL="0" indent="0">
              <a:lnSpc>
                <a:spcPct val="100000"/>
              </a:lnSpc>
              <a:spcAft>
                <a:spcPts val="600"/>
              </a:spcAft>
              <a:buNone/>
              <a:defRPr sz="1800" b="1">
                <a:solidFill>
                  <a:schemeClr val="accent1">
                    <a:lumMod val="40000"/>
                    <a:lumOff val="60000"/>
                  </a:schemeClr>
                </a:solidFill>
              </a:defRPr>
            </a:lvl1pPr>
            <a:lvl2pPr marL="285750" indent="-285750">
              <a:lnSpc>
                <a:spcPct val="100000"/>
              </a:lnSpc>
              <a:spcAft>
                <a:spcPts val="600"/>
              </a:spcAft>
              <a:buFont typeface="Arial" panose="020B0604020202020204" pitchFamily="34" charset="0"/>
              <a:buChar char="•"/>
              <a:defRPr sz="1600"/>
            </a:lvl2pPr>
            <a:lvl3pPr marL="287338" indent="0">
              <a:lnSpc>
                <a:spcPct val="100000"/>
              </a:lnSpc>
              <a:spcAft>
                <a:spcPts val="600"/>
              </a:spcAft>
              <a:buNone/>
              <a:defRPr sz="14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Tree>
    <p:extLst>
      <p:ext uri="{BB962C8B-B14F-4D97-AF65-F5344CB8AC3E}">
        <p14:creationId xmlns:p14="http://schemas.microsoft.com/office/powerpoint/2010/main" val="5291174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ain point + 2 supporting images">
    <p:bg>
      <p:bgPr>
        <a:solidFill>
          <a:schemeClr val="bg1"/>
        </a:solidFill>
        <a:effectLst/>
      </p:bgPr>
    </p:bg>
    <p:spTree>
      <p:nvGrpSpPr>
        <p:cNvPr id="1" name=""/>
        <p:cNvGrpSpPr/>
        <p:nvPr/>
      </p:nvGrpSpPr>
      <p:grpSpPr>
        <a:xfrm>
          <a:off x="0" y="0"/>
          <a:ext cx="0" cy="0"/>
          <a:chOff x="0" y="0"/>
          <a:chExt cx="0" cy="0"/>
        </a:xfrm>
      </p:grpSpPr>
      <p:sp>
        <p:nvSpPr>
          <p:cNvPr id="6" name="Rectangle: Rounded Corners 14">
            <a:extLst>
              <a:ext uri="{FF2B5EF4-FFF2-40B4-BE49-F238E27FC236}">
                <a16:creationId xmlns:a16="http://schemas.microsoft.com/office/drawing/2014/main" id="{ABFB6408-920D-1E6F-B461-73461F93CAA7}"/>
              </a:ext>
            </a:extLst>
          </p:cNvPr>
          <p:cNvSpPr/>
          <p:nvPr userDrawn="1"/>
        </p:nvSpPr>
        <p:spPr>
          <a:xfrm>
            <a:off x="419100" y="1371600"/>
            <a:ext cx="3650025" cy="4838700"/>
          </a:xfrm>
          <a:prstGeom prst="roundRect">
            <a:avLst>
              <a:gd name="adj" fmla="val 335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8" name="Rectangle: Rounded Corners 7">
            <a:extLst>
              <a:ext uri="{FF2B5EF4-FFF2-40B4-BE49-F238E27FC236}">
                <a16:creationId xmlns:a16="http://schemas.microsoft.com/office/drawing/2014/main" id="{20B19ADC-8D74-4951-A056-93F593F4359A}"/>
              </a:ext>
            </a:extLst>
          </p:cNvPr>
          <p:cNvSpPr/>
          <p:nvPr userDrawn="1"/>
        </p:nvSpPr>
        <p:spPr>
          <a:xfrm>
            <a:off x="4439410" y="1371600"/>
            <a:ext cx="7409690" cy="2247900"/>
          </a:xfrm>
          <a:prstGeom prst="roundRect">
            <a:avLst>
              <a:gd name="adj" fmla="val 4677"/>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4" name="Title 1">
            <a:extLst>
              <a:ext uri="{FF2B5EF4-FFF2-40B4-BE49-F238E27FC236}">
                <a16:creationId xmlns:a16="http://schemas.microsoft.com/office/drawing/2014/main" id="{B47B450E-3B8F-B9BB-23ED-77B2B602D98D}"/>
              </a:ext>
            </a:extLst>
          </p:cNvPr>
          <p:cNvSpPr>
            <a:spLocks noGrp="1"/>
          </p:cNvSpPr>
          <p:nvPr>
            <p:ph type="title"/>
          </p:nvPr>
        </p:nvSpPr>
        <p:spPr>
          <a:xfrm>
            <a:off x="419100" y="342901"/>
            <a:ext cx="11429999" cy="647176"/>
          </a:xfrm>
        </p:spPr>
        <p:txBody>
          <a:bodyPr/>
          <a:lstStyle/>
          <a:p>
            <a:r>
              <a:rPr lang="en-US"/>
              <a:t>Click to edit Master title style</a:t>
            </a:r>
          </a:p>
        </p:txBody>
      </p:sp>
      <p:sp>
        <p:nvSpPr>
          <p:cNvPr id="15" name="Slide Number Placeholder 4">
            <a:extLst>
              <a:ext uri="{FF2B5EF4-FFF2-40B4-BE49-F238E27FC236}">
                <a16:creationId xmlns:a16="http://schemas.microsoft.com/office/drawing/2014/main" id="{BFF768BE-5F94-42C9-E496-955140986137}"/>
              </a:ext>
            </a:extLst>
          </p:cNvPr>
          <p:cNvSpPr>
            <a:spLocks noGrp="1"/>
          </p:cNvSpPr>
          <p:nvPr>
            <p:ph type="sldNum" sz="quarter" idx="12"/>
          </p:nvPr>
        </p:nvSpPr>
        <p:spPr>
          <a:xfrm>
            <a:off x="9105901" y="6348151"/>
            <a:ext cx="2743200" cy="365125"/>
          </a:xfrm>
        </p:spPr>
        <p:txBody>
          <a:bodyPr/>
          <a:lstStyle/>
          <a:p>
            <a:fld id="{DC503246-BBCE-4F0A-BCDC-08FC4C52637D}" type="slidenum">
              <a:rPr lang="en-US" smtClean="0"/>
              <a:pPr/>
              <a:t>‹#›</a:t>
            </a:fld>
            <a:endParaRPr lang="en-US"/>
          </a:p>
        </p:txBody>
      </p:sp>
      <p:sp>
        <p:nvSpPr>
          <p:cNvPr id="16" name="Content Placeholder 3">
            <a:extLst>
              <a:ext uri="{FF2B5EF4-FFF2-40B4-BE49-F238E27FC236}">
                <a16:creationId xmlns:a16="http://schemas.microsoft.com/office/drawing/2014/main" id="{8E3CD08A-F4CD-7075-B39F-26A7E7D6B9B9}"/>
              </a:ext>
            </a:extLst>
          </p:cNvPr>
          <p:cNvSpPr>
            <a:spLocks noGrp="1"/>
          </p:cNvSpPr>
          <p:nvPr>
            <p:ph sz="half" idx="2" hasCustomPrompt="1"/>
          </p:nvPr>
        </p:nvSpPr>
        <p:spPr>
          <a:xfrm>
            <a:off x="643912" y="4311650"/>
            <a:ext cx="3200400" cy="1645920"/>
          </a:xfrm>
          <a:noFill/>
        </p:spPr>
        <p:txBody>
          <a:bodyPr tIns="0" bIns="0">
            <a:normAutofit/>
          </a:bodyPr>
          <a:lstStyle>
            <a:lvl1pPr marL="0" indent="0">
              <a:lnSpc>
                <a:spcPct val="100000"/>
              </a:lnSpc>
              <a:spcAft>
                <a:spcPts val="600"/>
              </a:spcAft>
              <a:buNone/>
              <a:defRPr sz="1800"/>
            </a:lvl1pPr>
            <a:lvl2pPr marL="285750" indent="0">
              <a:lnSpc>
                <a:spcPct val="100000"/>
              </a:lnSpc>
              <a:spcAft>
                <a:spcPts val="600"/>
              </a:spcAft>
              <a:buNone/>
              <a:defRPr sz="1600"/>
            </a:lvl2pPr>
            <a:lvl3pPr marL="628650" indent="0">
              <a:lnSpc>
                <a:spcPct val="100000"/>
              </a:lnSpc>
              <a:spcAft>
                <a:spcPts val="600"/>
              </a:spcAft>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7" name="Picture Placeholder 12">
            <a:extLst>
              <a:ext uri="{FF2B5EF4-FFF2-40B4-BE49-F238E27FC236}">
                <a16:creationId xmlns:a16="http://schemas.microsoft.com/office/drawing/2014/main" id="{18D1C323-2D58-E984-9769-0CF93BF35014}"/>
              </a:ext>
            </a:extLst>
          </p:cNvPr>
          <p:cNvSpPr>
            <a:spLocks noGrp="1"/>
          </p:cNvSpPr>
          <p:nvPr>
            <p:ph type="pic" sz="quarter" idx="15" hasCustomPrompt="1"/>
          </p:nvPr>
        </p:nvSpPr>
        <p:spPr>
          <a:xfrm>
            <a:off x="419101" y="1371600"/>
            <a:ext cx="3650024" cy="2622263"/>
          </a:xfrm>
          <a:prstGeom prst="roundRect">
            <a:avLst>
              <a:gd name="adj" fmla="val 5525"/>
            </a:avLst>
          </a:prstGeom>
          <a:effectLst/>
        </p:spPr>
        <p:txBody>
          <a:bodyPr anchor="ctr">
            <a:noAutofit/>
          </a:bodyPr>
          <a:lstStyle>
            <a:lvl1pPr marL="0" indent="0" algn="ctr">
              <a:buNone/>
              <a:defRPr sz="1800"/>
            </a:lvl1pPr>
          </a:lstStyle>
          <a:p>
            <a:r>
              <a:rPr lang="en-US" dirty="0"/>
              <a:t>Click icon to add image</a:t>
            </a:r>
          </a:p>
          <a:p>
            <a:endParaRPr lang="en-US" dirty="0"/>
          </a:p>
        </p:txBody>
      </p:sp>
      <p:sp>
        <p:nvSpPr>
          <p:cNvPr id="21" name="Content Placeholder 3">
            <a:extLst>
              <a:ext uri="{FF2B5EF4-FFF2-40B4-BE49-F238E27FC236}">
                <a16:creationId xmlns:a16="http://schemas.microsoft.com/office/drawing/2014/main" id="{F2AFFA86-EF61-AE52-5912-1F28DB9B6C35}"/>
              </a:ext>
            </a:extLst>
          </p:cNvPr>
          <p:cNvSpPr>
            <a:spLocks noGrp="1"/>
          </p:cNvSpPr>
          <p:nvPr>
            <p:ph sz="half" idx="18" hasCustomPrompt="1"/>
          </p:nvPr>
        </p:nvSpPr>
        <p:spPr>
          <a:xfrm>
            <a:off x="7351386" y="2049275"/>
            <a:ext cx="4002413" cy="892552"/>
          </a:xfrm>
        </p:spPr>
        <p:txBody>
          <a:bodyPr anchor="ctr"/>
          <a:lstStyle>
            <a:lvl1pPr marL="0" indent="0">
              <a:lnSpc>
                <a:spcPct val="100000"/>
              </a:lnSpc>
              <a:spcAft>
                <a:spcPts val="600"/>
              </a:spcAft>
              <a:buNone/>
              <a:defRPr sz="1600" b="1">
                <a:solidFill>
                  <a:schemeClr val="accent1">
                    <a:lumMod val="40000"/>
                    <a:lumOff val="60000"/>
                  </a:schemeClr>
                </a:solidFill>
              </a:defRPr>
            </a:lvl1pPr>
            <a:lvl2pPr marL="0" indent="0">
              <a:lnSpc>
                <a:spcPct val="100000"/>
              </a:lnSpc>
              <a:spcAft>
                <a:spcPts val="600"/>
              </a:spcAft>
              <a:buNone/>
              <a:defRPr sz="1400"/>
            </a:lvl2pPr>
            <a:lvl3pPr marL="287338" indent="0">
              <a:lnSpc>
                <a:spcPct val="100000"/>
              </a:lnSpc>
              <a:spcAft>
                <a:spcPts val="600"/>
              </a:spcAft>
              <a:buNone/>
              <a:defRPr sz="12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22" name="Picture Placeholder 19">
            <a:extLst>
              <a:ext uri="{FF2B5EF4-FFF2-40B4-BE49-F238E27FC236}">
                <a16:creationId xmlns:a16="http://schemas.microsoft.com/office/drawing/2014/main" id="{B37E5854-0024-2BA6-0A11-936EDB91894D}"/>
              </a:ext>
            </a:extLst>
          </p:cNvPr>
          <p:cNvSpPr>
            <a:spLocks noGrp="1"/>
          </p:cNvSpPr>
          <p:nvPr>
            <p:ph type="pic" sz="quarter" idx="19" hasCustomPrompt="1"/>
          </p:nvPr>
        </p:nvSpPr>
        <p:spPr>
          <a:xfrm>
            <a:off x="4448554" y="1371600"/>
            <a:ext cx="2431217" cy="2236839"/>
          </a:xfrm>
          <a:prstGeom prst="roundRect">
            <a:avLst>
              <a:gd name="adj" fmla="val 4167"/>
            </a:avLst>
          </a:prstGeom>
          <a:effectLst/>
        </p:spPr>
        <p:txBody>
          <a:bodyPr anchor="ctr"/>
          <a:lstStyle>
            <a:lvl1pPr marL="0" indent="0" algn="ctr">
              <a:buNone/>
              <a:defRPr sz="1600"/>
            </a:lvl1pPr>
          </a:lstStyle>
          <a:p>
            <a:r>
              <a:rPr lang="en-US" dirty="0"/>
              <a:t>Click icon to add image</a:t>
            </a:r>
            <a:br>
              <a:rPr lang="en-US" dirty="0"/>
            </a:br>
            <a:br>
              <a:rPr lang="en-US" dirty="0"/>
            </a:br>
            <a:endParaRPr lang="en-US" dirty="0"/>
          </a:p>
        </p:txBody>
      </p:sp>
      <p:sp>
        <p:nvSpPr>
          <p:cNvPr id="23" name="Rectangle: Rounded Corners 7">
            <a:extLst>
              <a:ext uri="{FF2B5EF4-FFF2-40B4-BE49-F238E27FC236}">
                <a16:creationId xmlns:a16="http://schemas.microsoft.com/office/drawing/2014/main" id="{4B1D0688-BD48-5879-E9D2-8DF70D6B56DF}"/>
              </a:ext>
            </a:extLst>
          </p:cNvPr>
          <p:cNvSpPr/>
          <p:nvPr userDrawn="1"/>
        </p:nvSpPr>
        <p:spPr>
          <a:xfrm>
            <a:off x="4439410" y="3962400"/>
            <a:ext cx="7409690" cy="2247900"/>
          </a:xfrm>
          <a:prstGeom prst="roundRect">
            <a:avLst>
              <a:gd name="adj" fmla="val 4677"/>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4" name="Content Placeholder 3">
            <a:extLst>
              <a:ext uri="{FF2B5EF4-FFF2-40B4-BE49-F238E27FC236}">
                <a16:creationId xmlns:a16="http://schemas.microsoft.com/office/drawing/2014/main" id="{8A001B6D-E4D2-2B03-93FF-DE67C05CDF13}"/>
              </a:ext>
            </a:extLst>
          </p:cNvPr>
          <p:cNvSpPr>
            <a:spLocks noGrp="1"/>
          </p:cNvSpPr>
          <p:nvPr>
            <p:ph sz="half" idx="20" hasCustomPrompt="1"/>
          </p:nvPr>
        </p:nvSpPr>
        <p:spPr>
          <a:xfrm>
            <a:off x="7351386" y="4640075"/>
            <a:ext cx="4002413" cy="892552"/>
          </a:xfrm>
        </p:spPr>
        <p:txBody>
          <a:bodyPr anchor="ctr"/>
          <a:lstStyle>
            <a:lvl1pPr marL="0" indent="0">
              <a:lnSpc>
                <a:spcPct val="100000"/>
              </a:lnSpc>
              <a:spcAft>
                <a:spcPts val="600"/>
              </a:spcAft>
              <a:buNone/>
              <a:defRPr sz="1600" b="1">
                <a:solidFill>
                  <a:schemeClr val="accent1">
                    <a:lumMod val="40000"/>
                    <a:lumOff val="60000"/>
                  </a:schemeClr>
                </a:solidFill>
              </a:defRPr>
            </a:lvl1pPr>
            <a:lvl2pPr marL="0" indent="0">
              <a:lnSpc>
                <a:spcPct val="100000"/>
              </a:lnSpc>
              <a:spcAft>
                <a:spcPts val="600"/>
              </a:spcAft>
              <a:buNone/>
              <a:defRPr sz="1400"/>
            </a:lvl2pPr>
            <a:lvl3pPr marL="287338" indent="0">
              <a:lnSpc>
                <a:spcPct val="100000"/>
              </a:lnSpc>
              <a:spcAft>
                <a:spcPts val="600"/>
              </a:spcAft>
              <a:buNone/>
              <a:defRPr sz="12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25" name="Picture Placeholder 19">
            <a:extLst>
              <a:ext uri="{FF2B5EF4-FFF2-40B4-BE49-F238E27FC236}">
                <a16:creationId xmlns:a16="http://schemas.microsoft.com/office/drawing/2014/main" id="{145F96AB-F97D-57A2-35EA-DA15CB79E5F8}"/>
              </a:ext>
            </a:extLst>
          </p:cNvPr>
          <p:cNvSpPr>
            <a:spLocks noGrp="1"/>
          </p:cNvSpPr>
          <p:nvPr>
            <p:ph type="pic" sz="quarter" idx="21" hasCustomPrompt="1"/>
          </p:nvPr>
        </p:nvSpPr>
        <p:spPr>
          <a:xfrm>
            <a:off x="4448554" y="3962400"/>
            <a:ext cx="2431217" cy="2236839"/>
          </a:xfrm>
          <a:prstGeom prst="roundRect">
            <a:avLst>
              <a:gd name="adj" fmla="val 4167"/>
            </a:avLst>
          </a:prstGeom>
          <a:effectLst/>
        </p:spPr>
        <p:txBody>
          <a:bodyPr anchor="ctr"/>
          <a:lstStyle>
            <a:lvl1pPr marL="0" indent="0" algn="ctr">
              <a:buNone/>
              <a:defRPr sz="1600"/>
            </a:lvl1pPr>
          </a:lstStyle>
          <a:p>
            <a:r>
              <a:rPr lang="en-US" dirty="0"/>
              <a:t>Click icon to add image</a:t>
            </a:r>
            <a:br>
              <a:rPr lang="en-US" dirty="0"/>
            </a:br>
            <a:br>
              <a:rPr lang="en-US" dirty="0"/>
            </a:br>
            <a:endParaRPr lang="en-US" dirty="0"/>
          </a:p>
        </p:txBody>
      </p:sp>
    </p:spTree>
    <p:extLst>
      <p:ext uri="{BB962C8B-B14F-4D97-AF65-F5344CB8AC3E}">
        <p14:creationId xmlns:p14="http://schemas.microsoft.com/office/powerpoint/2010/main" val="376593363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ain point + 3 supporting">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DB79-7DA4-A7DA-FFAA-D970F473BC0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B96CAFAC-60AE-A2BB-3ABA-C67F805E8C97}"/>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8" name="Rectangle: Rounded Corners 7">
            <a:extLst>
              <a:ext uri="{FF2B5EF4-FFF2-40B4-BE49-F238E27FC236}">
                <a16:creationId xmlns:a16="http://schemas.microsoft.com/office/drawing/2014/main" id="{0F2FF4F5-7447-221A-7628-D02970A35BC7}"/>
              </a:ext>
            </a:extLst>
          </p:cNvPr>
          <p:cNvSpPr/>
          <p:nvPr userDrawn="1"/>
        </p:nvSpPr>
        <p:spPr>
          <a:xfrm>
            <a:off x="419100" y="1485900"/>
            <a:ext cx="11430000" cy="1828798"/>
          </a:xfrm>
          <a:prstGeom prst="roundRect">
            <a:avLst>
              <a:gd name="adj" fmla="val 10291"/>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0" name="Content Placeholder 3">
            <a:extLst>
              <a:ext uri="{FF2B5EF4-FFF2-40B4-BE49-F238E27FC236}">
                <a16:creationId xmlns:a16="http://schemas.microsoft.com/office/drawing/2014/main" id="{1A27D050-2858-D049-1607-455C9592B65A}"/>
              </a:ext>
            </a:extLst>
          </p:cNvPr>
          <p:cNvSpPr>
            <a:spLocks noGrp="1"/>
          </p:cNvSpPr>
          <p:nvPr>
            <p:ph sz="half" idx="18" hasCustomPrompt="1"/>
          </p:nvPr>
        </p:nvSpPr>
        <p:spPr>
          <a:xfrm>
            <a:off x="744232" y="1907857"/>
            <a:ext cx="10775280" cy="984885"/>
          </a:xfrm>
        </p:spPr>
        <p:txBody>
          <a:bodyPr anchor="ctr"/>
          <a:lstStyle>
            <a:lvl1pPr marL="0" indent="0">
              <a:lnSpc>
                <a:spcPct val="100000"/>
              </a:lnSpc>
              <a:spcAft>
                <a:spcPts val="600"/>
              </a:spcAft>
              <a:buNone/>
              <a:defRPr sz="1800" b="1">
                <a:solidFill>
                  <a:schemeClr val="accent1">
                    <a:lumMod val="40000"/>
                    <a:lumOff val="60000"/>
                  </a:schemeClr>
                </a:solidFill>
              </a:defRPr>
            </a:lvl1pPr>
            <a:lvl2pPr marL="285750" indent="-285750">
              <a:lnSpc>
                <a:spcPct val="100000"/>
              </a:lnSpc>
              <a:spcAft>
                <a:spcPts val="600"/>
              </a:spcAft>
              <a:buFont typeface="Arial" panose="020B0604020202020204" pitchFamily="34" charset="0"/>
              <a:buChar char="•"/>
              <a:defRPr sz="1600"/>
            </a:lvl2pPr>
            <a:lvl3pPr marL="287338" indent="0">
              <a:lnSpc>
                <a:spcPct val="100000"/>
              </a:lnSpc>
              <a:spcAft>
                <a:spcPts val="600"/>
              </a:spcAft>
              <a:buNone/>
              <a:defRPr sz="14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9" name="Rectangle: Rounded Corners 8">
            <a:extLst>
              <a:ext uri="{FF2B5EF4-FFF2-40B4-BE49-F238E27FC236}">
                <a16:creationId xmlns:a16="http://schemas.microsoft.com/office/drawing/2014/main" id="{6377A2A5-F4FE-67F7-ADE6-5A4C45C46636}"/>
              </a:ext>
            </a:extLst>
          </p:cNvPr>
          <p:cNvSpPr/>
          <p:nvPr userDrawn="1"/>
        </p:nvSpPr>
        <p:spPr>
          <a:xfrm>
            <a:off x="419100" y="3543302"/>
            <a:ext cx="3678669" cy="2666998"/>
          </a:xfrm>
          <a:prstGeom prst="roundRect">
            <a:avLst>
              <a:gd name="adj" fmla="val 375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4" name="Text Placeholder 2">
            <a:extLst>
              <a:ext uri="{FF2B5EF4-FFF2-40B4-BE49-F238E27FC236}">
                <a16:creationId xmlns:a16="http://schemas.microsoft.com/office/drawing/2014/main" id="{B7155E0E-FE90-30B4-29B2-5095FF7F7DFF}"/>
              </a:ext>
            </a:extLst>
          </p:cNvPr>
          <p:cNvSpPr>
            <a:spLocks noGrp="1"/>
          </p:cNvSpPr>
          <p:nvPr userDrawn="1">
            <p:ph type="body" idx="1" hasCustomPrompt="1"/>
          </p:nvPr>
        </p:nvSpPr>
        <p:spPr>
          <a:xfrm>
            <a:off x="746593" y="3857623"/>
            <a:ext cx="3023683"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16" name="Content Placeholder 3">
            <a:extLst>
              <a:ext uri="{FF2B5EF4-FFF2-40B4-BE49-F238E27FC236}">
                <a16:creationId xmlns:a16="http://schemas.microsoft.com/office/drawing/2014/main" id="{542C1789-5BCE-3857-98C9-2C699654BC1E}"/>
              </a:ext>
            </a:extLst>
          </p:cNvPr>
          <p:cNvSpPr>
            <a:spLocks noGrp="1"/>
          </p:cNvSpPr>
          <p:nvPr userDrawn="1">
            <p:ph sz="half" idx="2" hasCustomPrompt="1"/>
          </p:nvPr>
        </p:nvSpPr>
        <p:spPr>
          <a:xfrm>
            <a:off x="746593" y="4255530"/>
            <a:ext cx="3023683"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6" name="Rectangle: Rounded Corners 8">
            <a:extLst>
              <a:ext uri="{FF2B5EF4-FFF2-40B4-BE49-F238E27FC236}">
                <a16:creationId xmlns:a16="http://schemas.microsoft.com/office/drawing/2014/main" id="{B0BFE81F-8456-AC39-1679-18D4E426E6AF}"/>
              </a:ext>
            </a:extLst>
          </p:cNvPr>
          <p:cNvSpPr/>
          <p:nvPr userDrawn="1"/>
        </p:nvSpPr>
        <p:spPr>
          <a:xfrm>
            <a:off x="8170431" y="3543302"/>
            <a:ext cx="3678669" cy="2666998"/>
          </a:xfrm>
          <a:prstGeom prst="roundRect">
            <a:avLst>
              <a:gd name="adj" fmla="val 375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7" name="Text Placeholder 2">
            <a:extLst>
              <a:ext uri="{FF2B5EF4-FFF2-40B4-BE49-F238E27FC236}">
                <a16:creationId xmlns:a16="http://schemas.microsoft.com/office/drawing/2014/main" id="{607609F0-4D50-9330-513F-4BCA6409BF89}"/>
              </a:ext>
            </a:extLst>
          </p:cNvPr>
          <p:cNvSpPr>
            <a:spLocks noGrp="1"/>
          </p:cNvSpPr>
          <p:nvPr>
            <p:ph type="body" idx="19" hasCustomPrompt="1"/>
          </p:nvPr>
        </p:nvSpPr>
        <p:spPr>
          <a:xfrm>
            <a:off x="8497924" y="3857623"/>
            <a:ext cx="3023683"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13" name="Content Placeholder 3">
            <a:extLst>
              <a:ext uri="{FF2B5EF4-FFF2-40B4-BE49-F238E27FC236}">
                <a16:creationId xmlns:a16="http://schemas.microsoft.com/office/drawing/2014/main" id="{7E659CCA-1997-5805-AE7F-FC2CBA8438F0}"/>
              </a:ext>
            </a:extLst>
          </p:cNvPr>
          <p:cNvSpPr>
            <a:spLocks noGrp="1"/>
          </p:cNvSpPr>
          <p:nvPr>
            <p:ph sz="half" idx="20" hasCustomPrompt="1"/>
          </p:nvPr>
        </p:nvSpPr>
        <p:spPr>
          <a:xfrm>
            <a:off x="8497924" y="4255530"/>
            <a:ext cx="3023683"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5" name="Rectangle: Rounded Corners 8">
            <a:extLst>
              <a:ext uri="{FF2B5EF4-FFF2-40B4-BE49-F238E27FC236}">
                <a16:creationId xmlns:a16="http://schemas.microsoft.com/office/drawing/2014/main" id="{291BB76D-D157-C126-D16B-F05861C573FC}"/>
              </a:ext>
            </a:extLst>
          </p:cNvPr>
          <p:cNvSpPr/>
          <p:nvPr userDrawn="1"/>
        </p:nvSpPr>
        <p:spPr>
          <a:xfrm>
            <a:off x="4294765" y="3543302"/>
            <a:ext cx="3678669" cy="2666998"/>
          </a:xfrm>
          <a:prstGeom prst="roundRect">
            <a:avLst>
              <a:gd name="adj" fmla="val 375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0" name="Text Placeholder 2">
            <a:extLst>
              <a:ext uri="{FF2B5EF4-FFF2-40B4-BE49-F238E27FC236}">
                <a16:creationId xmlns:a16="http://schemas.microsoft.com/office/drawing/2014/main" id="{BAD33963-AB69-FE2A-ECBE-D6DDEC9E474F}"/>
              </a:ext>
            </a:extLst>
          </p:cNvPr>
          <p:cNvSpPr>
            <a:spLocks noGrp="1"/>
          </p:cNvSpPr>
          <p:nvPr>
            <p:ph type="body" idx="21" hasCustomPrompt="1"/>
          </p:nvPr>
        </p:nvSpPr>
        <p:spPr>
          <a:xfrm>
            <a:off x="4622258" y="3857623"/>
            <a:ext cx="3023683"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22" name="Content Placeholder 3">
            <a:extLst>
              <a:ext uri="{FF2B5EF4-FFF2-40B4-BE49-F238E27FC236}">
                <a16:creationId xmlns:a16="http://schemas.microsoft.com/office/drawing/2014/main" id="{1B379EDC-66F5-D1E6-79F5-D2E991C68823}"/>
              </a:ext>
            </a:extLst>
          </p:cNvPr>
          <p:cNvSpPr>
            <a:spLocks noGrp="1"/>
          </p:cNvSpPr>
          <p:nvPr>
            <p:ph sz="half" idx="22" hasCustomPrompt="1"/>
          </p:nvPr>
        </p:nvSpPr>
        <p:spPr>
          <a:xfrm>
            <a:off x="4622258" y="4255530"/>
            <a:ext cx="3023683"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Tree>
    <p:extLst>
      <p:ext uri="{BB962C8B-B14F-4D97-AF65-F5344CB8AC3E}">
        <p14:creationId xmlns:p14="http://schemas.microsoft.com/office/powerpoint/2010/main" val="338514014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ain point w photo + 3 supporting">
    <p:bg>
      <p:bgPr>
        <a:solidFill>
          <a:schemeClr val="bg1"/>
        </a:solidFill>
        <a:effectLst/>
      </p:bgPr>
    </p:bg>
    <p:spTree>
      <p:nvGrpSpPr>
        <p:cNvPr id="1" name=""/>
        <p:cNvGrpSpPr/>
        <p:nvPr/>
      </p:nvGrpSpPr>
      <p:grpSpPr>
        <a:xfrm>
          <a:off x="0" y="0"/>
          <a:ext cx="0" cy="0"/>
          <a:chOff x="0" y="0"/>
          <a:chExt cx="0" cy="0"/>
        </a:xfrm>
      </p:grpSpPr>
      <p:sp>
        <p:nvSpPr>
          <p:cNvPr id="6" name="Rectangle: Rounded Corners 10">
            <a:extLst>
              <a:ext uri="{FF2B5EF4-FFF2-40B4-BE49-F238E27FC236}">
                <a16:creationId xmlns:a16="http://schemas.microsoft.com/office/drawing/2014/main" id="{A477AA5C-159F-62CD-6AB3-B00F2A3A514F}"/>
              </a:ext>
            </a:extLst>
          </p:cNvPr>
          <p:cNvSpPr/>
          <p:nvPr userDrawn="1"/>
        </p:nvSpPr>
        <p:spPr>
          <a:xfrm>
            <a:off x="8460853" y="3543302"/>
            <a:ext cx="3388247" cy="2666998"/>
          </a:xfrm>
          <a:prstGeom prst="roundRect">
            <a:avLst>
              <a:gd name="adj" fmla="val 5020"/>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3" name="Title 1">
            <a:extLst>
              <a:ext uri="{FF2B5EF4-FFF2-40B4-BE49-F238E27FC236}">
                <a16:creationId xmlns:a16="http://schemas.microsoft.com/office/drawing/2014/main" id="{3557FA9E-9D5B-C34C-8303-2319FBA56496}"/>
              </a:ext>
            </a:extLst>
          </p:cNvPr>
          <p:cNvSpPr>
            <a:spLocks noGrp="1"/>
          </p:cNvSpPr>
          <p:nvPr>
            <p:ph type="title"/>
          </p:nvPr>
        </p:nvSpPr>
        <p:spPr>
          <a:xfrm>
            <a:off x="419100" y="342901"/>
            <a:ext cx="11429999" cy="647176"/>
          </a:xfrm>
        </p:spPr>
        <p:txBody>
          <a:bodyPr/>
          <a:lstStyle/>
          <a:p>
            <a:r>
              <a:rPr lang="en-US"/>
              <a:t>Click to edit Master title style</a:t>
            </a:r>
          </a:p>
        </p:txBody>
      </p:sp>
      <p:sp>
        <p:nvSpPr>
          <p:cNvPr id="20" name="Slide Number Placeholder 4">
            <a:extLst>
              <a:ext uri="{FF2B5EF4-FFF2-40B4-BE49-F238E27FC236}">
                <a16:creationId xmlns:a16="http://schemas.microsoft.com/office/drawing/2014/main" id="{C314C204-02A8-6E43-99EF-091BB7B4C99B}"/>
              </a:ext>
            </a:extLst>
          </p:cNvPr>
          <p:cNvSpPr>
            <a:spLocks noGrp="1"/>
          </p:cNvSpPr>
          <p:nvPr>
            <p:ph type="sldNum" sz="quarter" idx="12"/>
          </p:nvPr>
        </p:nvSpPr>
        <p:spPr>
          <a:xfrm>
            <a:off x="9105901" y="6348151"/>
            <a:ext cx="2743200" cy="365125"/>
          </a:xfrm>
        </p:spPr>
        <p:txBody>
          <a:bodyPr/>
          <a:lstStyle/>
          <a:p>
            <a:fld id="{DC503246-BBCE-4F0A-BCDC-08FC4C52637D}" type="slidenum">
              <a:rPr lang="en-US" smtClean="0"/>
              <a:pPr/>
              <a:t>‹#›</a:t>
            </a:fld>
            <a:endParaRPr lang="en-US"/>
          </a:p>
        </p:txBody>
      </p:sp>
      <p:sp>
        <p:nvSpPr>
          <p:cNvPr id="22" name="Rectangle: Rounded Corners 7">
            <a:extLst>
              <a:ext uri="{FF2B5EF4-FFF2-40B4-BE49-F238E27FC236}">
                <a16:creationId xmlns:a16="http://schemas.microsoft.com/office/drawing/2014/main" id="{B0C1D41D-BAB7-A7EA-8053-4899AA956B42}"/>
              </a:ext>
            </a:extLst>
          </p:cNvPr>
          <p:cNvSpPr/>
          <p:nvPr userDrawn="1"/>
        </p:nvSpPr>
        <p:spPr>
          <a:xfrm>
            <a:off x="1162246" y="1485900"/>
            <a:ext cx="10686854" cy="1828798"/>
          </a:xfrm>
          <a:prstGeom prst="roundRect">
            <a:avLst>
              <a:gd name="adj" fmla="val 7369"/>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3" name="Content Placeholder 3">
            <a:extLst>
              <a:ext uri="{FF2B5EF4-FFF2-40B4-BE49-F238E27FC236}">
                <a16:creationId xmlns:a16="http://schemas.microsoft.com/office/drawing/2014/main" id="{D7BCFF0A-3A35-DC91-3F6F-0D3629185D0A}"/>
              </a:ext>
            </a:extLst>
          </p:cNvPr>
          <p:cNvSpPr>
            <a:spLocks noGrp="1"/>
          </p:cNvSpPr>
          <p:nvPr>
            <p:ph sz="half" idx="18" hasCustomPrompt="1"/>
          </p:nvPr>
        </p:nvSpPr>
        <p:spPr>
          <a:xfrm>
            <a:off x="2668577" y="1907857"/>
            <a:ext cx="8756566" cy="984885"/>
          </a:xfrm>
        </p:spPr>
        <p:txBody>
          <a:bodyPr anchor="ctr"/>
          <a:lstStyle>
            <a:lvl1pPr marL="0" indent="0">
              <a:lnSpc>
                <a:spcPct val="100000"/>
              </a:lnSpc>
              <a:spcAft>
                <a:spcPts val="600"/>
              </a:spcAft>
              <a:buNone/>
              <a:defRPr sz="1800" b="1">
                <a:solidFill>
                  <a:schemeClr val="accent1">
                    <a:lumMod val="40000"/>
                    <a:lumOff val="60000"/>
                  </a:schemeClr>
                </a:solidFill>
              </a:defRPr>
            </a:lvl1pPr>
            <a:lvl2pPr marL="285750" indent="-285750">
              <a:lnSpc>
                <a:spcPct val="100000"/>
              </a:lnSpc>
              <a:spcAft>
                <a:spcPts val="600"/>
              </a:spcAft>
              <a:buFont typeface="Arial" panose="020B0604020202020204" pitchFamily="34" charset="0"/>
              <a:buChar char="•"/>
              <a:defRPr sz="1600"/>
            </a:lvl2pPr>
            <a:lvl3pPr marL="287338" indent="0">
              <a:lnSpc>
                <a:spcPct val="100000"/>
              </a:lnSpc>
              <a:spcAft>
                <a:spcPts val="600"/>
              </a:spcAft>
              <a:buNone/>
              <a:defRPr sz="14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24" name="Rectangle: Rounded Corners 8">
            <a:extLst>
              <a:ext uri="{FF2B5EF4-FFF2-40B4-BE49-F238E27FC236}">
                <a16:creationId xmlns:a16="http://schemas.microsoft.com/office/drawing/2014/main" id="{EF5EA3BB-10E0-B04C-60DD-6EE5C33E8C75}"/>
              </a:ext>
            </a:extLst>
          </p:cNvPr>
          <p:cNvSpPr/>
          <p:nvPr userDrawn="1"/>
        </p:nvSpPr>
        <p:spPr>
          <a:xfrm>
            <a:off x="1181103" y="3543302"/>
            <a:ext cx="3388247" cy="2666998"/>
          </a:xfrm>
          <a:prstGeom prst="roundRect">
            <a:avLst>
              <a:gd name="adj" fmla="val 375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5" name="Rectangle: Rounded Corners 10">
            <a:extLst>
              <a:ext uri="{FF2B5EF4-FFF2-40B4-BE49-F238E27FC236}">
                <a16:creationId xmlns:a16="http://schemas.microsoft.com/office/drawing/2014/main" id="{57351171-1DA9-AF08-C3C2-96B12F0DDDDD}"/>
              </a:ext>
            </a:extLst>
          </p:cNvPr>
          <p:cNvSpPr/>
          <p:nvPr userDrawn="1"/>
        </p:nvSpPr>
        <p:spPr>
          <a:xfrm>
            <a:off x="4820978" y="3543302"/>
            <a:ext cx="3388247" cy="2666998"/>
          </a:xfrm>
          <a:prstGeom prst="roundRect">
            <a:avLst>
              <a:gd name="adj" fmla="val 5020"/>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6" name="Text Placeholder 2">
            <a:extLst>
              <a:ext uri="{FF2B5EF4-FFF2-40B4-BE49-F238E27FC236}">
                <a16:creationId xmlns:a16="http://schemas.microsoft.com/office/drawing/2014/main" id="{69C43166-2DA6-A0B7-21E8-CEE047D8E016}"/>
              </a:ext>
            </a:extLst>
          </p:cNvPr>
          <p:cNvSpPr>
            <a:spLocks noGrp="1"/>
          </p:cNvSpPr>
          <p:nvPr>
            <p:ph type="body" idx="1" hasCustomPrompt="1"/>
          </p:nvPr>
        </p:nvSpPr>
        <p:spPr>
          <a:xfrm>
            <a:off x="1423748" y="3857623"/>
            <a:ext cx="2902956"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27" name="Content Placeholder 3">
            <a:extLst>
              <a:ext uri="{FF2B5EF4-FFF2-40B4-BE49-F238E27FC236}">
                <a16:creationId xmlns:a16="http://schemas.microsoft.com/office/drawing/2014/main" id="{EB3E3EA0-DF42-5351-E520-1805467D5978}"/>
              </a:ext>
            </a:extLst>
          </p:cNvPr>
          <p:cNvSpPr>
            <a:spLocks noGrp="1"/>
          </p:cNvSpPr>
          <p:nvPr>
            <p:ph sz="half" idx="2" hasCustomPrompt="1"/>
          </p:nvPr>
        </p:nvSpPr>
        <p:spPr>
          <a:xfrm>
            <a:off x="1423748" y="4255530"/>
            <a:ext cx="2902956"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28" name="Text Placeholder 4">
            <a:extLst>
              <a:ext uri="{FF2B5EF4-FFF2-40B4-BE49-F238E27FC236}">
                <a16:creationId xmlns:a16="http://schemas.microsoft.com/office/drawing/2014/main" id="{74A0013E-F300-BF10-DCDB-6396B184E1F9}"/>
              </a:ext>
            </a:extLst>
          </p:cNvPr>
          <p:cNvSpPr>
            <a:spLocks noGrp="1"/>
          </p:cNvSpPr>
          <p:nvPr>
            <p:ph type="body" sz="quarter" idx="3" hasCustomPrompt="1"/>
          </p:nvPr>
        </p:nvSpPr>
        <p:spPr>
          <a:xfrm>
            <a:off x="5063624" y="3857623"/>
            <a:ext cx="2902956"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29" name="Content Placeholder 5">
            <a:extLst>
              <a:ext uri="{FF2B5EF4-FFF2-40B4-BE49-F238E27FC236}">
                <a16:creationId xmlns:a16="http://schemas.microsoft.com/office/drawing/2014/main" id="{BC47406E-2043-1985-F7B5-1AFF4F45BE03}"/>
              </a:ext>
            </a:extLst>
          </p:cNvPr>
          <p:cNvSpPr>
            <a:spLocks noGrp="1"/>
          </p:cNvSpPr>
          <p:nvPr>
            <p:ph sz="quarter" idx="4" hasCustomPrompt="1"/>
          </p:nvPr>
        </p:nvSpPr>
        <p:spPr>
          <a:xfrm>
            <a:off x="5063624" y="4255530"/>
            <a:ext cx="2902956"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30" name="Text Placeholder 4">
            <a:extLst>
              <a:ext uri="{FF2B5EF4-FFF2-40B4-BE49-F238E27FC236}">
                <a16:creationId xmlns:a16="http://schemas.microsoft.com/office/drawing/2014/main" id="{6446EF66-AF34-1E0F-856E-C8F8ECD4CEAC}"/>
              </a:ext>
            </a:extLst>
          </p:cNvPr>
          <p:cNvSpPr>
            <a:spLocks noGrp="1"/>
          </p:cNvSpPr>
          <p:nvPr>
            <p:ph type="body" sz="quarter" idx="13" hasCustomPrompt="1"/>
          </p:nvPr>
        </p:nvSpPr>
        <p:spPr>
          <a:xfrm>
            <a:off x="8703497" y="3857623"/>
            <a:ext cx="2902956"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31" name="Content Placeholder 5">
            <a:extLst>
              <a:ext uri="{FF2B5EF4-FFF2-40B4-BE49-F238E27FC236}">
                <a16:creationId xmlns:a16="http://schemas.microsoft.com/office/drawing/2014/main" id="{DC2F462B-F2F2-F5C6-1406-F3F64BAE7ED3}"/>
              </a:ext>
            </a:extLst>
          </p:cNvPr>
          <p:cNvSpPr>
            <a:spLocks noGrp="1"/>
          </p:cNvSpPr>
          <p:nvPr>
            <p:ph sz="quarter" idx="14" hasCustomPrompt="1"/>
          </p:nvPr>
        </p:nvSpPr>
        <p:spPr>
          <a:xfrm>
            <a:off x="8703497" y="4255530"/>
            <a:ext cx="2902956"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32" name="Oval 31">
            <a:extLst>
              <a:ext uri="{FF2B5EF4-FFF2-40B4-BE49-F238E27FC236}">
                <a16:creationId xmlns:a16="http://schemas.microsoft.com/office/drawing/2014/main" id="{CE5E9E0D-CFE5-2AE4-9E60-BAB0447A8A70}"/>
              </a:ext>
            </a:extLst>
          </p:cNvPr>
          <p:cNvSpPr/>
          <p:nvPr userDrawn="1"/>
        </p:nvSpPr>
        <p:spPr>
          <a:xfrm>
            <a:off x="430976" y="1476253"/>
            <a:ext cx="1852328" cy="1852328"/>
          </a:xfrm>
          <a:prstGeom prst="ellipse">
            <a:avLst/>
          </a:prstGeom>
          <a:solidFill>
            <a:schemeClr val="bg1"/>
          </a:solidFill>
          <a:ln w="25400">
            <a:gradFill>
              <a:gsLst>
                <a:gs pos="0">
                  <a:schemeClr val="accent6"/>
                </a:gs>
                <a:gs pos="100000">
                  <a:schemeClr val="accent3"/>
                </a:gs>
                <a:gs pos="3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
        <p:nvSpPr>
          <p:cNvPr id="33" name="Picture Placeholder 12">
            <a:extLst>
              <a:ext uri="{FF2B5EF4-FFF2-40B4-BE49-F238E27FC236}">
                <a16:creationId xmlns:a16="http://schemas.microsoft.com/office/drawing/2014/main" id="{EC412EF2-03F2-40B9-0D02-EB4F8F46A538}"/>
              </a:ext>
            </a:extLst>
          </p:cNvPr>
          <p:cNvSpPr>
            <a:spLocks noGrp="1"/>
          </p:cNvSpPr>
          <p:nvPr>
            <p:ph type="pic" sz="quarter" idx="15" hasCustomPrompt="1"/>
          </p:nvPr>
        </p:nvSpPr>
        <p:spPr>
          <a:xfrm>
            <a:off x="430976" y="1485900"/>
            <a:ext cx="1852328" cy="1852328"/>
          </a:xfrm>
          <a:prstGeom prst="ellipse">
            <a:avLst/>
          </a:prstGeom>
        </p:spPr>
        <p:txBody>
          <a:bodyPr>
            <a:noAutofit/>
          </a:bodyPr>
          <a:lstStyle>
            <a:lvl1pPr marL="0" indent="0">
              <a:buNone/>
              <a:defRPr sz="1800"/>
            </a:lvl1pPr>
          </a:lstStyle>
          <a:p>
            <a:r>
              <a:rPr lang="en-US" dirty="0"/>
              <a:t>Click icon to add image</a:t>
            </a:r>
          </a:p>
        </p:txBody>
      </p:sp>
    </p:spTree>
    <p:extLst>
      <p:ext uri="{BB962C8B-B14F-4D97-AF65-F5344CB8AC3E}">
        <p14:creationId xmlns:p14="http://schemas.microsoft.com/office/powerpoint/2010/main" val="110010184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our pillars">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7A7BC55-834F-35C9-7A9C-F351FE4ECF2E}"/>
              </a:ext>
            </a:extLst>
          </p:cNvPr>
          <p:cNvSpPr>
            <a:spLocks noGrp="1"/>
          </p:cNvSpPr>
          <p:nvPr>
            <p:ph type="title"/>
          </p:nvPr>
        </p:nvSpPr>
        <p:spPr>
          <a:xfrm>
            <a:off x="419100" y="342901"/>
            <a:ext cx="11429999" cy="647176"/>
          </a:xfrm>
        </p:spPr>
        <p:txBody>
          <a:bodyPr/>
          <a:lstStyle/>
          <a:p>
            <a:r>
              <a:rPr lang="en-US"/>
              <a:t>Click to edit Master title style</a:t>
            </a:r>
          </a:p>
        </p:txBody>
      </p:sp>
      <p:sp>
        <p:nvSpPr>
          <p:cNvPr id="12" name="Slide Number Placeholder 4">
            <a:extLst>
              <a:ext uri="{FF2B5EF4-FFF2-40B4-BE49-F238E27FC236}">
                <a16:creationId xmlns:a16="http://schemas.microsoft.com/office/drawing/2014/main" id="{6415D1DC-82BC-C90A-95C3-76B019B37FDF}"/>
              </a:ext>
            </a:extLst>
          </p:cNvPr>
          <p:cNvSpPr>
            <a:spLocks noGrp="1"/>
          </p:cNvSpPr>
          <p:nvPr>
            <p:ph type="sldNum" sz="quarter" idx="12"/>
          </p:nvPr>
        </p:nvSpPr>
        <p:spPr>
          <a:xfrm>
            <a:off x="9105901" y="6348151"/>
            <a:ext cx="2743200" cy="365125"/>
          </a:xfrm>
        </p:spPr>
        <p:txBody>
          <a:bodyPr/>
          <a:lstStyle/>
          <a:p>
            <a:fld id="{DC503246-BBCE-4F0A-BCDC-08FC4C52637D}" type="slidenum">
              <a:rPr lang="en-US" smtClean="0"/>
              <a:pPr/>
              <a:t>‹#›</a:t>
            </a:fld>
            <a:endParaRPr lang="en-US"/>
          </a:p>
        </p:txBody>
      </p:sp>
      <p:sp>
        <p:nvSpPr>
          <p:cNvPr id="14" name="Rectangle: Rounded Corners 14">
            <a:extLst>
              <a:ext uri="{FF2B5EF4-FFF2-40B4-BE49-F238E27FC236}">
                <a16:creationId xmlns:a16="http://schemas.microsoft.com/office/drawing/2014/main" id="{8BC3FC6D-2BA5-FEEC-EDCC-688A872C0FA3}"/>
              </a:ext>
            </a:extLst>
          </p:cNvPr>
          <p:cNvSpPr/>
          <p:nvPr userDrawn="1"/>
        </p:nvSpPr>
        <p:spPr>
          <a:xfrm>
            <a:off x="419100" y="2060812"/>
            <a:ext cx="11430000" cy="4149488"/>
          </a:xfrm>
          <a:prstGeom prst="roundRect">
            <a:avLst>
              <a:gd name="adj" fmla="val 313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18" name="Oval 17">
            <a:extLst>
              <a:ext uri="{FF2B5EF4-FFF2-40B4-BE49-F238E27FC236}">
                <a16:creationId xmlns:a16="http://schemas.microsoft.com/office/drawing/2014/main" id="{B1A7F1E9-13EA-7BD9-34BF-D5753914E19D}"/>
              </a:ext>
            </a:extLst>
          </p:cNvPr>
          <p:cNvSpPr/>
          <p:nvPr userDrawn="1"/>
        </p:nvSpPr>
        <p:spPr>
          <a:xfrm>
            <a:off x="1035007" y="1485900"/>
            <a:ext cx="1499616" cy="1499616"/>
          </a:xfrm>
          <a:prstGeom prst="ellipse">
            <a:avLst/>
          </a:prstGeom>
          <a:solidFill>
            <a:schemeClr val="bg1"/>
          </a:solidFill>
          <a:ln w="25400">
            <a:gradFill>
              <a:gsLst>
                <a:gs pos="0">
                  <a:schemeClr val="accent6"/>
                </a:gs>
                <a:gs pos="100000">
                  <a:schemeClr val="accent3"/>
                </a:gs>
                <a:gs pos="3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cxnSp>
        <p:nvCxnSpPr>
          <p:cNvPr id="19" name="Straight Connector 18">
            <a:extLst>
              <a:ext uri="{FF2B5EF4-FFF2-40B4-BE49-F238E27FC236}">
                <a16:creationId xmlns:a16="http://schemas.microsoft.com/office/drawing/2014/main" id="{9BC335E8-287B-2524-150D-033C483514FE}"/>
              </a:ext>
            </a:extLst>
          </p:cNvPr>
          <p:cNvCxnSpPr>
            <a:cxnSpLocks/>
          </p:cNvCxnSpPr>
          <p:nvPr userDrawn="1"/>
        </p:nvCxnSpPr>
        <p:spPr>
          <a:xfrm>
            <a:off x="1278605" y="4046545"/>
            <a:ext cx="1016035" cy="0"/>
          </a:xfrm>
          <a:prstGeom prst="line">
            <a:avLst/>
          </a:prstGeom>
          <a:ln w="12700" cap="rnd">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Picture Placeholder 12">
            <a:extLst>
              <a:ext uri="{FF2B5EF4-FFF2-40B4-BE49-F238E27FC236}">
                <a16:creationId xmlns:a16="http://schemas.microsoft.com/office/drawing/2014/main" id="{4EDBDAE7-8B58-8891-7327-E4ABE61D6F14}"/>
              </a:ext>
            </a:extLst>
          </p:cNvPr>
          <p:cNvSpPr>
            <a:spLocks noGrp="1"/>
          </p:cNvSpPr>
          <p:nvPr>
            <p:ph type="pic" sz="quarter" idx="15" hasCustomPrompt="1"/>
          </p:nvPr>
        </p:nvSpPr>
        <p:spPr>
          <a:xfrm>
            <a:off x="1044532" y="1495425"/>
            <a:ext cx="1480566" cy="1480566"/>
          </a:xfrm>
          <a:prstGeom prst="ellipse">
            <a:avLst/>
          </a:prstGeom>
        </p:spPr>
        <p:txBody>
          <a:bodyPr>
            <a:noAutofit/>
          </a:bodyPr>
          <a:lstStyle>
            <a:lvl1pPr marL="0" indent="0">
              <a:buNone/>
              <a:defRPr sz="1400"/>
            </a:lvl1pPr>
          </a:lstStyle>
          <a:p>
            <a:r>
              <a:rPr lang="en-US" dirty="0"/>
              <a:t>Click icon to add image</a:t>
            </a:r>
          </a:p>
        </p:txBody>
      </p:sp>
      <p:sp>
        <p:nvSpPr>
          <p:cNvPr id="27" name="Text Placeholder 12">
            <a:extLst>
              <a:ext uri="{FF2B5EF4-FFF2-40B4-BE49-F238E27FC236}">
                <a16:creationId xmlns:a16="http://schemas.microsoft.com/office/drawing/2014/main" id="{5B3B7C79-38B0-1A2E-803F-0A79610FAE5D}"/>
              </a:ext>
            </a:extLst>
          </p:cNvPr>
          <p:cNvSpPr>
            <a:spLocks noGrp="1"/>
          </p:cNvSpPr>
          <p:nvPr>
            <p:ph type="body" sz="quarter" idx="14"/>
          </p:nvPr>
        </p:nvSpPr>
        <p:spPr>
          <a:xfrm>
            <a:off x="619391" y="4273981"/>
            <a:ext cx="2334463" cy="270024"/>
          </a:xfrm>
        </p:spPr>
        <p:txBody>
          <a:bodyPr anchor="t"/>
          <a:lstStyle>
            <a:lvl1pPr marL="0" indent="0" algn="ctr">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28" name="Text Placeholder 2">
            <a:extLst>
              <a:ext uri="{FF2B5EF4-FFF2-40B4-BE49-F238E27FC236}">
                <a16:creationId xmlns:a16="http://schemas.microsoft.com/office/drawing/2014/main" id="{549748C2-5A9E-2CC4-DDB7-9C25E95F7A4E}"/>
              </a:ext>
            </a:extLst>
          </p:cNvPr>
          <p:cNvSpPr>
            <a:spLocks noGrp="1"/>
          </p:cNvSpPr>
          <p:nvPr>
            <p:ph type="body" idx="1" hasCustomPrompt="1"/>
          </p:nvPr>
        </p:nvSpPr>
        <p:spPr>
          <a:xfrm>
            <a:off x="619390" y="3524536"/>
            <a:ext cx="2334464" cy="369332"/>
          </a:xfrm>
        </p:spPr>
        <p:txBody>
          <a:bodyPr anchor="t"/>
          <a:lstStyle>
            <a:lvl1pPr marL="0" indent="0" algn="ctr">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29" name="Oval 28">
            <a:extLst>
              <a:ext uri="{FF2B5EF4-FFF2-40B4-BE49-F238E27FC236}">
                <a16:creationId xmlns:a16="http://schemas.microsoft.com/office/drawing/2014/main" id="{71484C2E-741E-425F-80B2-476B27E37934}"/>
              </a:ext>
            </a:extLst>
          </p:cNvPr>
          <p:cNvSpPr/>
          <p:nvPr userDrawn="1"/>
        </p:nvSpPr>
        <p:spPr>
          <a:xfrm>
            <a:off x="3907187" y="1485900"/>
            <a:ext cx="1499616" cy="1499616"/>
          </a:xfrm>
          <a:prstGeom prst="ellipse">
            <a:avLst/>
          </a:prstGeom>
          <a:solidFill>
            <a:schemeClr val="bg1"/>
          </a:solidFill>
          <a:ln w="25400">
            <a:gradFill>
              <a:gsLst>
                <a:gs pos="0">
                  <a:schemeClr val="accent6"/>
                </a:gs>
                <a:gs pos="100000">
                  <a:schemeClr val="accent3"/>
                </a:gs>
                <a:gs pos="3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cxnSp>
        <p:nvCxnSpPr>
          <p:cNvPr id="30" name="Straight Connector 29">
            <a:extLst>
              <a:ext uri="{FF2B5EF4-FFF2-40B4-BE49-F238E27FC236}">
                <a16:creationId xmlns:a16="http://schemas.microsoft.com/office/drawing/2014/main" id="{E6A0E0EC-CE34-DAAD-5377-9E2F5CE887E1}"/>
              </a:ext>
            </a:extLst>
          </p:cNvPr>
          <p:cNvCxnSpPr>
            <a:cxnSpLocks/>
          </p:cNvCxnSpPr>
          <p:nvPr userDrawn="1"/>
        </p:nvCxnSpPr>
        <p:spPr>
          <a:xfrm>
            <a:off x="4150046" y="4046545"/>
            <a:ext cx="1016035" cy="0"/>
          </a:xfrm>
          <a:prstGeom prst="line">
            <a:avLst/>
          </a:prstGeom>
          <a:ln w="12700" cap="rnd">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Picture Placeholder 12">
            <a:extLst>
              <a:ext uri="{FF2B5EF4-FFF2-40B4-BE49-F238E27FC236}">
                <a16:creationId xmlns:a16="http://schemas.microsoft.com/office/drawing/2014/main" id="{DF8B5B29-D300-9F69-E0B7-56BDB2FEF6D3}"/>
              </a:ext>
            </a:extLst>
          </p:cNvPr>
          <p:cNvSpPr>
            <a:spLocks noGrp="1"/>
          </p:cNvSpPr>
          <p:nvPr>
            <p:ph type="pic" sz="quarter" idx="16" hasCustomPrompt="1"/>
          </p:nvPr>
        </p:nvSpPr>
        <p:spPr>
          <a:xfrm>
            <a:off x="3916712" y="1495425"/>
            <a:ext cx="1480566" cy="1480566"/>
          </a:xfrm>
          <a:prstGeom prst="ellipse">
            <a:avLst/>
          </a:prstGeom>
        </p:spPr>
        <p:txBody>
          <a:bodyPr>
            <a:noAutofit/>
          </a:bodyPr>
          <a:lstStyle>
            <a:lvl1pPr marL="0" indent="0">
              <a:buNone/>
              <a:defRPr sz="1400"/>
            </a:lvl1pPr>
          </a:lstStyle>
          <a:p>
            <a:r>
              <a:rPr lang="en-US"/>
              <a:t>Click icon to add image</a:t>
            </a:r>
          </a:p>
        </p:txBody>
      </p:sp>
      <p:sp>
        <p:nvSpPr>
          <p:cNvPr id="33" name="Text Placeholder 12">
            <a:extLst>
              <a:ext uri="{FF2B5EF4-FFF2-40B4-BE49-F238E27FC236}">
                <a16:creationId xmlns:a16="http://schemas.microsoft.com/office/drawing/2014/main" id="{C7684B9D-A7EE-CEFB-CBD7-85ED24746886}"/>
              </a:ext>
            </a:extLst>
          </p:cNvPr>
          <p:cNvSpPr>
            <a:spLocks noGrp="1"/>
          </p:cNvSpPr>
          <p:nvPr>
            <p:ph type="body" sz="quarter" idx="17"/>
          </p:nvPr>
        </p:nvSpPr>
        <p:spPr>
          <a:xfrm>
            <a:off x="3490832" y="4273981"/>
            <a:ext cx="2334463" cy="270024"/>
          </a:xfrm>
        </p:spPr>
        <p:txBody>
          <a:bodyPr anchor="t"/>
          <a:lstStyle>
            <a:lvl1pPr marL="0" indent="0" algn="ctr">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36" name="Text Placeholder 2">
            <a:extLst>
              <a:ext uri="{FF2B5EF4-FFF2-40B4-BE49-F238E27FC236}">
                <a16:creationId xmlns:a16="http://schemas.microsoft.com/office/drawing/2014/main" id="{4B69EA51-E832-1E2D-4F0C-82C9115D3ECB}"/>
              </a:ext>
            </a:extLst>
          </p:cNvPr>
          <p:cNvSpPr>
            <a:spLocks noGrp="1"/>
          </p:cNvSpPr>
          <p:nvPr>
            <p:ph type="body" idx="18" hasCustomPrompt="1"/>
          </p:nvPr>
        </p:nvSpPr>
        <p:spPr>
          <a:xfrm>
            <a:off x="3490831" y="3524536"/>
            <a:ext cx="2334464" cy="369332"/>
          </a:xfrm>
        </p:spPr>
        <p:txBody>
          <a:bodyPr anchor="t"/>
          <a:lstStyle>
            <a:lvl1pPr marL="0" indent="0" algn="ctr">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37" name="Oval 36">
            <a:extLst>
              <a:ext uri="{FF2B5EF4-FFF2-40B4-BE49-F238E27FC236}">
                <a16:creationId xmlns:a16="http://schemas.microsoft.com/office/drawing/2014/main" id="{1D260014-AEF1-7AE3-57DD-F0BD3AD7647D}"/>
              </a:ext>
            </a:extLst>
          </p:cNvPr>
          <p:cNvSpPr/>
          <p:nvPr userDrawn="1"/>
        </p:nvSpPr>
        <p:spPr>
          <a:xfrm>
            <a:off x="9653762" y="1485900"/>
            <a:ext cx="1499616" cy="1499616"/>
          </a:xfrm>
          <a:prstGeom prst="ellipse">
            <a:avLst/>
          </a:prstGeom>
          <a:solidFill>
            <a:schemeClr val="bg1"/>
          </a:solidFill>
          <a:ln w="25400">
            <a:gradFill>
              <a:gsLst>
                <a:gs pos="0">
                  <a:schemeClr val="accent6"/>
                </a:gs>
                <a:gs pos="100000">
                  <a:schemeClr val="accent3"/>
                </a:gs>
                <a:gs pos="3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cxnSp>
        <p:nvCxnSpPr>
          <p:cNvPr id="39" name="Straight Connector 38">
            <a:extLst>
              <a:ext uri="{FF2B5EF4-FFF2-40B4-BE49-F238E27FC236}">
                <a16:creationId xmlns:a16="http://schemas.microsoft.com/office/drawing/2014/main" id="{24AE0500-65AD-FF0D-254A-17E030003051}"/>
              </a:ext>
            </a:extLst>
          </p:cNvPr>
          <p:cNvCxnSpPr>
            <a:cxnSpLocks/>
          </p:cNvCxnSpPr>
          <p:nvPr userDrawn="1"/>
        </p:nvCxnSpPr>
        <p:spPr>
          <a:xfrm>
            <a:off x="9897360" y="4046545"/>
            <a:ext cx="1016035" cy="0"/>
          </a:xfrm>
          <a:prstGeom prst="line">
            <a:avLst/>
          </a:prstGeom>
          <a:ln w="12700" cap="rnd">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Picture Placeholder 12">
            <a:extLst>
              <a:ext uri="{FF2B5EF4-FFF2-40B4-BE49-F238E27FC236}">
                <a16:creationId xmlns:a16="http://schemas.microsoft.com/office/drawing/2014/main" id="{B640880A-7973-008F-432F-8B123939CD01}"/>
              </a:ext>
            </a:extLst>
          </p:cNvPr>
          <p:cNvSpPr>
            <a:spLocks noGrp="1"/>
          </p:cNvSpPr>
          <p:nvPr>
            <p:ph type="pic" sz="quarter" idx="19" hasCustomPrompt="1"/>
          </p:nvPr>
        </p:nvSpPr>
        <p:spPr>
          <a:xfrm>
            <a:off x="9663287" y="1495425"/>
            <a:ext cx="1480566" cy="1480566"/>
          </a:xfrm>
          <a:prstGeom prst="ellipse">
            <a:avLst/>
          </a:prstGeom>
        </p:spPr>
        <p:txBody>
          <a:bodyPr>
            <a:noAutofit/>
          </a:bodyPr>
          <a:lstStyle>
            <a:lvl1pPr marL="0" indent="0">
              <a:buNone/>
              <a:defRPr sz="1400"/>
            </a:lvl1pPr>
          </a:lstStyle>
          <a:p>
            <a:r>
              <a:rPr lang="en-US"/>
              <a:t>Click icon to add image</a:t>
            </a:r>
          </a:p>
        </p:txBody>
      </p:sp>
      <p:sp>
        <p:nvSpPr>
          <p:cNvPr id="43" name="Text Placeholder 12">
            <a:extLst>
              <a:ext uri="{FF2B5EF4-FFF2-40B4-BE49-F238E27FC236}">
                <a16:creationId xmlns:a16="http://schemas.microsoft.com/office/drawing/2014/main" id="{E158B3A9-DA4C-81C6-D04A-2085EA64B0F8}"/>
              </a:ext>
            </a:extLst>
          </p:cNvPr>
          <p:cNvSpPr>
            <a:spLocks noGrp="1"/>
          </p:cNvSpPr>
          <p:nvPr>
            <p:ph type="body" sz="quarter" idx="20"/>
          </p:nvPr>
        </p:nvSpPr>
        <p:spPr>
          <a:xfrm>
            <a:off x="9238146" y="4273981"/>
            <a:ext cx="2334463" cy="270024"/>
          </a:xfrm>
        </p:spPr>
        <p:txBody>
          <a:bodyPr anchor="t"/>
          <a:lstStyle>
            <a:lvl1pPr marL="0" indent="0" algn="ctr">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44" name="Text Placeholder 2">
            <a:extLst>
              <a:ext uri="{FF2B5EF4-FFF2-40B4-BE49-F238E27FC236}">
                <a16:creationId xmlns:a16="http://schemas.microsoft.com/office/drawing/2014/main" id="{25C21C7E-82D5-470C-2DF8-E789D36F8E26}"/>
              </a:ext>
            </a:extLst>
          </p:cNvPr>
          <p:cNvSpPr>
            <a:spLocks noGrp="1"/>
          </p:cNvSpPr>
          <p:nvPr>
            <p:ph type="body" idx="21" hasCustomPrompt="1"/>
          </p:nvPr>
        </p:nvSpPr>
        <p:spPr>
          <a:xfrm>
            <a:off x="9238145" y="3524536"/>
            <a:ext cx="2334464" cy="369332"/>
          </a:xfrm>
        </p:spPr>
        <p:txBody>
          <a:bodyPr anchor="t"/>
          <a:lstStyle>
            <a:lvl1pPr marL="0" indent="0" algn="ctr">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45" name="Oval 44">
            <a:extLst>
              <a:ext uri="{FF2B5EF4-FFF2-40B4-BE49-F238E27FC236}">
                <a16:creationId xmlns:a16="http://schemas.microsoft.com/office/drawing/2014/main" id="{7D97B6E0-585B-449B-320B-4687159A7D9A}"/>
              </a:ext>
            </a:extLst>
          </p:cNvPr>
          <p:cNvSpPr/>
          <p:nvPr userDrawn="1"/>
        </p:nvSpPr>
        <p:spPr>
          <a:xfrm>
            <a:off x="6780474" y="1485900"/>
            <a:ext cx="1499616" cy="1499616"/>
          </a:xfrm>
          <a:prstGeom prst="ellipse">
            <a:avLst/>
          </a:prstGeom>
          <a:solidFill>
            <a:schemeClr val="bg1"/>
          </a:solidFill>
          <a:ln w="25400">
            <a:gradFill>
              <a:gsLst>
                <a:gs pos="0">
                  <a:schemeClr val="accent6"/>
                </a:gs>
                <a:gs pos="100000">
                  <a:schemeClr val="accent3"/>
                </a:gs>
                <a:gs pos="3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cxnSp>
        <p:nvCxnSpPr>
          <p:cNvPr id="46" name="Straight Connector 45">
            <a:extLst>
              <a:ext uri="{FF2B5EF4-FFF2-40B4-BE49-F238E27FC236}">
                <a16:creationId xmlns:a16="http://schemas.microsoft.com/office/drawing/2014/main" id="{5C22E0AE-DAB3-BF17-69BF-39D436D975C1}"/>
              </a:ext>
            </a:extLst>
          </p:cNvPr>
          <p:cNvCxnSpPr>
            <a:cxnSpLocks/>
          </p:cNvCxnSpPr>
          <p:nvPr userDrawn="1"/>
        </p:nvCxnSpPr>
        <p:spPr>
          <a:xfrm>
            <a:off x="7023702" y="4046545"/>
            <a:ext cx="1016035" cy="0"/>
          </a:xfrm>
          <a:prstGeom prst="line">
            <a:avLst/>
          </a:prstGeom>
          <a:ln w="12700" cap="rnd">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7" name="Picture Placeholder 12">
            <a:extLst>
              <a:ext uri="{FF2B5EF4-FFF2-40B4-BE49-F238E27FC236}">
                <a16:creationId xmlns:a16="http://schemas.microsoft.com/office/drawing/2014/main" id="{51D0E8A9-2F1B-524B-6392-9D00F738F8FC}"/>
              </a:ext>
            </a:extLst>
          </p:cNvPr>
          <p:cNvSpPr>
            <a:spLocks noGrp="1"/>
          </p:cNvSpPr>
          <p:nvPr>
            <p:ph type="pic" sz="quarter" idx="22" hasCustomPrompt="1"/>
          </p:nvPr>
        </p:nvSpPr>
        <p:spPr>
          <a:xfrm>
            <a:off x="6789999" y="1495425"/>
            <a:ext cx="1480566" cy="1480566"/>
          </a:xfrm>
          <a:prstGeom prst="ellipse">
            <a:avLst/>
          </a:prstGeom>
        </p:spPr>
        <p:txBody>
          <a:bodyPr>
            <a:noAutofit/>
          </a:bodyPr>
          <a:lstStyle>
            <a:lvl1pPr marL="0" indent="0">
              <a:buNone/>
              <a:defRPr sz="1400"/>
            </a:lvl1pPr>
          </a:lstStyle>
          <a:p>
            <a:r>
              <a:rPr lang="en-US"/>
              <a:t>Click icon to add image</a:t>
            </a:r>
          </a:p>
        </p:txBody>
      </p:sp>
      <p:sp>
        <p:nvSpPr>
          <p:cNvPr id="48" name="Text Placeholder 12">
            <a:extLst>
              <a:ext uri="{FF2B5EF4-FFF2-40B4-BE49-F238E27FC236}">
                <a16:creationId xmlns:a16="http://schemas.microsoft.com/office/drawing/2014/main" id="{971D29F9-4A83-2287-8D37-98D1E104B8F2}"/>
              </a:ext>
            </a:extLst>
          </p:cNvPr>
          <p:cNvSpPr>
            <a:spLocks noGrp="1"/>
          </p:cNvSpPr>
          <p:nvPr>
            <p:ph type="body" sz="quarter" idx="23"/>
          </p:nvPr>
        </p:nvSpPr>
        <p:spPr>
          <a:xfrm>
            <a:off x="6364488" y="4273981"/>
            <a:ext cx="2334463" cy="270024"/>
          </a:xfrm>
        </p:spPr>
        <p:txBody>
          <a:bodyPr anchor="t"/>
          <a:lstStyle>
            <a:lvl1pPr marL="0" indent="0" algn="ctr">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49" name="Text Placeholder 2">
            <a:extLst>
              <a:ext uri="{FF2B5EF4-FFF2-40B4-BE49-F238E27FC236}">
                <a16:creationId xmlns:a16="http://schemas.microsoft.com/office/drawing/2014/main" id="{F1075A04-6C45-3D86-8929-00EBC25E1E6A}"/>
              </a:ext>
            </a:extLst>
          </p:cNvPr>
          <p:cNvSpPr>
            <a:spLocks noGrp="1"/>
          </p:cNvSpPr>
          <p:nvPr>
            <p:ph type="body" idx="24" hasCustomPrompt="1"/>
          </p:nvPr>
        </p:nvSpPr>
        <p:spPr>
          <a:xfrm>
            <a:off x="6364487" y="3524536"/>
            <a:ext cx="2334464" cy="369332"/>
          </a:xfrm>
        </p:spPr>
        <p:txBody>
          <a:bodyPr anchor="t"/>
          <a:lstStyle>
            <a:lvl1pPr marL="0" indent="0" algn="ctr">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Tree>
    <p:extLst>
      <p:ext uri="{BB962C8B-B14F-4D97-AF65-F5344CB8AC3E}">
        <p14:creationId xmlns:p14="http://schemas.microsoft.com/office/powerpoint/2010/main" val="4050764649"/>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our-column">
    <p:bg>
      <p:bgPr>
        <a:solidFill>
          <a:schemeClr val="bg1"/>
        </a:soli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4ABEDB22-927C-681B-8336-3520375F64EF}"/>
              </a:ext>
            </a:extLst>
          </p:cNvPr>
          <p:cNvSpPr/>
          <p:nvPr userDrawn="1"/>
        </p:nvSpPr>
        <p:spPr>
          <a:xfrm>
            <a:off x="419100" y="1371600"/>
            <a:ext cx="2654300" cy="4838700"/>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 name="Title 1">
            <a:extLst>
              <a:ext uri="{FF2B5EF4-FFF2-40B4-BE49-F238E27FC236}">
                <a16:creationId xmlns:a16="http://schemas.microsoft.com/office/drawing/2014/main" id="{5A94C956-3E02-F312-E193-87E518E75B4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7D82D21-4424-D010-291D-A10D735644B4}"/>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6" name="Text Placeholder 2">
            <a:extLst>
              <a:ext uri="{FF2B5EF4-FFF2-40B4-BE49-F238E27FC236}">
                <a16:creationId xmlns:a16="http://schemas.microsoft.com/office/drawing/2014/main" id="{7D3ED9C0-7057-5BD1-B3CB-9531237D4E9B}"/>
              </a:ext>
            </a:extLst>
          </p:cNvPr>
          <p:cNvSpPr>
            <a:spLocks noGrp="1"/>
          </p:cNvSpPr>
          <p:nvPr>
            <p:ph type="body" idx="1" hasCustomPrompt="1"/>
          </p:nvPr>
        </p:nvSpPr>
        <p:spPr>
          <a:xfrm>
            <a:off x="601980" y="1600200"/>
            <a:ext cx="2300393" cy="400110"/>
          </a:xfrm>
        </p:spPr>
        <p:txBody>
          <a:bodyPr anchor="t"/>
          <a:lstStyle>
            <a:lvl1pPr marL="0" indent="0">
              <a:lnSpc>
                <a:spcPct val="100000"/>
              </a:lnSpc>
              <a:spcAft>
                <a:spcPts val="0"/>
              </a:spcAft>
              <a:buNone/>
              <a:defRPr sz="20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7" name="Content Placeholder 3">
            <a:extLst>
              <a:ext uri="{FF2B5EF4-FFF2-40B4-BE49-F238E27FC236}">
                <a16:creationId xmlns:a16="http://schemas.microsoft.com/office/drawing/2014/main" id="{4ECB66F4-9950-EDA4-6C4A-507161342B59}"/>
              </a:ext>
            </a:extLst>
          </p:cNvPr>
          <p:cNvSpPr>
            <a:spLocks noGrp="1"/>
          </p:cNvSpPr>
          <p:nvPr>
            <p:ph sz="half" idx="2" hasCustomPrompt="1"/>
          </p:nvPr>
        </p:nvSpPr>
        <p:spPr>
          <a:xfrm>
            <a:off x="601980" y="2133600"/>
            <a:ext cx="2300393" cy="1077218"/>
          </a:xfrm>
        </p:spPr>
        <p:txBody>
          <a:bodyPr/>
          <a:lstStyle>
            <a:lvl1pPr marL="0" indent="0">
              <a:lnSpc>
                <a:spcPct val="100000"/>
              </a:lnSpc>
              <a:buNone/>
              <a:defRPr sz="1600"/>
            </a:lvl1pPr>
            <a:lvl2pPr marL="285750" indent="0">
              <a:lnSpc>
                <a:spcPct val="100000"/>
              </a:lnSpc>
              <a:buNone/>
              <a:defRPr sz="1400"/>
            </a:lvl2pPr>
            <a:lvl3pPr marL="628650" indent="0">
              <a:lnSpc>
                <a:spcPct val="100000"/>
              </a:lnSpc>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30" name="Rectangle: Rounded Corners 14">
            <a:extLst>
              <a:ext uri="{FF2B5EF4-FFF2-40B4-BE49-F238E27FC236}">
                <a16:creationId xmlns:a16="http://schemas.microsoft.com/office/drawing/2014/main" id="{CDA630CA-AC91-9937-3BDE-708242D99EE2}"/>
              </a:ext>
            </a:extLst>
          </p:cNvPr>
          <p:cNvSpPr/>
          <p:nvPr userDrawn="1"/>
        </p:nvSpPr>
        <p:spPr>
          <a:xfrm>
            <a:off x="3344333" y="1371600"/>
            <a:ext cx="2654300" cy="4838700"/>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31" name="Rectangle: Rounded Corners 14">
            <a:extLst>
              <a:ext uri="{FF2B5EF4-FFF2-40B4-BE49-F238E27FC236}">
                <a16:creationId xmlns:a16="http://schemas.microsoft.com/office/drawing/2014/main" id="{D9FE9A6B-FC2A-9A04-C60A-5FF8E588915F}"/>
              </a:ext>
            </a:extLst>
          </p:cNvPr>
          <p:cNvSpPr/>
          <p:nvPr userDrawn="1"/>
        </p:nvSpPr>
        <p:spPr>
          <a:xfrm>
            <a:off x="6269566" y="1371600"/>
            <a:ext cx="2654300" cy="4838700"/>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32" name="Rectangle: Rounded Corners 14">
            <a:extLst>
              <a:ext uri="{FF2B5EF4-FFF2-40B4-BE49-F238E27FC236}">
                <a16:creationId xmlns:a16="http://schemas.microsoft.com/office/drawing/2014/main" id="{5132F6C4-259F-A485-6FEB-B51E68939AC4}"/>
              </a:ext>
            </a:extLst>
          </p:cNvPr>
          <p:cNvSpPr/>
          <p:nvPr userDrawn="1"/>
        </p:nvSpPr>
        <p:spPr>
          <a:xfrm>
            <a:off x="9194800" y="1371600"/>
            <a:ext cx="2654300" cy="4838700"/>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33" name="Text Placeholder 2">
            <a:extLst>
              <a:ext uri="{FF2B5EF4-FFF2-40B4-BE49-F238E27FC236}">
                <a16:creationId xmlns:a16="http://schemas.microsoft.com/office/drawing/2014/main" id="{8ACFE3EF-31FB-9767-3942-855DA022D2D0}"/>
              </a:ext>
            </a:extLst>
          </p:cNvPr>
          <p:cNvSpPr>
            <a:spLocks noGrp="1"/>
          </p:cNvSpPr>
          <p:nvPr>
            <p:ph type="body" idx="13" hasCustomPrompt="1"/>
          </p:nvPr>
        </p:nvSpPr>
        <p:spPr>
          <a:xfrm>
            <a:off x="3521287" y="1600200"/>
            <a:ext cx="2300393" cy="400110"/>
          </a:xfrm>
        </p:spPr>
        <p:txBody>
          <a:bodyPr anchor="t"/>
          <a:lstStyle>
            <a:lvl1pPr marL="0" indent="0">
              <a:lnSpc>
                <a:spcPct val="100000"/>
              </a:lnSpc>
              <a:spcAft>
                <a:spcPts val="0"/>
              </a:spcAft>
              <a:buNone/>
              <a:defRPr sz="20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34" name="Content Placeholder 3">
            <a:extLst>
              <a:ext uri="{FF2B5EF4-FFF2-40B4-BE49-F238E27FC236}">
                <a16:creationId xmlns:a16="http://schemas.microsoft.com/office/drawing/2014/main" id="{5100FB44-5917-E2FA-F2F6-B9595E8BAE93}"/>
              </a:ext>
            </a:extLst>
          </p:cNvPr>
          <p:cNvSpPr>
            <a:spLocks noGrp="1"/>
          </p:cNvSpPr>
          <p:nvPr>
            <p:ph sz="half" idx="14" hasCustomPrompt="1"/>
          </p:nvPr>
        </p:nvSpPr>
        <p:spPr>
          <a:xfrm>
            <a:off x="3521287" y="2133600"/>
            <a:ext cx="2300393" cy="1077218"/>
          </a:xfrm>
        </p:spPr>
        <p:txBody>
          <a:bodyPr/>
          <a:lstStyle>
            <a:lvl1pPr marL="0" indent="0">
              <a:lnSpc>
                <a:spcPct val="100000"/>
              </a:lnSpc>
              <a:buNone/>
              <a:defRPr sz="1600"/>
            </a:lvl1pPr>
            <a:lvl2pPr marL="285750" indent="0">
              <a:lnSpc>
                <a:spcPct val="100000"/>
              </a:lnSpc>
              <a:buNone/>
              <a:defRPr sz="1400"/>
            </a:lvl2pPr>
            <a:lvl3pPr marL="628650" indent="0">
              <a:lnSpc>
                <a:spcPct val="100000"/>
              </a:lnSpc>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35" name="Text Placeholder 2">
            <a:extLst>
              <a:ext uri="{FF2B5EF4-FFF2-40B4-BE49-F238E27FC236}">
                <a16:creationId xmlns:a16="http://schemas.microsoft.com/office/drawing/2014/main" id="{25C4A104-65E1-D9DA-FB3D-FB3069741FD4}"/>
              </a:ext>
            </a:extLst>
          </p:cNvPr>
          <p:cNvSpPr>
            <a:spLocks noGrp="1"/>
          </p:cNvSpPr>
          <p:nvPr>
            <p:ph type="body" idx="15" hasCustomPrompt="1"/>
          </p:nvPr>
        </p:nvSpPr>
        <p:spPr>
          <a:xfrm>
            <a:off x="6446520" y="1600200"/>
            <a:ext cx="2300393" cy="400110"/>
          </a:xfrm>
        </p:spPr>
        <p:txBody>
          <a:bodyPr anchor="t"/>
          <a:lstStyle>
            <a:lvl1pPr marL="0" indent="0">
              <a:lnSpc>
                <a:spcPct val="100000"/>
              </a:lnSpc>
              <a:spcAft>
                <a:spcPts val="0"/>
              </a:spcAft>
              <a:buNone/>
              <a:defRPr sz="20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36" name="Content Placeholder 3">
            <a:extLst>
              <a:ext uri="{FF2B5EF4-FFF2-40B4-BE49-F238E27FC236}">
                <a16:creationId xmlns:a16="http://schemas.microsoft.com/office/drawing/2014/main" id="{83755C07-4451-FB89-D4A0-6F1401349EE7}"/>
              </a:ext>
            </a:extLst>
          </p:cNvPr>
          <p:cNvSpPr>
            <a:spLocks noGrp="1"/>
          </p:cNvSpPr>
          <p:nvPr>
            <p:ph sz="half" idx="16" hasCustomPrompt="1"/>
          </p:nvPr>
        </p:nvSpPr>
        <p:spPr>
          <a:xfrm>
            <a:off x="6446520" y="2133600"/>
            <a:ext cx="2300393" cy="1077218"/>
          </a:xfrm>
        </p:spPr>
        <p:txBody>
          <a:bodyPr/>
          <a:lstStyle>
            <a:lvl1pPr marL="0" indent="0">
              <a:lnSpc>
                <a:spcPct val="100000"/>
              </a:lnSpc>
              <a:buNone/>
              <a:defRPr sz="1600"/>
            </a:lvl1pPr>
            <a:lvl2pPr marL="285750" indent="0">
              <a:lnSpc>
                <a:spcPct val="100000"/>
              </a:lnSpc>
              <a:buNone/>
              <a:defRPr sz="1400"/>
            </a:lvl2pPr>
            <a:lvl3pPr marL="628650" indent="0">
              <a:lnSpc>
                <a:spcPct val="100000"/>
              </a:lnSpc>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37" name="Text Placeholder 2">
            <a:extLst>
              <a:ext uri="{FF2B5EF4-FFF2-40B4-BE49-F238E27FC236}">
                <a16:creationId xmlns:a16="http://schemas.microsoft.com/office/drawing/2014/main" id="{1102334C-C71A-030B-D4A9-CDCB5F6F07DC}"/>
              </a:ext>
            </a:extLst>
          </p:cNvPr>
          <p:cNvSpPr>
            <a:spLocks noGrp="1"/>
          </p:cNvSpPr>
          <p:nvPr>
            <p:ph type="body" idx="17" hasCustomPrompt="1"/>
          </p:nvPr>
        </p:nvSpPr>
        <p:spPr>
          <a:xfrm>
            <a:off x="9371754" y="1600200"/>
            <a:ext cx="2300393" cy="400110"/>
          </a:xfrm>
        </p:spPr>
        <p:txBody>
          <a:bodyPr anchor="t"/>
          <a:lstStyle>
            <a:lvl1pPr marL="0" indent="0">
              <a:lnSpc>
                <a:spcPct val="100000"/>
              </a:lnSpc>
              <a:spcAft>
                <a:spcPts val="0"/>
              </a:spcAft>
              <a:buNone/>
              <a:defRPr sz="20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38" name="Content Placeholder 3">
            <a:extLst>
              <a:ext uri="{FF2B5EF4-FFF2-40B4-BE49-F238E27FC236}">
                <a16:creationId xmlns:a16="http://schemas.microsoft.com/office/drawing/2014/main" id="{6231D22F-202B-F7CC-05D0-9F1736CCBE05}"/>
              </a:ext>
            </a:extLst>
          </p:cNvPr>
          <p:cNvSpPr>
            <a:spLocks noGrp="1"/>
          </p:cNvSpPr>
          <p:nvPr>
            <p:ph sz="half" idx="18" hasCustomPrompt="1"/>
          </p:nvPr>
        </p:nvSpPr>
        <p:spPr>
          <a:xfrm>
            <a:off x="9371754" y="2133600"/>
            <a:ext cx="2300393" cy="1077218"/>
          </a:xfrm>
        </p:spPr>
        <p:txBody>
          <a:bodyPr/>
          <a:lstStyle>
            <a:lvl1pPr marL="0" indent="0">
              <a:lnSpc>
                <a:spcPct val="100000"/>
              </a:lnSpc>
              <a:buNone/>
              <a:defRPr sz="1600"/>
            </a:lvl1pPr>
            <a:lvl2pPr marL="285750" indent="0">
              <a:lnSpc>
                <a:spcPct val="100000"/>
              </a:lnSpc>
              <a:buNone/>
              <a:defRPr sz="1400"/>
            </a:lvl2pPr>
            <a:lvl3pPr marL="628650" indent="0">
              <a:lnSpc>
                <a:spcPct val="100000"/>
              </a:lnSpc>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Tree>
    <p:extLst>
      <p:ext uri="{BB962C8B-B14F-4D97-AF65-F5344CB8AC3E}">
        <p14:creationId xmlns:p14="http://schemas.microsoft.com/office/powerpoint/2010/main" val="107371785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our-column header emphasis">
    <p:bg>
      <p:bgPr>
        <a:solidFill>
          <a:schemeClr val="bg1"/>
        </a:solidFill>
        <a:effectLst/>
      </p:bgPr>
    </p:bg>
    <p:spTree>
      <p:nvGrpSpPr>
        <p:cNvPr id="1" name=""/>
        <p:cNvGrpSpPr/>
        <p:nvPr/>
      </p:nvGrpSpPr>
      <p:grpSpPr>
        <a:xfrm>
          <a:off x="0" y="0"/>
          <a:ext cx="0" cy="0"/>
          <a:chOff x="0" y="0"/>
          <a:chExt cx="0" cy="0"/>
        </a:xfrm>
      </p:grpSpPr>
      <p:sp>
        <p:nvSpPr>
          <p:cNvPr id="8" name="Rectangle: Rounded Corners 14">
            <a:extLst>
              <a:ext uri="{FF2B5EF4-FFF2-40B4-BE49-F238E27FC236}">
                <a16:creationId xmlns:a16="http://schemas.microsoft.com/office/drawing/2014/main" id="{6816EF0C-A4B6-AA25-4DD6-343A9BE46D4C}"/>
              </a:ext>
            </a:extLst>
          </p:cNvPr>
          <p:cNvSpPr/>
          <p:nvPr userDrawn="1"/>
        </p:nvSpPr>
        <p:spPr>
          <a:xfrm>
            <a:off x="419100" y="1855232"/>
            <a:ext cx="2643169" cy="4355068"/>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9" name="Rectangle: Rounded Corners 18">
            <a:extLst>
              <a:ext uri="{FF2B5EF4-FFF2-40B4-BE49-F238E27FC236}">
                <a16:creationId xmlns:a16="http://schemas.microsoft.com/office/drawing/2014/main" id="{EF601CF2-F80A-EE5B-E6A3-CAF78A072F71}"/>
              </a:ext>
            </a:extLst>
          </p:cNvPr>
          <p:cNvSpPr/>
          <p:nvPr userDrawn="1"/>
        </p:nvSpPr>
        <p:spPr>
          <a:xfrm>
            <a:off x="419100" y="1371724"/>
            <a:ext cx="2643169" cy="847725"/>
          </a:xfrm>
          <a:prstGeom prst="roundRect">
            <a:avLst>
              <a:gd name="adj" fmla="val 6482"/>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0" name="Title 1">
            <a:extLst>
              <a:ext uri="{FF2B5EF4-FFF2-40B4-BE49-F238E27FC236}">
                <a16:creationId xmlns:a16="http://schemas.microsoft.com/office/drawing/2014/main" id="{CFA83F10-A6A5-9DB6-82A4-7C60B2C27AD8}"/>
              </a:ext>
            </a:extLst>
          </p:cNvPr>
          <p:cNvSpPr>
            <a:spLocks noGrp="1"/>
          </p:cNvSpPr>
          <p:nvPr>
            <p:ph type="title"/>
          </p:nvPr>
        </p:nvSpPr>
        <p:spPr>
          <a:xfrm>
            <a:off x="419100" y="342901"/>
            <a:ext cx="11430000" cy="647176"/>
          </a:xfrm>
        </p:spPr>
        <p:txBody>
          <a:bodyPr/>
          <a:lstStyle/>
          <a:p>
            <a:r>
              <a:rPr lang="en-US" dirty="0"/>
              <a:t>Click to edit Master title style</a:t>
            </a:r>
          </a:p>
        </p:txBody>
      </p:sp>
      <p:sp>
        <p:nvSpPr>
          <p:cNvPr id="11" name="Slide Number Placeholder 4">
            <a:extLst>
              <a:ext uri="{FF2B5EF4-FFF2-40B4-BE49-F238E27FC236}">
                <a16:creationId xmlns:a16="http://schemas.microsoft.com/office/drawing/2014/main" id="{8FA73487-41B8-C6B8-C7F8-B0CD65AFF5AF}"/>
              </a:ext>
            </a:extLst>
          </p:cNvPr>
          <p:cNvSpPr>
            <a:spLocks noGrp="1"/>
          </p:cNvSpPr>
          <p:nvPr>
            <p:ph type="sldNum" sz="quarter" idx="12"/>
          </p:nvPr>
        </p:nvSpPr>
        <p:spPr>
          <a:xfrm>
            <a:off x="9105901" y="6348151"/>
            <a:ext cx="2743200" cy="365125"/>
          </a:xfrm>
        </p:spPr>
        <p:txBody>
          <a:bodyPr/>
          <a:lstStyle/>
          <a:p>
            <a:fld id="{DC503246-BBCE-4F0A-BCDC-08FC4C52637D}" type="slidenum">
              <a:rPr lang="en-US" smtClean="0"/>
              <a:pPr/>
              <a:t>‹#›</a:t>
            </a:fld>
            <a:endParaRPr lang="en-US"/>
          </a:p>
        </p:txBody>
      </p:sp>
      <p:sp>
        <p:nvSpPr>
          <p:cNvPr id="12" name="Rectangle: Rounded Corners 14">
            <a:extLst>
              <a:ext uri="{FF2B5EF4-FFF2-40B4-BE49-F238E27FC236}">
                <a16:creationId xmlns:a16="http://schemas.microsoft.com/office/drawing/2014/main" id="{473E4F63-F81C-B5C1-3063-49AD8B9CC2E2}"/>
              </a:ext>
            </a:extLst>
          </p:cNvPr>
          <p:cNvSpPr/>
          <p:nvPr userDrawn="1"/>
        </p:nvSpPr>
        <p:spPr>
          <a:xfrm>
            <a:off x="3361168" y="1855232"/>
            <a:ext cx="2643169" cy="4355068"/>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3" name="Rectangle: Rounded Corners 18">
            <a:extLst>
              <a:ext uri="{FF2B5EF4-FFF2-40B4-BE49-F238E27FC236}">
                <a16:creationId xmlns:a16="http://schemas.microsoft.com/office/drawing/2014/main" id="{86ABEDA0-DCB0-C2DD-8E53-E231788C1A50}"/>
              </a:ext>
            </a:extLst>
          </p:cNvPr>
          <p:cNvSpPr/>
          <p:nvPr userDrawn="1"/>
        </p:nvSpPr>
        <p:spPr>
          <a:xfrm>
            <a:off x="3361168" y="1371724"/>
            <a:ext cx="2643169" cy="847725"/>
          </a:xfrm>
          <a:prstGeom prst="roundRect">
            <a:avLst>
              <a:gd name="adj" fmla="val 6482"/>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6" name="Rectangle: Rounded Corners 14">
            <a:extLst>
              <a:ext uri="{FF2B5EF4-FFF2-40B4-BE49-F238E27FC236}">
                <a16:creationId xmlns:a16="http://schemas.microsoft.com/office/drawing/2014/main" id="{DB231BB9-ABB2-B472-D7F1-C14E9DCBB408}"/>
              </a:ext>
            </a:extLst>
          </p:cNvPr>
          <p:cNvSpPr/>
          <p:nvPr userDrawn="1"/>
        </p:nvSpPr>
        <p:spPr>
          <a:xfrm>
            <a:off x="6263863" y="1855232"/>
            <a:ext cx="2643169" cy="4355068"/>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7" name="Rectangle: Rounded Corners 18">
            <a:extLst>
              <a:ext uri="{FF2B5EF4-FFF2-40B4-BE49-F238E27FC236}">
                <a16:creationId xmlns:a16="http://schemas.microsoft.com/office/drawing/2014/main" id="{E0E49E9A-AF4A-1D5C-6543-1BC704B3D090}"/>
              </a:ext>
            </a:extLst>
          </p:cNvPr>
          <p:cNvSpPr/>
          <p:nvPr userDrawn="1"/>
        </p:nvSpPr>
        <p:spPr>
          <a:xfrm>
            <a:off x="6263863" y="1371724"/>
            <a:ext cx="2643169" cy="847725"/>
          </a:xfrm>
          <a:prstGeom prst="roundRect">
            <a:avLst>
              <a:gd name="adj" fmla="val 6482"/>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8" name="Rectangle: Rounded Corners 14">
            <a:extLst>
              <a:ext uri="{FF2B5EF4-FFF2-40B4-BE49-F238E27FC236}">
                <a16:creationId xmlns:a16="http://schemas.microsoft.com/office/drawing/2014/main" id="{F0F2686D-7DFC-A073-EED2-05B28513D614}"/>
              </a:ext>
            </a:extLst>
          </p:cNvPr>
          <p:cNvSpPr/>
          <p:nvPr userDrawn="1"/>
        </p:nvSpPr>
        <p:spPr>
          <a:xfrm>
            <a:off x="9205931" y="1855232"/>
            <a:ext cx="2643169" cy="4355068"/>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0" name="Rectangle: Rounded Corners 18">
            <a:extLst>
              <a:ext uri="{FF2B5EF4-FFF2-40B4-BE49-F238E27FC236}">
                <a16:creationId xmlns:a16="http://schemas.microsoft.com/office/drawing/2014/main" id="{BC0690B1-1CC5-531E-A721-AFB7699018E1}"/>
              </a:ext>
            </a:extLst>
          </p:cNvPr>
          <p:cNvSpPr/>
          <p:nvPr userDrawn="1"/>
        </p:nvSpPr>
        <p:spPr>
          <a:xfrm>
            <a:off x="9205931" y="1371724"/>
            <a:ext cx="2643169" cy="847725"/>
          </a:xfrm>
          <a:prstGeom prst="roundRect">
            <a:avLst>
              <a:gd name="adj" fmla="val 6482"/>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1" name="Text Placeholder 2">
            <a:extLst>
              <a:ext uri="{FF2B5EF4-FFF2-40B4-BE49-F238E27FC236}">
                <a16:creationId xmlns:a16="http://schemas.microsoft.com/office/drawing/2014/main" id="{47811173-A0D9-E93E-824D-F83CEBFCAFF3}"/>
              </a:ext>
            </a:extLst>
          </p:cNvPr>
          <p:cNvSpPr>
            <a:spLocks noGrp="1"/>
          </p:cNvSpPr>
          <p:nvPr>
            <p:ph type="body" idx="21" hasCustomPrompt="1"/>
          </p:nvPr>
        </p:nvSpPr>
        <p:spPr>
          <a:xfrm>
            <a:off x="601980" y="1600200"/>
            <a:ext cx="2300393" cy="400110"/>
          </a:xfrm>
        </p:spPr>
        <p:txBody>
          <a:bodyPr anchor="t"/>
          <a:lstStyle>
            <a:lvl1pPr marL="0" indent="0">
              <a:lnSpc>
                <a:spcPct val="100000"/>
              </a:lnSpc>
              <a:spcAft>
                <a:spcPts val="0"/>
              </a:spcAft>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22" name="Text Placeholder 2">
            <a:extLst>
              <a:ext uri="{FF2B5EF4-FFF2-40B4-BE49-F238E27FC236}">
                <a16:creationId xmlns:a16="http://schemas.microsoft.com/office/drawing/2014/main" id="{5E7813BD-EC3E-6193-E5CE-E780CC85332E}"/>
              </a:ext>
            </a:extLst>
          </p:cNvPr>
          <p:cNvSpPr>
            <a:spLocks noGrp="1"/>
          </p:cNvSpPr>
          <p:nvPr>
            <p:ph type="body" idx="13" hasCustomPrompt="1"/>
          </p:nvPr>
        </p:nvSpPr>
        <p:spPr>
          <a:xfrm>
            <a:off x="3521287" y="1600200"/>
            <a:ext cx="2300393" cy="400110"/>
          </a:xfrm>
        </p:spPr>
        <p:txBody>
          <a:bodyPr anchor="t"/>
          <a:lstStyle>
            <a:lvl1pPr marL="0" indent="0">
              <a:lnSpc>
                <a:spcPct val="100000"/>
              </a:lnSpc>
              <a:spcAft>
                <a:spcPts val="0"/>
              </a:spcAft>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34" name="Text Placeholder 2">
            <a:extLst>
              <a:ext uri="{FF2B5EF4-FFF2-40B4-BE49-F238E27FC236}">
                <a16:creationId xmlns:a16="http://schemas.microsoft.com/office/drawing/2014/main" id="{16C5253B-1AA6-2E23-59D6-41D8395FDD1D}"/>
              </a:ext>
            </a:extLst>
          </p:cNvPr>
          <p:cNvSpPr>
            <a:spLocks noGrp="1"/>
          </p:cNvSpPr>
          <p:nvPr>
            <p:ph type="body" idx="15" hasCustomPrompt="1"/>
          </p:nvPr>
        </p:nvSpPr>
        <p:spPr>
          <a:xfrm>
            <a:off x="6446520" y="1600200"/>
            <a:ext cx="2300393" cy="400110"/>
          </a:xfrm>
        </p:spPr>
        <p:txBody>
          <a:bodyPr anchor="t"/>
          <a:lstStyle>
            <a:lvl1pPr marL="0" indent="0">
              <a:lnSpc>
                <a:spcPct val="100000"/>
              </a:lnSpc>
              <a:spcAft>
                <a:spcPts val="0"/>
              </a:spcAft>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35" name="Text Placeholder 2">
            <a:extLst>
              <a:ext uri="{FF2B5EF4-FFF2-40B4-BE49-F238E27FC236}">
                <a16:creationId xmlns:a16="http://schemas.microsoft.com/office/drawing/2014/main" id="{1F6C5C3C-80BF-4ACA-1910-1BBF445892BF}"/>
              </a:ext>
            </a:extLst>
          </p:cNvPr>
          <p:cNvSpPr>
            <a:spLocks noGrp="1"/>
          </p:cNvSpPr>
          <p:nvPr>
            <p:ph type="body" idx="17" hasCustomPrompt="1"/>
          </p:nvPr>
        </p:nvSpPr>
        <p:spPr>
          <a:xfrm>
            <a:off x="9371754" y="1600200"/>
            <a:ext cx="2300393" cy="400110"/>
          </a:xfrm>
        </p:spPr>
        <p:txBody>
          <a:bodyPr anchor="t"/>
          <a:lstStyle>
            <a:lvl1pPr marL="0" indent="0">
              <a:lnSpc>
                <a:spcPct val="100000"/>
              </a:lnSpc>
              <a:spcAft>
                <a:spcPts val="0"/>
              </a:spcAft>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36" name="Content Placeholder 3">
            <a:extLst>
              <a:ext uri="{FF2B5EF4-FFF2-40B4-BE49-F238E27FC236}">
                <a16:creationId xmlns:a16="http://schemas.microsoft.com/office/drawing/2014/main" id="{6630B420-54F2-5242-8DD8-AD9DD40FA3DA}"/>
              </a:ext>
            </a:extLst>
          </p:cNvPr>
          <p:cNvSpPr>
            <a:spLocks noGrp="1"/>
          </p:cNvSpPr>
          <p:nvPr>
            <p:ph sz="half" idx="22" hasCustomPrompt="1"/>
          </p:nvPr>
        </p:nvSpPr>
        <p:spPr>
          <a:xfrm>
            <a:off x="601980" y="2467897"/>
            <a:ext cx="2300393" cy="1077218"/>
          </a:xfrm>
        </p:spPr>
        <p:txBody>
          <a:bodyPr/>
          <a:lstStyle>
            <a:lvl1pPr marL="0" indent="0">
              <a:lnSpc>
                <a:spcPct val="100000"/>
              </a:lnSpc>
              <a:buNone/>
              <a:defRPr sz="1600"/>
            </a:lvl1pPr>
            <a:lvl2pPr marL="285750" indent="0">
              <a:lnSpc>
                <a:spcPct val="100000"/>
              </a:lnSpc>
              <a:buNone/>
              <a:defRPr sz="1400"/>
            </a:lvl2pPr>
            <a:lvl3pPr marL="628650" indent="0">
              <a:lnSpc>
                <a:spcPct val="100000"/>
              </a:lnSpc>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37" name="Content Placeholder 3">
            <a:extLst>
              <a:ext uri="{FF2B5EF4-FFF2-40B4-BE49-F238E27FC236}">
                <a16:creationId xmlns:a16="http://schemas.microsoft.com/office/drawing/2014/main" id="{29DE2E8A-1BED-B270-3DE1-7757EEADC831}"/>
              </a:ext>
            </a:extLst>
          </p:cNvPr>
          <p:cNvSpPr>
            <a:spLocks noGrp="1"/>
          </p:cNvSpPr>
          <p:nvPr>
            <p:ph sz="half" idx="14" hasCustomPrompt="1"/>
          </p:nvPr>
        </p:nvSpPr>
        <p:spPr>
          <a:xfrm>
            <a:off x="3521287" y="2467897"/>
            <a:ext cx="2300393" cy="1077218"/>
          </a:xfrm>
        </p:spPr>
        <p:txBody>
          <a:bodyPr/>
          <a:lstStyle>
            <a:lvl1pPr marL="0" indent="0">
              <a:lnSpc>
                <a:spcPct val="100000"/>
              </a:lnSpc>
              <a:buNone/>
              <a:defRPr sz="1600"/>
            </a:lvl1pPr>
            <a:lvl2pPr marL="285750" indent="0">
              <a:lnSpc>
                <a:spcPct val="100000"/>
              </a:lnSpc>
              <a:buNone/>
              <a:defRPr sz="1400"/>
            </a:lvl2pPr>
            <a:lvl3pPr marL="628650" indent="0">
              <a:lnSpc>
                <a:spcPct val="100000"/>
              </a:lnSpc>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38" name="Content Placeholder 3">
            <a:extLst>
              <a:ext uri="{FF2B5EF4-FFF2-40B4-BE49-F238E27FC236}">
                <a16:creationId xmlns:a16="http://schemas.microsoft.com/office/drawing/2014/main" id="{2D5619EE-3385-9C76-678D-E195626039D6}"/>
              </a:ext>
            </a:extLst>
          </p:cNvPr>
          <p:cNvSpPr>
            <a:spLocks noGrp="1"/>
          </p:cNvSpPr>
          <p:nvPr>
            <p:ph sz="half" idx="16" hasCustomPrompt="1"/>
          </p:nvPr>
        </p:nvSpPr>
        <p:spPr>
          <a:xfrm>
            <a:off x="6446520" y="2467897"/>
            <a:ext cx="2300393" cy="1077218"/>
          </a:xfrm>
        </p:spPr>
        <p:txBody>
          <a:bodyPr/>
          <a:lstStyle>
            <a:lvl1pPr marL="0" indent="0">
              <a:lnSpc>
                <a:spcPct val="100000"/>
              </a:lnSpc>
              <a:buNone/>
              <a:defRPr sz="1600"/>
            </a:lvl1pPr>
            <a:lvl2pPr marL="285750" indent="0">
              <a:lnSpc>
                <a:spcPct val="100000"/>
              </a:lnSpc>
              <a:buNone/>
              <a:defRPr sz="1400"/>
            </a:lvl2pPr>
            <a:lvl3pPr marL="628650" indent="0">
              <a:lnSpc>
                <a:spcPct val="100000"/>
              </a:lnSpc>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39" name="Content Placeholder 3">
            <a:extLst>
              <a:ext uri="{FF2B5EF4-FFF2-40B4-BE49-F238E27FC236}">
                <a16:creationId xmlns:a16="http://schemas.microsoft.com/office/drawing/2014/main" id="{1616D48D-C0D0-69A0-3140-09689F6698BA}"/>
              </a:ext>
            </a:extLst>
          </p:cNvPr>
          <p:cNvSpPr>
            <a:spLocks noGrp="1"/>
          </p:cNvSpPr>
          <p:nvPr>
            <p:ph sz="half" idx="18" hasCustomPrompt="1"/>
          </p:nvPr>
        </p:nvSpPr>
        <p:spPr>
          <a:xfrm>
            <a:off x="9371754" y="2467897"/>
            <a:ext cx="2300393" cy="1077218"/>
          </a:xfrm>
        </p:spPr>
        <p:txBody>
          <a:bodyPr/>
          <a:lstStyle>
            <a:lvl1pPr marL="0" indent="0">
              <a:lnSpc>
                <a:spcPct val="100000"/>
              </a:lnSpc>
              <a:buNone/>
              <a:defRPr sz="1600"/>
            </a:lvl1pPr>
            <a:lvl2pPr marL="285750" indent="0">
              <a:lnSpc>
                <a:spcPct val="100000"/>
              </a:lnSpc>
              <a:buNone/>
              <a:defRPr sz="1400"/>
            </a:lvl2pPr>
            <a:lvl3pPr marL="628650" indent="0">
              <a:lnSpc>
                <a:spcPct val="100000"/>
              </a:lnSpc>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Tree>
    <p:extLst>
      <p:ext uri="{BB962C8B-B14F-4D97-AF65-F5344CB8AC3E}">
        <p14:creationId xmlns:p14="http://schemas.microsoft.com/office/powerpoint/2010/main" val="328084538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column w circle pictures">
    <p:bg>
      <p:bgPr>
        <a:solidFill>
          <a:schemeClr val="bg1"/>
        </a:solidFill>
        <a:effectLst/>
      </p:bgPr>
    </p:bg>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DFB76CAA-3D89-ABF8-57CF-7B6E9C42494A}"/>
              </a:ext>
            </a:extLst>
          </p:cNvPr>
          <p:cNvSpPr/>
          <p:nvPr userDrawn="1"/>
        </p:nvSpPr>
        <p:spPr>
          <a:xfrm>
            <a:off x="419100" y="3543302"/>
            <a:ext cx="2743200" cy="2666998"/>
          </a:xfrm>
          <a:prstGeom prst="roundRect">
            <a:avLst>
              <a:gd name="adj" fmla="val 375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 name="Title 1">
            <a:extLst>
              <a:ext uri="{FF2B5EF4-FFF2-40B4-BE49-F238E27FC236}">
                <a16:creationId xmlns:a16="http://schemas.microsoft.com/office/drawing/2014/main" id="{5A94C956-3E02-F312-E193-87E518E75B4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7D82D21-4424-D010-291D-A10D735644B4}"/>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6" name="Text Placeholder 2">
            <a:extLst>
              <a:ext uri="{FF2B5EF4-FFF2-40B4-BE49-F238E27FC236}">
                <a16:creationId xmlns:a16="http://schemas.microsoft.com/office/drawing/2014/main" id="{7D3ED9C0-7057-5BD1-B3CB-9531237D4E9B}"/>
              </a:ext>
            </a:extLst>
          </p:cNvPr>
          <p:cNvSpPr>
            <a:spLocks noGrp="1"/>
          </p:cNvSpPr>
          <p:nvPr>
            <p:ph type="body" idx="1" hasCustomPrompt="1"/>
          </p:nvPr>
        </p:nvSpPr>
        <p:spPr>
          <a:xfrm>
            <a:off x="541244" y="3663950"/>
            <a:ext cx="2498912"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7" name="Content Placeholder 3">
            <a:extLst>
              <a:ext uri="{FF2B5EF4-FFF2-40B4-BE49-F238E27FC236}">
                <a16:creationId xmlns:a16="http://schemas.microsoft.com/office/drawing/2014/main" id="{4ECB66F4-9950-EDA4-6C4A-507161342B59}"/>
              </a:ext>
            </a:extLst>
          </p:cNvPr>
          <p:cNvSpPr>
            <a:spLocks noGrp="1"/>
          </p:cNvSpPr>
          <p:nvPr>
            <p:ph sz="half" idx="2" hasCustomPrompt="1"/>
          </p:nvPr>
        </p:nvSpPr>
        <p:spPr>
          <a:xfrm>
            <a:off x="541244" y="4061857"/>
            <a:ext cx="2498912"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4" name="Rectangle: Rounded Corners 24">
            <a:extLst>
              <a:ext uri="{FF2B5EF4-FFF2-40B4-BE49-F238E27FC236}">
                <a16:creationId xmlns:a16="http://schemas.microsoft.com/office/drawing/2014/main" id="{19F444B6-6CD6-C89C-4E82-9FB04446FE2A}"/>
              </a:ext>
            </a:extLst>
          </p:cNvPr>
          <p:cNvSpPr/>
          <p:nvPr userDrawn="1"/>
        </p:nvSpPr>
        <p:spPr>
          <a:xfrm>
            <a:off x="9105901" y="3543302"/>
            <a:ext cx="2743200" cy="2666998"/>
          </a:xfrm>
          <a:prstGeom prst="roundRect">
            <a:avLst>
              <a:gd name="adj" fmla="val 375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5" name="Text Placeholder 2">
            <a:extLst>
              <a:ext uri="{FF2B5EF4-FFF2-40B4-BE49-F238E27FC236}">
                <a16:creationId xmlns:a16="http://schemas.microsoft.com/office/drawing/2014/main" id="{AD1D5D2D-E4DB-925B-41D5-4B7F6BB4D843}"/>
              </a:ext>
            </a:extLst>
          </p:cNvPr>
          <p:cNvSpPr>
            <a:spLocks noGrp="1"/>
          </p:cNvSpPr>
          <p:nvPr>
            <p:ph type="body" idx="18" hasCustomPrompt="1"/>
          </p:nvPr>
        </p:nvSpPr>
        <p:spPr>
          <a:xfrm>
            <a:off x="9228045" y="3663950"/>
            <a:ext cx="2498912"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16" name="Content Placeholder 3">
            <a:extLst>
              <a:ext uri="{FF2B5EF4-FFF2-40B4-BE49-F238E27FC236}">
                <a16:creationId xmlns:a16="http://schemas.microsoft.com/office/drawing/2014/main" id="{D7169697-B47B-6FBD-A28E-24F4EC79745B}"/>
              </a:ext>
            </a:extLst>
          </p:cNvPr>
          <p:cNvSpPr>
            <a:spLocks noGrp="1"/>
          </p:cNvSpPr>
          <p:nvPr>
            <p:ph sz="half" idx="19" hasCustomPrompt="1"/>
          </p:nvPr>
        </p:nvSpPr>
        <p:spPr>
          <a:xfrm>
            <a:off x="9228045" y="4061857"/>
            <a:ext cx="2498912"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8" name="Rectangle: Rounded Corners 24">
            <a:extLst>
              <a:ext uri="{FF2B5EF4-FFF2-40B4-BE49-F238E27FC236}">
                <a16:creationId xmlns:a16="http://schemas.microsoft.com/office/drawing/2014/main" id="{CC78F6CD-DF44-3BDE-EEC0-0680C981E94B}"/>
              </a:ext>
            </a:extLst>
          </p:cNvPr>
          <p:cNvSpPr/>
          <p:nvPr userDrawn="1"/>
        </p:nvSpPr>
        <p:spPr>
          <a:xfrm>
            <a:off x="3318622" y="3543302"/>
            <a:ext cx="2743200" cy="2666998"/>
          </a:xfrm>
          <a:prstGeom prst="roundRect">
            <a:avLst>
              <a:gd name="adj" fmla="val 375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9" name="Text Placeholder 2">
            <a:extLst>
              <a:ext uri="{FF2B5EF4-FFF2-40B4-BE49-F238E27FC236}">
                <a16:creationId xmlns:a16="http://schemas.microsoft.com/office/drawing/2014/main" id="{C443F3C4-5019-2196-B304-29FD5CD37334}"/>
              </a:ext>
            </a:extLst>
          </p:cNvPr>
          <p:cNvSpPr>
            <a:spLocks noGrp="1"/>
          </p:cNvSpPr>
          <p:nvPr>
            <p:ph type="body" idx="21" hasCustomPrompt="1"/>
          </p:nvPr>
        </p:nvSpPr>
        <p:spPr>
          <a:xfrm>
            <a:off x="3440766" y="3663950"/>
            <a:ext cx="2498912"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24" name="Content Placeholder 3">
            <a:extLst>
              <a:ext uri="{FF2B5EF4-FFF2-40B4-BE49-F238E27FC236}">
                <a16:creationId xmlns:a16="http://schemas.microsoft.com/office/drawing/2014/main" id="{3618E3E1-A19B-D1C4-3671-0FEF46CC521E}"/>
              </a:ext>
            </a:extLst>
          </p:cNvPr>
          <p:cNvSpPr>
            <a:spLocks noGrp="1"/>
          </p:cNvSpPr>
          <p:nvPr>
            <p:ph sz="half" idx="22" hasCustomPrompt="1"/>
          </p:nvPr>
        </p:nvSpPr>
        <p:spPr>
          <a:xfrm>
            <a:off x="3440766" y="4061857"/>
            <a:ext cx="2498912"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30" name="Rectangle: Rounded Corners 24">
            <a:extLst>
              <a:ext uri="{FF2B5EF4-FFF2-40B4-BE49-F238E27FC236}">
                <a16:creationId xmlns:a16="http://schemas.microsoft.com/office/drawing/2014/main" id="{E4457818-9CE9-D759-7421-54D0BDA29DD3}"/>
              </a:ext>
            </a:extLst>
          </p:cNvPr>
          <p:cNvSpPr/>
          <p:nvPr userDrawn="1"/>
        </p:nvSpPr>
        <p:spPr>
          <a:xfrm>
            <a:off x="6205444" y="3543302"/>
            <a:ext cx="2743200" cy="2666998"/>
          </a:xfrm>
          <a:prstGeom prst="roundRect">
            <a:avLst>
              <a:gd name="adj" fmla="val 375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31" name="Text Placeholder 2">
            <a:extLst>
              <a:ext uri="{FF2B5EF4-FFF2-40B4-BE49-F238E27FC236}">
                <a16:creationId xmlns:a16="http://schemas.microsoft.com/office/drawing/2014/main" id="{DFFCA4D1-963F-089F-8EE7-7A03ADA1AD07}"/>
              </a:ext>
            </a:extLst>
          </p:cNvPr>
          <p:cNvSpPr>
            <a:spLocks noGrp="1"/>
          </p:cNvSpPr>
          <p:nvPr>
            <p:ph type="body" idx="24" hasCustomPrompt="1"/>
          </p:nvPr>
        </p:nvSpPr>
        <p:spPr>
          <a:xfrm>
            <a:off x="6327588" y="3663950"/>
            <a:ext cx="2498912"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32" name="Content Placeholder 3">
            <a:extLst>
              <a:ext uri="{FF2B5EF4-FFF2-40B4-BE49-F238E27FC236}">
                <a16:creationId xmlns:a16="http://schemas.microsoft.com/office/drawing/2014/main" id="{A89CB49B-6C6A-E53F-2301-B5149145828C}"/>
              </a:ext>
            </a:extLst>
          </p:cNvPr>
          <p:cNvSpPr>
            <a:spLocks noGrp="1"/>
          </p:cNvSpPr>
          <p:nvPr>
            <p:ph sz="half" idx="25" hasCustomPrompt="1"/>
          </p:nvPr>
        </p:nvSpPr>
        <p:spPr>
          <a:xfrm>
            <a:off x="6327588" y="4061857"/>
            <a:ext cx="2498912"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8" name="Picture Placeholder 12">
            <a:extLst>
              <a:ext uri="{FF2B5EF4-FFF2-40B4-BE49-F238E27FC236}">
                <a16:creationId xmlns:a16="http://schemas.microsoft.com/office/drawing/2014/main" id="{B2E8B191-B556-8C76-26F8-D0240238D314}"/>
              </a:ext>
            </a:extLst>
          </p:cNvPr>
          <p:cNvSpPr>
            <a:spLocks noGrp="1"/>
          </p:cNvSpPr>
          <p:nvPr>
            <p:ph type="pic" sz="quarter" idx="15" hasCustomPrompt="1"/>
          </p:nvPr>
        </p:nvSpPr>
        <p:spPr>
          <a:xfrm>
            <a:off x="877456" y="1371600"/>
            <a:ext cx="1826488" cy="1826488"/>
          </a:xfrm>
          <a:prstGeom prst="ellipse">
            <a:avLst/>
          </a:prstGeom>
        </p:spPr>
        <p:txBody>
          <a:bodyPr>
            <a:noAutofit/>
          </a:bodyPr>
          <a:lstStyle>
            <a:lvl1pPr marL="0" indent="0">
              <a:buNone/>
              <a:defRPr sz="1400"/>
            </a:lvl1pPr>
          </a:lstStyle>
          <a:p>
            <a:r>
              <a:rPr lang="en-US" dirty="0"/>
              <a:t>Click icon to add image</a:t>
            </a:r>
          </a:p>
        </p:txBody>
      </p:sp>
      <p:sp>
        <p:nvSpPr>
          <p:cNvPr id="9" name="Picture Placeholder 12">
            <a:extLst>
              <a:ext uri="{FF2B5EF4-FFF2-40B4-BE49-F238E27FC236}">
                <a16:creationId xmlns:a16="http://schemas.microsoft.com/office/drawing/2014/main" id="{6F8B59B9-F0AE-AA2C-52E1-A725A2CDB6E2}"/>
              </a:ext>
            </a:extLst>
          </p:cNvPr>
          <p:cNvSpPr>
            <a:spLocks noGrp="1"/>
          </p:cNvSpPr>
          <p:nvPr>
            <p:ph type="pic" sz="quarter" idx="26" hasCustomPrompt="1"/>
          </p:nvPr>
        </p:nvSpPr>
        <p:spPr>
          <a:xfrm>
            <a:off x="3776978" y="1371600"/>
            <a:ext cx="1826488" cy="1826488"/>
          </a:xfrm>
          <a:prstGeom prst="ellipse">
            <a:avLst/>
          </a:prstGeom>
        </p:spPr>
        <p:txBody>
          <a:bodyPr>
            <a:noAutofit/>
          </a:bodyPr>
          <a:lstStyle>
            <a:lvl1pPr marL="0" indent="0">
              <a:buNone/>
              <a:defRPr sz="1400"/>
            </a:lvl1pPr>
          </a:lstStyle>
          <a:p>
            <a:r>
              <a:rPr lang="en-US" dirty="0"/>
              <a:t>Click icon to add image</a:t>
            </a:r>
          </a:p>
        </p:txBody>
      </p:sp>
      <p:sp>
        <p:nvSpPr>
          <p:cNvPr id="10" name="Picture Placeholder 12">
            <a:extLst>
              <a:ext uri="{FF2B5EF4-FFF2-40B4-BE49-F238E27FC236}">
                <a16:creationId xmlns:a16="http://schemas.microsoft.com/office/drawing/2014/main" id="{77ADBE82-6854-A647-3FC6-792F112BCF0E}"/>
              </a:ext>
            </a:extLst>
          </p:cNvPr>
          <p:cNvSpPr>
            <a:spLocks noGrp="1"/>
          </p:cNvSpPr>
          <p:nvPr>
            <p:ph type="pic" sz="quarter" idx="27" hasCustomPrompt="1"/>
          </p:nvPr>
        </p:nvSpPr>
        <p:spPr>
          <a:xfrm>
            <a:off x="6663800" y="1371600"/>
            <a:ext cx="1826488" cy="1826488"/>
          </a:xfrm>
          <a:prstGeom prst="ellipse">
            <a:avLst/>
          </a:prstGeom>
        </p:spPr>
        <p:txBody>
          <a:bodyPr>
            <a:noAutofit/>
          </a:bodyPr>
          <a:lstStyle>
            <a:lvl1pPr marL="0" indent="0">
              <a:buNone/>
              <a:defRPr sz="1400"/>
            </a:lvl1pPr>
          </a:lstStyle>
          <a:p>
            <a:r>
              <a:rPr lang="en-US" dirty="0"/>
              <a:t>Click icon to add image</a:t>
            </a:r>
          </a:p>
        </p:txBody>
      </p:sp>
      <p:sp>
        <p:nvSpPr>
          <p:cNvPr id="11" name="Picture Placeholder 12">
            <a:extLst>
              <a:ext uri="{FF2B5EF4-FFF2-40B4-BE49-F238E27FC236}">
                <a16:creationId xmlns:a16="http://schemas.microsoft.com/office/drawing/2014/main" id="{7E9D9400-4361-4D96-03C1-61BC77089885}"/>
              </a:ext>
            </a:extLst>
          </p:cNvPr>
          <p:cNvSpPr>
            <a:spLocks noGrp="1"/>
          </p:cNvSpPr>
          <p:nvPr>
            <p:ph type="pic" sz="quarter" idx="28" hasCustomPrompt="1"/>
          </p:nvPr>
        </p:nvSpPr>
        <p:spPr>
          <a:xfrm>
            <a:off x="9564257" y="1371600"/>
            <a:ext cx="1826488" cy="1826488"/>
          </a:xfrm>
          <a:prstGeom prst="ellipse">
            <a:avLst/>
          </a:prstGeom>
        </p:spPr>
        <p:txBody>
          <a:bodyPr>
            <a:noAutofit/>
          </a:bodyPr>
          <a:lstStyle>
            <a:lvl1pPr marL="0" indent="0">
              <a:buNone/>
              <a:defRPr sz="1400"/>
            </a:lvl1pPr>
          </a:lstStyle>
          <a:p>
            <a:r>
              <a:rPr lang="en-US" dirty="0"/>
              <a:t>Click icon to add image</a:t>
            </a:r>
          </a:p>
        </p:txBody>
      </p:sp>
    </p:spTree>
    <p:extLst>
      <p:ext uri="{BB962C8B-B14F-4D97-AF65-F5344CB8AC3E}">
        <p14:creationId xmlns:p14="http://schemas.microsoft.com/office/powerpoint/2010/main" val="334255240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our rectangular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C956-3E02-F312-E193-87E518E75B4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7D82D21-4424-D010-291D-A10D735644B4}"/>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6" name="Text Placeholder 2">
            <a:extLst>
              <a:ext uri="{FF2B5EF4-FFF2-40B4-BE49-F238E27FC236}">
                <a16:creationId xmlns:a16="http://schemas.microsoft.com/office/drawing/2014/main" id="{7D3ED9C0-7057-5BD1-B3CB-9531237D4E9B}"/>
              </a:ext>
            </a:extLst>
          </p:cNvPr>
          <p:cNvSpPr>
            <a:spLocks noGrp="1"/>
          </p:cNvSpPr>
          <p:nvPr>
            <p:ph type="body" idx="1" hasCustomPrompt="1"/>
          </p:nvPr>
        </p:nvSpPr>
        <p:spPr>
          <a:xfrm>
            <a:off x="419100" y="3663950"/>
            <a:ext cx="2560320"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7" name="Content Placeholder 3">
            <a:extLst>
              <a:ext uri="{FF2B5EF4-FFF2-40B4-BE49-F238E27FC236}">
                <a16:creationId xmlns:a16="http://schemas.microsoft.com/office/drawing/2014/main" id="{4ECB66F4-9950-EDA4-6C4A-507161342B59}"/>
              </a:ext>
            </a:extLst>
          </p:cNvPr>
          <p:cNvSpPr>
            <a:spLocks noGrp="1"/>
          </p:cNvSpPr>
          <p:nvPr>
            <p:ph sz="half" idx="2" hasCustomPrompt="1"/>
          </p:nvPr>
        </p:nvSpPr>
        <p:spPr>
          <a:xfrm>
            <a:off x="419100" y="4061857"/>
            <a:ext cx="2560320"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8" name="Text Placeholder 4">
            <a:extLst>
              <a:ext uri="{FF2B5EF4-FFF2-40B4-BE49-F238E27FC236}">
                <a16:creationId xmlns:a16="http://schemas.microsoft.com/office/drawing/2014/main" id="{D0D0FC32-9F03-894B-68E2-7CF5CF353C28}"/>
              </a:ext>
            </a:extLst>
          </p:cNvPr>
          <p:cNvSpPr>
            <a:spLocks noGrp="1"/>
          </p:cNvSpPr>
          <p:nvPr>
            <p:ph type="body" sz="quarter" idx="3" hasCustomPrompt="1"/>
          </p:nvPr>
        </p:nvSpPr>
        <p:spPr>
          <a:xfrm>
            <a:off x="3375660" y="3663950"/>
            <a:ext cx="2560320"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9" name="Content Placeholder 5">
            <a:extLst>
              <a:ext uri="{FF2B5EF4-FFF2-40B4-BE49-F238E27FC236}">
                <a16:creationId xmlns:a16="http://schemas.microsoft.com/office/drawing/2014/main" id="{E4526E34-C7D8-D509-A201-9E997DE2D906}"/>
              </a:ext>
            </a:extLst>
          </p:cNvPr>
          <p:cNvSpPr>
            <a:spLocks noGrp="1"/>
          </p:cNvSpPr>
          <p:nvPr>
            <p:ph sz="quarter" idx="4" hasCustomPrompt="1"/>
          </p:nvPr>
        </p:nvSpPr>
        <p:spPr>
          <a:xfrm>
            <a:off x="3375660" y="4061857"/>
            <a:ext cx="2560320"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0" name="Text Placeholder 4">
            <a:extLst>
              <a:ext uri="{FF2B5EF4-FFF2-40B4-BE49-F238E27FC236}">
                <a16:creationId xmlns:a16="http://schemas.microsoft.com/office/drawing/2014/main" id="{727260A6-1D2B-1B04-0EF4-AB8C63D83409}"/>
              </a:ext>
            </a:extLst>
          </p:cNvPr>
          <p:cNvSpPr>
            <a:spLocks noGrp="1"/>
          </p:cNvSpPr>
          <p:nvPr>
            <p:ph type="body" sz="quarter" idx="13" hasCustomPrompt="1"/>
          </p:nvPr>
        </p:nvSpPr>
        <p:spPr>
          <a:xfrm>
            <a:off x="6332220" y="3663950"/>
            <a:ext cx="2560320"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11" name="Content Placeholder 5">
            <a:extLst>
              <a:ext uri="{FF2B5EF4-FFF2-40B4-BE49-F238E27FC236}">
                <a16:creationId xmlns:a16="http://schemas.microsoft.com/office/drawing/2014/main" id="{ABA15F6B-C3A4-9F6E-51D4-6670B9E8047A}"/>
              </a:ext>
            </a:extLst>
          </p:cNvPr>
          <p:cNvSpPr>
            <a:spLocks noGrp="1"/>
          </p:cNvSpPr>
          <p:nvPr>
            <p:ph sz="quarter" idx="14" hasCustomPrompt="1"/>
          </p:nvPr>
        </p:nvSpPr>
        <p:spPr>
          <a:xfrm>
            <a:off x="6332220" y="4061857"/>
            <a:ext cx="2560320"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2" name="Text Placeholder 4">
            <a:extLst>
              <a:ext uri="{FF2B5EF4-FFF2-40B4-BE49-F238E27FC236}">
                <a16:creationId xmlns:a16="http://schemas.microsoft.com/office/drawing/2014/main" id="{40DE6576-FA6B-D29B-D71B-0E6A37656387}"/>
              </a:ext>
            </a:extLst>
          </p:cNvPr>
          <p:cNvSpPr>
            <a:spLocks noGrp="1"/>
          </p:cNvSpPr>
          <p:nvPr>
            <p:ph type="body" sz="quarter" idx="15" hasCustomPrompt="1"/>
          </p:nvPr>
        </p:nvSpPr>
        <p:spPr>
          <a:xfrm>
            <a:off x="9288780" y="3663950"/>
            <a:ext cx="2560320"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13" name="Content Placeholder 5">
            <a:extLst>
              <a:ext uri="{FF2B5EF4-FFF2-40B4-BE49-F238E27FC236}">
                <a16:creationId xmlns:a16="http://schemas.microsoft.com/office/drawing/2014/main" id="{E1C17393-3DDF-97D6-975E-2D841FD65DD6}"/>
              </a:ext>
            </a:extLst>
          </p:cNvPr>
          <p:cNvSpPr>
            <a:spLocks noGrp="1"/>
          </p:cNvSpPr>
          <p:nvPr>
            <p:ph sz="quarter" idx="16" hasCustomPrompt="1"/>
          </p:nvPr>
        </p:nvSpPr>
        <p:spPr>
          <a:xfrm>
            <a:off x="9288780" y="4061857"/>
            <a:ext cx="2560320"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4" name="Picture Placeholder 19">
            <a:extLst>
              <a:ext uri="{FF2B5EF4-FFF2-40B4-BE49-F238E27FC236}">
                <a16:creationId xmlns:a16="http://schemas.microsoft.com/office/drawing/2014/main" id="{731A5005-0DB1-2A1C-F866-F29978F637DC}"/>
              </a:ext>
            </a:extLst>
          </p:cNvPr>
          <p:cNvSpPr>
            <a:spLocks noGrp="1"/>
          </p:cNvSpPr>
          <p:nvPr>
            <p:ph type="pic" sz="quarter" idx="17" hasCustomPrompt="1"/>
          </p:nvPr>
        </p:nvSpPr>
        <p:spPr>
          <a:xfrm>
            <a:off x="419100" y="1371600"/>
            <a:ext cx="2560320" cy="1971368"/>
          </a:xfrm>
          <a:prstGeom prst="roundRect">
            <a:avLst>
              <a:gd name="adj" fmla="val 4167"/>
            </a:avLst>
          </a:prstGeom>
        </p:spPr>
        <p:txBody>
          <a:bodyPr anchor="ctr"/>
          <a:lstStyle>
            <a:lvl1pPr marL="0" indent="0" algn="ctr">
              <a:buNone/>
              <a:defRPr sz="1800"/>
            </a:lvl1pPr>
          </a:lstStyle>
          <a:p>
            <a:r>
              <a:rPr lang="en-US" dirty="0"/>
              <a:t>Click icon to add image</a:t>
            </a:r>
            <a:br>
              <a:rPr lang="en-US" dirty="0"/>
            </a:br>
            <a:br>
              <a:rPr lang="en-US" dirty="0"/>
            </a:br>
            <a:endParaRPr lang="en-US" dirty="0"/>
          </a:p>
        </p:txBody>
      </p:sp>
      <p:sp>
        <p:nvSpPr>
          <p:cNvPr id="15" name="Picture Placeholder 19">
            <a:extLst>
              <a:ext uri="{FF2B5EF4-FFF2-40B4-BE49-F238E27FC236}">
                <a16:creationId xmlns:a16="http://schemas.microsoft.com/office/drawing/2014/main" id="{A13C9686-CD96-65CC-2668-E24BF4AB9CC2}"/>
              </a:ext>
            </a:extLst>
          </p:cNvPr>
          <p:cNvSpPr>
            <a:spLocks noGrp="1"/>
          </p:cNvSpPr>
          <p:nvPr>
            <p:ph type="pic" sz="quarter" idx="18" hasCustomPrompt="1"/>
          </p:nvPr>
        </p:nvSpPr>
        <p:spPr>
          <a:xfrm>
            <a:off x="3375660" y="1371600"/>
            <a:ext cx="2560320" cy="1971368"/>
          </a:xfrm>
          <a:prstGeom prst="roundRect">
            <a:avLst>
              <a:gd name="adj" fmla="val 4167"/>
            </a:avLst>
          </a:prstGeom>
        </p:spPr>
        <p:txBody>
          <a:bodyPr anchor="ctr"/>
          <a:lstStyle>
            <a:lvl1pPr marL="0" indent="0" algn="ctr">
              <a:buNone/>
              <a:defRPr sz="1800"/>
            </a:lvl1pPr>
          </a:lstStyle>
          <a:p>
            <a:r>
              <a:rPr lang="en-US" dirty="0"/>
              <a:t>Click icon to add image</a:t>
            </a:r>
            <a:br>
              <a:rPr lang="en-US" dirty="0"/>
            </a:br>
            <a:br>
              <a:rPr lang="en-US" dirty="0"/>
            </a:br>
            <a:endParaRPr lang="en-US" dirty="0"/>
          </a:p>
        </p:txBody>
      </p:sp>
      <p:sp>
        <p:nvSpPr>
          <p:cNvPr id="16" name="Picture Placeholder 19">
            <a:extLst>
              <a:ext uri="{FF2B5EF4-FFF2-40B4-BE49-F238E27FC236}">
                <a16:creationId xmlns:a16="http://schemas.microsoft.com/office/drawing/2014/main" id="{71FDDBDC-1DD5-3C49-10B7-23BCE22AABD9}"/>
              </a:ext>
            </a:extLst>
          </p:cNvPr>
          <p:cNvSpPr>
            <a:spLocks noGrp="1"/>
          </p:cNvSpPr>
          <p:nvPr>
            <p:ph type="pic" sz="quarter" idx="19" hasCustomPrompt="1"/>
          </p:nvPr>
        </p:nvSpPr>
        <p:spPr>
          <a:xfrm>
            <a:off x="6332220" y="1371600"/>
            <a:ext cx="2560320" cy="1971368"/>
          </a:xfrm>
          <a:prstGeom prst="roundRect">
            <a:avLst>
              <a:gd name="adj" fmla="val 4167"/>
            </a:avLst>
          </a:prstGeom>
        </p:spPr>
        <p:txBody>
          <a:bodyPr anchor="ctr"/>
          <a:lstStyle>
            <a:lvl1pPr marL="0" indent="0" algn="ctr">
              <a:buNone/>
              <a:defRPr sz="1800"/>
            </a:lvl1pPr>
          </a:lstStyle>
          <a:p>
            <a:r>
              <a:rPr lang="en-US" dirty="0"/>
              <a:t>Click icon to add image</a:t>
            </a:r>
            <a:br>
              <a:rPr lang="en-US" dirty="0"/>
            </a:br>
            <a:br>
              <a:rPr lang="en-US" dirty="0"/>
            </a:br>
            <a:endParaRPr lang="en-US" dirty="0"/>
          </a:p>
        </p:txBody>
      </p:sp>
      <p:sp>
        <p:nvSpPr>
          <p:cNvPr id="17" name="Picture Placeholder 19">
            <a:extLst>
              <a:ext uri="{FF2B5EF4-FFF2-40B4-BE49-F238E27FC236}">
                <a16:creationId xmlns:a16="http://schemas.microsoft.com/office/drawing/2014/main" id="{A3349B17-AA97-9018-7F50-07C82A4CBA32}"/>
              </a:ext>
            </a:extLst>
          </p:cNvPr>
          <p:cNvSpPr>
            <a:spLocks noGrp="1"/>
          </p:cNvSpPr>
          <p:nvPr>
            <p:ph type="pic" sz="quarter" idx="20" hasCustomPrompt="1"/>
          </p:nvPr>
        </p:nvSpPr>
        <p:spPr>
          <a:xfrm>
            <a:off x="9288780" y="1371600"/>
            <a:ext cx="2560320" cy="1971368"/>
          </a:xfrm>
          <a:prstGeom prst="roundRect">
            <a:avLst>
              <a:gd name="adj" fmla="val 4167"/>
            </a:avLst>
          </a:prstGeom>
        </p:spPr>
        <p:txBody>
          <a:bodyPr anchor="ctr"/>
          <a:lstStyle>
            <a:lvl1pPr marL="0" indent="0" algn="ctr">
              <a:buNone/>
              <a:defRPr sz="1800"/>
            </a:lvl1pPr>
          </a:lstStyle>
          <a:p>
            <a:r>
              <a:rPr lang="en-US" dirty="0"/>
              <a:t>Click icon to add image</a:t>
            </a:r>
            <a:br>
              <a:rPr lang="en-US" dirty="0"/>
            </a:br>
            <a:br>
              <a:rPr lang="en-US" dirty="0"/>
            </a:br>
            <a:endParaRPr lang="en-US" dirty="0"/>
          </a:p>
        </p:txBody>
      </p:sp>
    </p:spTree>
    <p:extLst>
      <p:ext uri="{BB962C8B-B14F-4D97-AF65-F5344CB8AC3E}">
        <p14:creationId xmlns:p14="http://schemas.microsoft.com/office/powerpoint/2010/main" val="2515327210"/>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Four blocks">
    <p:bg>
      <p:bgPr>
        <a:solidFill>
          <a:schemeClr val="bg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7D82D21-4424-D010-291D-A10D735644B4}"/>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16" name="Title 1">
            <a:extLst>
              <a:ext uri="{FF2B5EF4-FFF2-40B4-BE49-F238E27FC236}">
                <a16:creationId xmlns:a16="http://schemas.microsoft.com/office/drawing/2014/main" id="{30C8F3CA-E2BE-1C64-14B5-F889B194D036}"/>
              </a:ext>
            </a:extLst>
          </p:cNvPr>
          <p:cNvSpPr>
            <a:spLocks noGrp="1"/>
          </p:cNvSpPr>
          <p:nvPr>
            <p:ph type="title"/>
          </p:nvPr>
        </p:nvSpPr>
        <p:spPr>
          <a:xfrm>
            <a:off x="419100" y="366891"/>
            <a:ext cx="11430001" cy="638175"/>
          </a:xfrm>
        </p:spPr>
        <p:txBody>
          <a:bodyPr/>
          <a:lstStyle/>
          <a:p>
            <a:r>
              <a:rPr lang="en-US"/>
              <a:t>Click to edit Master title style</a:t>
            </a:r>
          </a:p>
        </p:txBody>
      </p:sp>
      <p:sp>
        <p:nvSpPr>
          <p:cNvPr id="2" name="Rectangle: Rounded Corners 14">
            <a:extLst>
              <a:ext uri="{FF2B5EF4-FFF2-40B4-BE49-F238E27FC236}">
                <a16:creationId xmlns:a16="http://schemas.microsoft.com/office/drawing/2014/main" id="{2631E0E3-66B9-656E-9237-366B85405449}"/>
              </a:ext>
            </a:extLst>
          </p:cNvPr>
          <p:cNvSpPr/>
          <p:nvPr userDrawn="1"/>
        </p:nvSpPr>
        <p:spPr>
          <a:xfrm>
            <a:off x="419100" y="1371600"/>
            <a:ext cx="5463540" cy="2057400"/>
          </a:xfrm>
          <a:prstGeom prst="roundRect">
            <a:avLst>
              <a:gd name="adj" fmla="val 4735"/>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7" name="Content Placeholder 3">
            <a:extLst>
              <a:ext uri="{FF2B5EF4-FFF2-40B4-BE49-F238E27FC236}">
                <a16:creationId xmlns:a16="http://schemas.microsoft.com/office/drawing/2014/main" id="{DB28F420-F872-DF05-77F2-829896EC5830}"/>
              </a:ext>
            </a:extLst>
          </p:cNvPr>
          <p:cNvSpPr>
            <a:spLocks noGrp="1"/>
          </p:cNvSpPr>
          <p:nvPr>
            <p:ph sz="half" idx="2" hasCustomPrompt="1"/>
          </p:nvPr>
        </p:nvSpPr>
        <p:spPr>
          <a:xfrm>
            <a:off x="3062415" y="1954025"/>
            <a:ext cx="2441448" cy="892552"/>
          </a:xfrm>
        </p:spPr>
        <p:txBody>
          <a:bodyPr anchor="ctr"/>
          <a:lstStyle>
            <a:lvl1pPr marL="0" indent="0">
              <a:lnSpc>
                <a:spcPct val="100000"/>
              </a:lnSpc>
              <a:spcAft>
                <a:spcPts val="600"/>
              </a:spcAft>
              <a:buNone/>
              <a:defRPr sz="1600" b="1">
                <a:solidFill>
                  <a:schemeClr val="accent1">
                    <a:lumMod val="40000"/>
                    <a:lumOff val="60000"/>
                  </a:schemeClr>
                </a:solidFill>
              </a:defRPr>
            </a:lvl1pPr>
            <a:lvl2pPr marL="0" indent="0">
              <a:lnSpc>
                <a:spcPct val="100000"/>
              </a:lnSpc>
              <a:spcAft>
                <a:spcPts val="600"/>
              </a:spcAft>
              <a:buNone/>
              <a:defRPr sz="1400"/>
            </a:lvl2pPr>
            <a:lvl3pPr marL="287338" indent="0">
              <a:lnSpc>
                <a:spcPct val="100000"/>
              </a:lnSpc>
              <a:spcAft>
                <a:spcPts val="600"/>
              </a:spcAft>
              <a:buNone/>
              <a:defRPr sz="12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18" name="Picture Placeholder 19">
            <a:extLst>
              <a:ext uri="{FF2B5EF4-FFF2-40B4-BE49-F238E27FC236}">
                <a16:creationId xmlns:a16="http://schemas.microsoft.com/office/drawing/2014/main" id="{3DD2BA4C-DA8E-A3EC-22C5-EC20E62D086B}"/>
              </a:ext>
            </a:extLst>
          </p:cNvPr>
          <p:cNvSpPr>
            <a:spLocks noGrp="1"/>
          </p:cNvSpPr>
          <p:nvPr>
            <p:ph type="pic" sz="quarter" idx="17" hasCustomPrompt="1"/>
          </p:nvPr>
        </p:nvSpPr>
        <p:spPr>
          <a:xfrm>
            <a:off x="419100" y="1371600"/>
            <a:ext cx="2286000" cy="2050026"/>
          </a:xfrm>
          <a:prstGeom prst="roundRect">
            <a:avLst>
              <a:gd name="adj" fmla="val 4167"/>
            </a:avLst>
          </a:prstGeom>
          <a:effectLst/>
        </p:spPr>
        <p:txBody>
          <a:bodyPr anchor="ctr"/>
          <a:lstStyle>
            <a:lvl1pPr marL="0" indent="0" algn="ctr">
              <a:buNone/>
              <a:defRPr sz="1600"/>
            </a:lvl1pPr>
          </a:lstStyle>
          <a:p>
            <a:r>
              <a:rPr lang="en-US" dirty="0"/>
              <a:t>Click icon to add image</a:t>
            </a:r>
            <a:br>
              <a:rPr lang="en-US" dirty="0"/>
            </a:br>
            <a:br>
              <a:rPr lang="en-US" dirty="0"/>
            </a:br>
            <a:endParaRPr lang="en-US" dirty="0"/>
          </a:p>
        </p:txBody>
      </p:sp>
      <p:sp>
        <p:nvSpPr>
          <p:cNvPr id="21" name="Rectangle: Rounded Corners 14">
            <a:extLst>
              <a:ext uri="{FF2B5EF4-FFF2-40B4-BE49-F238E27FC236}">
                <a16:creationId xmlns:a16="http://schemas.microsoft.com/office/drawing/2014/main" id="{9B81CC61-A4B5-04FC-4164-D3C7CB42B9C1}"/>
              </a:ext>
            </a:extLst>
          </p:cNvPr>
          <p:cNvSpPr/>
          <p:nvPr userDrawn="1"/>
        </p:nvSpPr>
        <p:spPr>
          <a:xfrm>
            <a:off x="6385560" y="1371600"/>
            <a:ext cx="5463540" cy="2057400"/>
          </a:xfrm>
          <a:prstGeom prst="roundRect">
            <a:avLst>
              <a:gd name="adj" fmla="val 4735"/>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2" name="Content Placeholder 3">
            <a:extLst>
              <a:ext uri="{FF2B5EF4-FFF2-40B4-BE49-F238E27FC236}">
                <a16:creationId xmlns:a16="http://schemas.microsoft.com/office/drawing/2014/main" id="{44BF3E90-5C33-71AB-5C99-7C1D76D7FABA}"/>
              </a:ext>
            </a:extLst>
          </p:cNvPr>
          <p:cNvSpPr>
            <a:spLocks noGrp="1"/>
          </p:cNvSpPr>
          <p:nvPr>
            <p:ph sz="half" idx="18" hasCustomPrompt="1"/>
          </p:nvPr>
        </p:nvSpPr>
        <p:spPr>
          <a:xfrm>
            <a:off x="9028875" y="1954025"/>
            <a:ext cx="2441448" cy="892552"/>
          </a:xfrm>
        </p:spPr>
        <p:txBody>
          <a:bodyPr anchor="ctr"/>
          <a:lstStyle>
            <a:lvl1pPr marL="0" indent="0">
              <a:lnSpc>
                <a:spcPct val="100000"/>
              </a:lnSpc>
              <a:spcAft>
                <a:spcPts val="600"/>
              </a:spcAft>
              <a:buNone/>
              <a:defRPr sz="1600" b="1">
                <a:solidFill>
                  <a:schemeClr val="accent1">
                    <a:lumMod val="40000"/>
                    <a:lumOff val="60000"/>
                  </a:schemeClr>
                </a:solidFill>
              </a:defRPr>
            </a:lvl1pPr>
            <a:lvl2pPr marL="0" indent="0">
              <a:lnSpc>
                <a:spcPct val="100000"/>
              </a:lnSpc>
              <a:spcAft>
                <a:spcPts val="600"/>
              </a:spcAft>
              <a:buNone/>
              <a:defRPr sz="1400"/>
            </a:lvl2pPr>
            <a:lvl3pPr marL="287338" indent="0">
              <a:lnSpc>
                <a:spcPct val="100000"/>
              </a:lnSpc>
              <a:spcAft>
                <a:spcPts val="600"/>
              </a:spcAft>
              <a:buNone/>
              <a:defRPr sz="12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23" name="Picture Placeholder 19">
            <a:extLst>
              <a:ext uri="{FF2B5EF4-FFF2-40B4-BE49-F238E27FC236}">
                <a16:creationId xmlns:a16="http://schemas.microsoft.com/office/drawing/2014/main" id="{0546A675-E1C1-95C8-49A2-6D1028A3C1AB}"/>
              </a:ext>
            </a:extLst>
          </p:cNvPr>
          <p:cNvSpPr>
            <a:spLocks noGrp="1"/>
          </p:cNvSpPr>
          <p:nvPr>
            <p:ph type="pic" sz="quarter" idx="19" hasCustomPrompt="1"/>
          </p:nvPr>
        </p:nvSpPr>
        <p:spPr>
          <a:xfrm>
            <a:off x="6385560" y="1371600"/>
            <a:ext cx="2286000" cy="2050026"/>
          </a:xfrm>
          <a:prstGeom prst="roundRect">
            <a:avLst>
              <a:gd name="adj" fmla="val 4167"/>
            </a:avLst>
          </a:prstGeom>
          <a:effectLst/>
        </p:spPr>
        <p:txBody>
          <a:bodyPr anchor="ctr"/>
          <a:lstStyle>
            <a:lvl1pPr marL="0" indent="0" algn="ctr">
              <a:buNone/>
              <a:defRPr sz="1600"/>
            </a:lvl1pPr>
          </a:lstStyle>
          <a:p>
            <a:r>
              <a:rPr lang="en-US" dirty="0"/>
              <a:t>Click icon to add image</a:t>
            </a:r>
            <a:br>
              <a:rPr lang="en-US" dirty="0"/>
            </a:br>
            <a:br>
              <a:rPr lang="en-US" dirty="0"/>
            </a:br>
            <a:endParaRPr lang="en-US" dirty="0"/>
          </a:p>
        </p:txBody>
      </p:sp>
      <p:sp>
        <p:nvSpPr>
          <p:cNvPr id="24" name="Rectangle: Rounded Corners 14">
            <a:extLst>
              <a:ext uri="{FF2B5EF4-FFF2-40B4-BE49-F238E27FC236}">
                <a16:creationId xmlns:a16="http://schemas.microsoft.com/office/drawing/2014/main" id="{71EBE055-2A0A-B5BA-FA53-28C981F6D136}"/>
              </a:ext>
            </a:extLst>
          </p:cNvPr>
          <p:cNvSpPr/>
          <p:nvPr userDrawn="1"/>
        </p:nvSpPr>
        <p:spPr>
          <a:xfrm>
            <a:off x="419100" y="3849328"/>
            <a:ext cx="5463540" cy="2057400"/>
          </a:xfrm>
          <a:prstGeom prst="roundRect">
            <a:avLst>
              <a:gd name="adj" fmla="val 4735"/>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5" name="Content Placeholder 3">
            <a:extLst>
              <a:ext uri="{FF2B5EF4-FFF2-40B4-BE49-F238E27FC236}">
                <a16:creationId xmlns:a16="http://schemas.microsoft.com/office/drawing/2014/main" id="{F9417FD1-7603-092A-724B-2A4FF45C893A}"/>
              </a:ext>
            </a:extLst>
          </p:cNvPr>
          <p:cNvSpPr>
            <a:spLocks noGrp="1"/>
          </p:cNvSpPr>
          <p:nvPr>
            <p:ph sz="half" idx="20" hasCustomPrompt="1"/>
          </p:nvPr>
        </p:nvSpPr>
        <p:spPr>
          <a:xfrm>
            <a:off x="3062415" y="4431753"/>
            <a:ext cx="2441448" cy="892552"/>
          </a:xfrm>
        </p:spPr>
        <p:txBody>
          <a:bodyPr anchor="ctr"/>
          <a:lstStyle>
            <a:lvl1pPr marL="0" indent="0">
              <a:lnSpc>
                <a:spcPct val="100000"/>
              </a:lnSpc>
              <a:spcAft>
                <a:spcPts val="600"/>
              </a:spcAft>
              <a:buNone/>
              <a:defRPr sz="1600" b="1">
                <a:solidFill>
                  <a:schemeClr val="accent1">
                    <a:lumMod val="40000"/>
                    <a:lumOff val="60000"/>
                  </a:schemeClr>
                </a:solidFill>
              </a:defRPr>
            </a:lvl1pPr>
            <a:lvl2pPr marL="0" indent="0">
              <a:lnSpc>
                <a:spcPct val="100000"/>
              </a:lnSpc>
              <a:spcAft>
                <a:spcPts val="600"/>
              </a:spcAft>
              <a:buNone/>
              <a:defRPr sz="1400"/>
            </a:lvl2pPr>
            <a:lvl3pPr marL="287338" indent="0">
              <a:lnSpc>
                <a:spcPct val="100000"/>
              </a:lnSpc>
              <a:spcAft>
                <a:spcPts val="600"/>
              </a:spcAft>
              <a:buNone/>
              <a:defRPr sz="12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26" name="Picture Placeholder 19">
            <a:extLst>
              <a:ext uri="{FF2B5EF4-FFF2-40B4-BE49-F238E27FC236}">
                <a16:creationId xmlns:a16="http://schemas.microsoft.com/office/drawing/2014/main" id="{3B4DD86D-9F31-E558-834A-F68784EC8B1C}"/>
              </a:ext>
            </a:extLst>
          </p:cNvPr>
          <p:cNvSpPr>
            <a:spLocks noGrp="1"/>
          </p:cNvSpPr>
          <p:nvPr>
            <p:ph type="pic" sz="quarter" idx="21" hasCustomPrompt="1"/>
          </p:nvPr>
        </p:nvSpPr>
        <p:spPr>
          <a:xfrm>
            <a:off x="419100" y="3849328"/>
            <a:ext cx="2286000" cy="2050026"/>
          </a:xfrm>
          <a:prstGeom prst="roundRect">
            <a:avLst>
              <a:gd name="adj" fmla="val 4167"/>
            </a:avLst>
          </a:prstGeom>
          <a:effectLst/>
        </p:spPr>
        <p:txBody>
          <a:bodyPr anchor="ctr"/>
          <a:lstStyle>
            <a:lvl1pPr marL="0" indent="0" algn="ctr">
              <a:buNone/>
              <a:defRPr sz="1600"/>
            </a:lvl1pPr>
          </a:lstStyle>
          <a:p>
            <a:r>
              <a:rPr lang="en-US" dirty="0"/>
              <a:t>Click icon to add image</a:t>
            </a:r>
            <a:br>
              <a:rPr lang="en-US" dirty="0"/>
            </a:br>
            <a:br>
              <a:rPr lang="en-US" dirty="0"/>
            </a:br>
            <a:endParaRPr lang="en-US" dirty="0"/>
          </a:p>
        </p:txBody>
      </p:sp>
      <p:sp>
        <p:nvSpPr>
          <p:cNvPr id="27" name="Rectangle: Rounded Corners 14">
            <a:extLst>
              <a:ext uri="{FF2B5EF4-FFF2-40B4-BE49-F238E27FC236}">
                <a16:creationId xmlns:a16="http://schemas.microsoft.com/office/drawing/2014/main" id="{06DC2354-1F0E-BBDF-276C-E89428D65BA8}"/>
              </a:ext>
            </a:extLst>
          </p:cNvPr>
          <p:cNvSpPr/>
          <p:nvPr userDrawn="1"/>
        </p:nvSpPr>
        <p:spPr>
          <a:xfrm>
            <a:off x="6385560" y="3849328"/>
            <a:ext cx="5463540" cy="2057400"/>
          </a:xfrm>
          <a:prstGeom prst="roundRect">
            <a:avLst>
              <a:gd name="adj" fmla="val 4735"/>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8" name="Content Placeholder 3">
            <a:extLst>
              <a:ext uri="{FF2B5EF4-FFF2-40B4-BE49-F238E27FC236}">
                <a16:creationId xmlns:a16="http://schemas.microsoft.com/office/drawing/2014/main" id="{6FE0428A-B521-5C48-80FD-EC699EEB4AB1}"/>
              </a:ext>
            </a:extLst>
          </p:cNvPr>
          <p:cNvSpPr>
            <a:spLocks noGrp="1"/>
          </p:cNvSpPr>
          <p:nvPr>
            <p:ph sz="half" idx="22" hasCustomPrompt="1"/>
          </p:nvPr>
        </p:nvSpPr>
        <p:spPr>
          <a:xfrm>
            <a:off x="9028875" y="4431753"/>
            <a:ext cx="2441448" cy="892552"/>
          </a:xfrm>
        </p:spPr>
        <p:txBody>
          <a:bodyPr anchor="ctr"/>
          <a:lstStyle>
            <a:lvl1pPr marL="0" indent="0">
              <a:lnSpc>
                <a:spcPct val="100000"/>
              </a:lnSpc>
              <a:spcAft>
                <a:spcPts val="600"/>
              </a:spcAft>
              <a:buNone/>
              <a:defRPr sz="1600" b="1">
                <a:solidFill>
                  <a:schemeClr val="accent1">
                    <a:lumMod val="40000"/>
                    <a:lumOff val="60000"/>
                  </a:schemeClr>
                </a:solidFill>
              </a:defRPr>
            </a:lvl1pPr>
            <a:lvl2pPr marL="0" indent="0">
              <a:lnSpc>
                <a:spcPct val="100000"/>
              </a:lnSpc>
              <a:spcAft>
                <a:spcPts val="600"/>
              </a:spcAft>
              <a:buNone/>
              <a:defRPr sz="1400"/>
            </a:lvl2pPr>
            <a:lvl3pPr marL="287338" indent="0">
              <a:lnSpc>
                <a:spcPct val="100000"/>
              </a:lnSpc>
              <a:spcAft>
                <a:spcPts val="600"/>
              </a:spcAft>
              <a:buNone/>
              <a:defRPr sz="12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29" name="Picture Placeholder 19">
            <a:extLst>
              <a:ext uri="{FF2B5EF4-FFF2-40B4-BE49-F238E27FC236}">
                <a16:creationId xmlns:a16="http://schemas.microsoft.com/office/drawing/2014/main" id="{896EC479-0271-8EBF-CAFE-84C5EC068355}"/>
              </a:ext>
            </a:extLst>
          </p:cNvPr>
          <p:cNvSpPr>
            <a:spLocks noGrp="1"/>
          </p:cNvSpPr>
          <p:nvPr>
            <p:ph type="pic" sz="quarter" idx="23" hasCustomPrompt="1"/>
          </p:nvPr>
        </p:nvSpPr>
        <p:spPr>
          <a:xfrm>
            <a:off x="6385560" y="3849328"/>
            <a:ext cx="2286000" cy="2050026"/>
          </a:xfrm>
          <a:prstGeom prst="roundRect">
            <a:avLst>
              <a:gd name="adj" fmla="val 4167"/>
            </a:avLst>
          </a:prstGeom>
          <a:effectLst/>
        </p:spPr>
        <p:txBody>
          <a:bodyPr anchor="ctr"/>
          <a:lstStyle>
            <a:lvl1pPr marL="0" indent="0" algn="ctr">
              <a:buNone/>
              <a:defRPr sz="1600"/>
            </a:lvl1pPr>
          </a:lstStyle>
          <a:p>
            <a:r>
              <a:rPr lang="en-US" dirty="0"/>
              <a:t>Click icon to add image</a:t>
            </a:r>
            <a:br>
              <a:rPr lang="en-US" dirty="0"/>
            </a:br>
            <a:br>
              <a:rPr lang="en-US" dirty="0"/>
            </a:br>
            <a:endParaRPr lang="en-US" dirty="0"/>
          </a:p>
        </p:txBody>
      </p:sp>
    </p:spTree>
    <p:extLst>
      <p:ext uri="{BB962C8B-B14F-4D97-AF65-F5344CB8AC3E}">
        <p14:creationId xmlns:p14="http://schemas.microsoft.com/office/powerpoint/2010/main" val="339846220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9F1ED-4633-9350-B3A5-72901035D5E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0D7860B-16BD-1EEE-7A15-31B851883F38}"/>
              </a:ext>
            </a:extLst>
          </p:cNvPr>
          <p:cNvSpPr>
            <a:spLocks noGrp="1"/>
          </p:cNvSpPr>
          <p:nvPr>
            <p:ph type="dt" sz="half" idx="10"/>
          </p:nvPr>
        </p:nvSpPr>
        <p:spPr/>
        <p:txBody>
          <a:bodyPr/>
          <a:lstStyle/>
          <a:p>
            <a:fld id="{679EAF2C-9EE1-164D-A4DB-07B56D70249A}" type="datetimeFigureOut">
              <a:rPr lang="en-US" smtClean="0"/>
              <a:t>11/9/24</a:t>
            </a:fld>
            <a:endParaRPr lang="en-US"/>
          </a:p>
        </p:txBody>
      </p:sp>
      <p:sp>
        <p:nvSpPr>
          <p:cNvPr id="4" name="Footer Placeholder 3">
            <a:extLst>
              <a:ext uri="{FF2B5EF4-FFF2-40B4-BE49-F238E27FC236}">
                <a16:creationId xmlns:a16="http://schemas.microsoft.com/office/drawing/2014/main" id="{EDB93F7F-E658-6D2D-BA97-69C73E32AF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D7CC62-DBF5-77DC-E34E-549588CD1C3C}"/>
              </a:ext>
            </a:extLst>
          </p:cNvPr>
          <p:cNvSpPr>
            <a:spLocks noGrp="1"/>
          </p:cNvSpPr>
          <p:nvPr>
            <p:ph type="sldNum" sz="quarter" idx="12"/>
          </p:nvPr>
        </p:nvSpPr>
        <p:spPr/>
        <p:txBody>
          <a:bodyPr/>
          <a:lstStyle/>
          <a:p>
            <a:fld id="{FEEA0E39-E829-FA4D-8371-6B91B89C5C2C}" type="slidenum">
              <a:rPr lang="en-US" smtClean="0"/>
              <a:t>‹#›</a:t>
            </a:fld>
            <a:endParaRPr lang="en-US"/>
          </a:p>
        </p:txBody>
      </p:sp>
    </p:spTree>
    <p:extLst>
      <p:ext uri="{BB962C8B-B14F-4D97-AF65-F5344CB8AC3E}">
        <p14:creationId xmlns:p14="http://schemas.microsoft.com/office/powerpoint/2010/main" val="9926977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images">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08E77B2-C610-3A31-5110-91FDF1F6528B}"/>
              </a:ext>
            </a:extLst>
          </p:cNvPr>
          <p:cNvSpPr>
            <a:spLocks noGrp="1"/>
          </p:cNvSpPr>
          <p:nvPr>
            <p:ph type="title"/>
          </p:nvPr>
        </p:nvSpPr>
        <p:spPr>
          <a:xfrm>
            <a:off x="419100" y="342901"/>
            <a:ext cx="11429999" cy="647176"/>
          </a:xfrm>
        </p:spPr>
        <p:txBody>
          <a:bodyPr/>
          <a:lstStyle/>
          <a:p>
            <a:r>
              <a:rPr lang="en-US"/>
              <a:t>Click to edit Master title style</a:t>
            </a:r>
          </a:p>
        </p:txBody>
      </p:sp>
      <p:sp>
        <p:nvSpPr>
          <p:cNvPr id="8" name="Slide Number Placeholder 4">
            <a:extLst>
              <a:ext uri="{FF2B5EF4-FFF2-40B4-BE49-F238E27FC236}">
                <a16:creationId xmlns:a16="http://schemas.microsoft.com/office/drawing/2014/main" id="{C663AE79-6577-F30A-13F2-C0AE4FA1054F}"/>
              </a:ext>
            </a:extLst>
          </p:cNvPr>
          <p:cNvSpPr>
            <a:spLocks noGrp="1"/>
          </p:cNvSpPr>
          <p:nvPr>
            <p:ph type="sldNum" sz="quarter" idx="12"/>
          </p:nvPr>
        </p:nvSpPr>
        <p:spPr>
          <a:xfrm>
            <a:off x="9105901" y="6348151"/>
            <a:ext cx="2743200" cy="365125"/>
          </a:xfrm>
        </p:spPr>
        <p:txBody>
          <a:bodyPr/>
          <a:lstStyle/>
          <a:p>
            <a:fld id="{DC503246-BBCE-4F0A-BCDC-08FC4C52637D}" type="slidenum">
              <a:rPr lang="en-US" smtClean="0"/>
              <a:pPr/>
              <a:t>‹#›</a:t>
            </a:fld>
            <a:endParaRPr lang="en-US"/>
          </a:p>
        </p:txBody>
      </p:sp>
      <p:sp>
        <p:nvSpPr>
          <p:cNvPr id="10" name="Content Placeholder 3">
            <a:extLst>
              <a:ext uri="{FF2B5EF4-FFF2-40B4-BE49-F238E27FC236}">
                <a16:creationId xmlns:a16="http://schemas.microsoft.com/office/drawing/2014/main" id="{AC9F0527-42A6-B350-36A0-D16816263F6B}"/>
              </a:ext>
            </a:extLst>
          </p:cNvPr>
          <p:cNvSpPr>
            <a:spLocks noGrp="1"/>
          </p:cNvSpPr>
          <p:nvPr>
            <p:ph sz="half" idx="2" hasCustomPrompt="1"/>
          </p:nvPr>
        </p:nvSpPr>
        <p:spPr>
          <a:xfrm>
            <a:off x="425038" y="2754691"/>
            <a:ext cx="4754880" cy="838199"/>
          </a:xfrm>
        </p:spPr>
        <p:txBody>
          <a:bodyPr bIns="0">
            <a:normAutofit/>
          </a:bodyPr>
          <a:lstStyle>
            <a:lvl1pPr marL="0" indent="0">
              <a:lnSpc>
                <a:spcPct val="100000"/>
              </a:lnSpc>
              <a:spcAft>
                <a:spcPts val="300"/>
              </a:spcAft>
              <a:buNone/>
              <a:defRPr sz="1600"/>
            </a:lvl1pPr>
            <a:lvl2pPr marL="285750" indent="0">
              <a:lnSpc>
                <a:spcPct val="100000"/>
              </a:lnSpc>
              <a:spcAft>
                <a:spcPts val="300"/>
              </a:spcAft>
              <a:buNone/>
              <a:defRPr sz="1400"/>
            </a:lvl2pPr>
            <a:lvl3pPr marL="628650" indent="0">
              <a:lnSpc>
                <a:spcPct val="100000"/>
              </a:lnSpc>
              <a:spcAft>
                <a:spcPts val="3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2" name="Picture Placeholder 19">
            <a:extLst>
              <a:ext uri="{FF2B5EF4-FFF2-40B4-BE49-F238E27FC236}">
                <a16:creationId xmlns:a16="http://schemas.microsoft.com/office/drawing/2014/main" id="{A6942D81-7F37-FA5F-0C3C-3946830772E0}"/>
              </a:ext>
            </a:extLst>
          </p:cNvPr>
          <p:cNvSpPr>
            <a:spLocks noGrp="1"/>
          </p:cNvSpPr>
          <p:nvPr>
            <p:ph type="pic" sz="quarter" idx="17" hasCustomPrompt="1"/>
          </p:nvPr>
        </p:nvSpPr>
        <p:spPr>
          <a:xfrm>
            <a:off x="425038" y="1371600"/>
            <a:ext cx="2194560" cy="1233948"/>
          </a:xfrm>
          <a:prstGeom prst="roundRect">
            <a:avLst>
              <a:gd name="adj" fmla="val 4167"/>
            </a:avLst>
          </a:prstGeom>
        </p:spPr>
        <p:txBody>
          <a:bodyPr anchor="ctr"/>
          <a:lstStyle>
            <a:lvl1pPr marL="0" indent="0" algn="ctr">
              <a:buNone/>
              <a:defRPr sz="1400"/>
            </a:lvl1pPr>
          </a:lstStyle>
          <a:p>
            <a:r>
              <a:rPr lang="en-US" dirty="0"/>
              <a:t>Click icon to add image</a:t>
            </a:r>
            <a:br>
              <a:rPr lang="en-US" dirty="0"/>
            </a:br>
            <a:br>
              <a:rPr lang="en-US" dirty="0"/>
            </a:br>
            <a:endParaRPr lang="en-US" dirty="0"/>
          </a:p>
        </p:txBody>
      </p:sp>
      <p:sp>
        <p:nvSpPr>
          <p:cNvPr id="14" name="Content Placeholder 3">
            <a:extLst>
              <a:ext uri="{FF2B5EF4-FFF2-40B4-BE49-F238E27FC236}">
                <a16:creationId xmlns:a16="http://schemas.microsoft.com/office/drawing/2014/main" id="{9D99C2E9-3945-C255-51EB-673657FC25F9}"/>
              </a:ext>
            </a:extLst>
          </p:cNvPr>
          <p:cNvSpPr>
            <a:spLocks noGrp="1"/>
          </p:cNvSpPr>
          <p:nvPr>
            <p:ph sz="half" idx="21" hasCustomPrompt="1"/>
          </p:nvPr>
        </p:nvSpPr>
        <p:spPr>
          <a:xfrm>
            <a:off x="425038" y="5247968"/>
            <a:ext cx="4754880" cy="838199"/>
          </a:xfrm>
        </p:spPr>
        <p:txBody>
          <a:bodyPr bIns="0">
            <a:normAutofit/>
          </a:bodyPr>
          <a:lstStyle>
            <a:lvl1pPr marL="0" indent="0">
              <a:lnSpc>
                <a:spcPct val="100000"/>
              </a:lnSpc>
              <a:spcAft>
                <a:spcPts val="300"/>
              </a:spcAft>
              <a:buNone/>
              <a:defRPr sz="1600"/>
            </a:lvl1pPr>
            <a:lvl2pPr marL="285750" indent="0">
              <a:lnSpc>
                <a:spcPct val="100000"/>
              </a:lnSpc>
              <a:spcAft>
                <a:spcPts val="300"/>
              </a:spcAft>
              <a:buNone/>
              <a:defRPr sz="1400"/>
            </a:lvl2pPr>
            <a:lvl3pPr marL="628650" indent="0">
              <a:lnSpc>
                <a:spcPct val="100000"/>
              </a:lnSpc>
              <a:spcAft>
                <a:spcPts val="3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5" name="Picture Placeholder 19">
            <a:extLst>
              <a:ext uri="{FF2B5EF4-FFF2-40B4-BE49-F238E27FC236}">
                <a16:creationId xmlns:a16="http://schemas.microsoft.com/office/drawing/2014/main" id="{CAF12E28-EF60-2E0D-85D2-B9B9948CB350}"/>
              </a:ext>
            </a:extLst>
          </p:cNvPr>
          <p:cNvSpPr>
            <a:spLocks noGrp="1"/>
          </p:cNvSpPr>
          <p:nvPr>
            <p:ph type="pic" sz="quarter" idx="22" hasCustomPrompt="1"/>
          </p:nvPr>
        </p:nvSpPr>
        <p:spPr>
          <a:xfrm>
            <a:off x="425038" y="3864877"/>
            <a:ext cx="2194560" cy="1233948"/>
          </a:xfrm>
          <a:prstGeom prst="roundRect">
            <a:avLst>
              <a:gd name="adj" fmla="val 4167"/>
            </a:avLst>
          </a:prstGeom>
        </p:spPr>
        <p:txBody>
          <a:bodyPr anchor="ctr"/>
          <a:lstStyle>
            <a:lvl1pPr marL="0" indent="0" algn="ctr">
              <a:buNone/>
              <a:defRPr sz="1400"/>
            </a:lvl1pPr>
          </a:lstStyle>
          <a:p>
            <a:r>
              <a:rPr lang="en-US" dirty="0"/>
              <a:t>Click icon to add image</a:t>
            </a:r>
            <a:br>
              <a:rPr lang="en-US" dirty="0"/>
            </a:br>
            <a:br>
              <a:rPr lang="en-US" dirty="0"/>
            </a:br>
            <a:endParaRPr lang="en-US" dirty="0"/>
          </a:p>
        </p:txBody>
      </p:sp>
      <p:sp>
        <p:nvSpPr>
          <p:cNvPr id="16" name="Content Placeholder 3">
            <a:extLst>
              <a:ext uri="{FF2B5EF4-FFF2-40B4-BE49-F238E27FC236}">
                <a16:creationId xmlns:a16="http://schemas.microsoft.com/office/drawing/2014/main" id="{038E210B-61D4-AE12-F876-40FC4584F778}"/>
              </a:ext>
            </a:extLst>
          </p:cNvPr>
          <p:cNvSpPr>
            <a:spLocks noGrp="1"/>
          </p:cNvSpPr>
          <p:nvPr>
            <p:ph sz="half" idx="23" hasCustomPrompt="1"/>
          </p:nvPr>
        </p:nvSpPr>
        <p:spPr>
          <a:xfrm>
            <a:off x="6381136" y="2754691"/>
            <a:ext cx="4754880" cy="838199"/>
          </a:xfrm>
        </p:spPr>
        <p:txBody>
          <a:bodyPr bIns="0">
            <a:normAutofit/>
          </a:bodyPr>
          <a:lstStyle>
            <a:lvl1pPr marL="0" indent="0">
              <a:lnSpc>
                <a:spcPct val="100000"/>
              </a:lnSpc>
              <a:spcAft>
                <a:spcPts val="300"/>
              </a:spcAft>
              <a:buNone/>
              <a:defRPr sz="1600"/>
            </a:lvl1pPr>
            <a:lvl2pPr marL="285750" indent="0">
              <a:lnSpc>
                <a:spcPct val="100000"/>
              </a:lnSpc>
              <a:spcAft>
                <a:spcPts val="300"/>
              </a:spcAft>
              <a:buNone/>
              <a:defRPr sz="1400"/>
            </a:lvl2pPr>
            <a:lvl3pPr marL="628650" indent="0">
              <a:lnSpc>
                <a:spcPct val="100000"/>
              </a:lnSpc>
              <a:spcAft>
                <a:spcPts val="3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7" name="Picture Placeholder 19">
            <a:extLst>
              <a:ext uri="{FF2B5EF4-FFF2-40B4-BE49-F238E27FC236}">
                <a16:creationId xmlns:a16="http://schemas.microsoft.com/office/drawing/2014/main" id="{CF120748-2F30-F2BF-E77A-CE99DF45AA5D}"/>
              </a:ext>
            </a:extLst>
          </p:cNvPr>
          <p:cNvSpPr>
            <a:spLocks noGrp="1"/>
          </p:cNvSpPr>
          <p:nvPr>
            <p:ph type="pic" sz="quarter" idx="24" hasCustomPrompt="1"/>
          </p:nvPr>
        </p:nvSpPr>
        <p:spPr>
          <a:xfrm>
            <a:off x="6381136" y="1371600"/>
            <a:ext cx="2194560" cy="1233948"/>
          </a:xfrm>
          <a:prstGeom prst="roundRect">
            <a:avLst>
              <a:gd name="adj" fmla="val 4167"/>
            </a:avLst>
          </a:prstGeom>
        </p:spPr>
        <p:txBody>
          <a:bodyPr anchor="ctr"/>
          <a:lstStyle>
            <a:lvl1pPr marL="0" indent="0" algn="ctr">
              <a:buNone/>
              <a:defRPr sz="1400"/>
            </a:lvl1pPr>
          </a:lstStyle>
          <a:p>
            <a:r>
              <a:rPr lang="en-US" dirty="0"/>
              <a:t>Click icon to add image</a:t>
            </a:r>
            <a:br>
              <a:rPr lang="en-US" dirty="0"/>
            </a:br>
            <a:br>
              <a:rPr lang="en-US" dirty="0"/>
            </a:br>
            <a:endParaRPr lang="en-US" dirty="0"/>
          </a:p>
        </p:txBody>
      </p:sp>
      <p:sp>
        <p:nvSpPr>
          <p:cNvPr id="18" name="Content Placeholder 3">
            <a:extLst>
              <a:ext uri="{FF2B5EF4-FFF2-40B4-BE49-F238E27FC236}">
                <a16:creationId xmlns:a16="http://schemas.microsoft.com/office/drawing/2014/main" id="{E843953F-106C-1435-BE0E-989AFF97FC80}"/>
              </a:ext>
            </a:extLst>
          </p:cNvPr>
          <p:cNvSpPr>
            <a:spLocks noGrp="1"/>
          </p:cNvSpPr>
          <p:nvPr>
            <p:ph sz="half" idx="25" hasCustomPrompt="1"/>
          </p:nvPr>
        </p:nvSpPr>
        <p:spPr>
          <a:xfrm>
            <a:off x="6381136" y="5247968"/>
            <a:ext cx="4754880" cy="838199"/>
          </a:xfrm>
        </p:spPr>
        <p:txBody>
          <a:bodyPr bIns="0">
            <a:normAutofit/>
          </a:bodyPr>
          <a:lstStyle>
            <a:lvl1pPr marL="0" indent="0">
              <a:lnSpc>
                <a:spcPct val="100000"/>
              </a:lnSpc>
              <a:spcAft>
                <a:spcPts val="300"/>
              </a:spcAft>
              <a:buNone/>
              <a:defRPr sz="1600"/>
            </a:lvl1pPr>
            <a:lvl2pPr marL="285750" indent="0">
              <a:lnSpc>
                <a:spcPct val="100000"/>
              </a:lnSpc>
              <a:spcAft>
                <a:spcPts val="300"/>
              </a:spcAft>
              <a:buNone/>
              <a:defRPr sz="1400"/>
            </a:lvl2pPr>
            <a:lvl3pPr marL="628650" indent="0">
              <a:lnSpc>
                <a:spcPct val="100000"/>
              </a:lnSpc>
              <a:spcAft>
                <a:spcPts val="3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9" name="Picture Placeholder 19">
            <a:extLst>
              <a:ext uri="{FF2B5EF4-FFF2-40B4-BE49-F238E27FC236}">
                <a16:creationId xmlns:a16="http://schemas.microsoft.com/office/drawing/2014/main" id="{54C99E8E-8200-9FFB-1497-61AB330C06E6}"/>
              </a:ext>
            </a:extLst>
          </p:cNvPr>
          <p:cNvSpPr>
            <a:spLocks noGrp="1"/>
          </p:cNvSpPr>
          <p:nvPr>
            <p:ph type="pic" sz="quarter" idx="26" hasCustomPrompt="1"/>
          </p:nvPr>
        </p:nvSpPr>
        <p:spPr>
          <a:xfrm>
            <a:off x="6381136" y="3864877"/>
            <a:ext cx="2194560" cy="1233948"/>
          </a:xfrm>
          <a:prstGeom prst="roundRect">
            <a:avLst>
              <a:gd name="adj" fmla="val 4167"/>
            </a:avLst>
          </a:prstGeom>
        </p:spPr>
        <p:txBody>
          <a:bodyPr anchor="ctr"/>
          <a:lstStyle>
            <a:lvl1pPr marL="0" indent="0" algn="ctr">
              <a:buNone/>
              <a:defRPr sz="1400"/>
            </a:lvl1pPr>
          </a:lstStyle>
          <a:p>
            <a:r>
              <a:rPr lang="en-US" dirty="0"/>
              <a:t>Click icon to add image</a:t>
            </a:r>
            <a:br>
              <a:rPr lang="en-US" dirty="0"/>
            </a:br>
            <a:br>
              <a:rPr lang="en-US" dirty="0"/>
            </a:br>
            <a:endParaRPr lang="en-US" dirty="0"/>
          </a:p>
        </p:txBody>
      </p:sp>
    </p:spTree>
    <p:extLst>
      <p:ext uri="{BB962C8B-B14F-4D97-AF65-F5344CB8AC3E}">
        <p14:creationId xmlns:p14="http://schemas.microsoft.com/office/powerpoint/2010/main" val="2958839386"/>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our-row">
    <p:bg>
      <p:bgPr>
        <a:solidFill>
          <a:schemeClr val="bg1"/>
        </a:soli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4ABEDB22-927C-681B-8336-3520375F64EF}"/>
              </a:ext>
            </a:extLst>
          </p:cNvPr>
          <p:cNvSpPr/>
          <p:nvPr userDrawn="1"/>
        </p:nvSpPr>
        <p:spPr>
          <a:xfrm>
            <a:off x="425148" y="1371600"/>
            <a:ext cx="11430001" cy="1051560"/>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9" name="Rectangle: Rounded Corners 18">
            <a:extLst>
              <a:ext uri="{FF2B5EF4-FFF2-40B4-BE49-F238E27FC236}">
                <a16:creationId xmlns:a16="http://schemas.microsoft.com/office/drawing/2014/main" id="{9E9A3ED9-F60A-9365-FF36-8388F8154325}"/>
              </a:ext>
            </a:extLst>
          </p:cNvPr>
          <p:cNvSpPr/>
          <p:nvPr userDrawn="1"/>
        </p:nvSpPr>
        <p:spPr>
          <a:xfrm>
            <a:off x="425148" y="2633980"/>
            <a:ext cx="11430001" cy="1051560"/>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0" name="Rectangle: Rounded Corners 19">
            <a:extLst>
              <a:ext uri="{FF2B5EF4-FFF2-40B4-BE49-F238E27FC236}">
                <a16:creationId xmlns:a16="http://schemas.microsoft.com/office/drawing/2014/main" id="{31B6BB6B-7499-34A7-4AF7-AF464F8CD184}"/>
              </a:ext>
            </a:extLst>
          </p:cNvPr>
          <p:cNvSpPr/>
          <p:nvPr userDrawn="1"/>
        </p:nvSpPr>
        <p:spPr>
          <a:xfrm>
            <a:off x="425148" y="3896360"/>
            <a:ext cx="11430001" cy="1051560"/>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1" name="Rectangle: Rounded Corners 20">
            <a:extLst>
              <a:ext uri="{FF2B5EF4-FFF2-40B4-BE49-F238E27FC236}">
                <a16:creationId xmlns:a16="http://schemas.microsoft.com/office/drawing/2014/main" id="{4F960DB5-B53A-2F34-0B13-41BF56B70BC9}"/>
              </a:ext>
            </a:extLst>
          </p:cNvPr>
          <p:cNvSpPr/>
          <p:nvPr userDrawn="1"/>
        </p:nvSpPr>
        <p:spPr>
          <a:xfrm>
            <a:off x="425148" y="5158740"/>
            <a:ext cx="11430001" cy="1051560"/>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 name="Title 1">
            <a:extLst>
              <a:ext uri="{FF2B5EF4-FFF2-40B4-BE49-F238E27FC236}">
                <a16:creationId xmlns:a16="http://schemas.microsoft.com/office/drawing/2014/main" id="{5A94C956-3E02-F312-E193-87E518E75B4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7D82D21-4424-D010-291D-A10D735644B4}"/>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6" name="Text Placeholder 2">
            <a:extLst>
              <a:ext uri="{FF2B5EF4-FFF2-40B4-BE49-F238E27FC236}">
                <a16:creationId xmlns:a16="http://schemas.microsoft.com/office/drawing/2014/main" id="{7D3ED9C0-7057-5BD1-B3CB-9531237D4E9B}"/>
              </a:ext>
            </a:extLst>
          </p:cNvPr>
          <p:cNvSpPr>
            <a:spLocks noGrp="1"/>
          </p:cNvSpPr>
          <p:nvPr>
            <p:ph type="body" idx="1" hasCustomPrompt="1"/>
          </p:nvPr>
        </p:nvSpPr>
        <p:spPr>
          <a:xfrm>
            <a:off x="639313" y="1557994"/>
            <a:ext cx="2346158" cy="678773"/>
          </a:xfrm>
        </p:spPr>
        <p:txBody>
          <a:bodyPr tIns="0" bIns="0" anchor="ctr">
            <a:normAutofit/>
          </a:bodyPr>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7" name="Content Placeholder 3">
            <a:extLst>
              <a:ext uri="{FF2B5EF4-FFF2-40B4-BE49-F238E27FC236}">
                <a16:creationId xmlns:a16="http://schemas.microsoft.com/office/drawing/2014/main" id="{4ECB66F4-9950-EDA4-6C4A-507161342B59}"/>
              </a:ext>
            </a:extLst>
          </p:cNvPr>
          <p:cNvSpPr>
            <a:spLocks noGrp="1"/>
          </p:cNvSpPr>
          <p:nvPr>
            <p:ph sz="half" idx="2" hasCustomPrompt="1"/>
          </p:nvPr>
        </p:nvSpPr>
        <p:spPr>
          <a:xfrm>
            <a:off x="3481395" y="1502400"/>
            <a:ext cx="8194014" cy="789960"/>
          </a:xfrm>
        </p:spPr>
        <p:txBody>
          <a:bodyPr anchor="ctr"/>
          <a:lstStyle>
            <a:lvl1pPr marL="0" indent="0">
              <a:lnSpc>
                <a:spcPct val="100000"/>
              </a:lnSpc>
              <a:spcAft>
                <a:spcPts val="200"/>
              </a:spcAft>
              <a:buNone/>
              <a:defRPr sz="1600"/>
            </a:lvl1pPr>
            <a:lvl2pPr marL="285750" indent="0">
              <a:lnSpc>
                <a:spcPct val="100000"/>
              </a:lnSpc>
              <a:spcAft>
                <a:spcPts val="200"/>
              </a:spcAft>
              <a:buNone/>
              <a:defRPr sz="1400"/>
            </a:lvl2pPr>
            <a:lvl3pPr marL="628650" indent="0">
              <a:lnSpc>
                <a:spcPct val="100000"/>
              </a:lnSpc>
              <a:spcAft>
                <a:spcPts val="2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8" name="Text Placeholder 4">
            <a:extLst>
              <a:ext uri="{FF2B5EF4-FFF2-40B4-BE49-F238E27FC236}">
                <a16:creationId xmlns:a16="http://schemas.microsoft.com/office/drawing/2014/main" id="{D0D0FC32-9F03-894B-68E2-7CF5CF353C28}"/>
              </a:ext>
            </a:extLst>
          </p:cNvPr>
          <p:cNvSpPr>
            <a:spLocks noGrp="1"/>
          </p:cNvSpPr>
          <p:nvPr>
            <p:ph type="body" sz="quarter" idx="3" hasCustomPrompt="1"/>
          </p:nvPr>
        </p:nvSpPr>
        <p:spPr>
          <a:xfrm>
            <a:off x="639313" y="2820374"/>
            <a:ext cx="2346158" cy="678773"/>
          </a:xfrm>
        </p:spPr>
        <p:txBody>
          <a:bodyPr tIns="0" bIns="0" anchor="ctr">
            <a:normAutofit/>
          </a:bodyPr>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9" name="Content Placeholder 5">
            <a:extLst>
              <a:ext uri="{FF2B5EF4-FFF2-40B4-BE49-F238E27FC236}">
                <a16:creationId xmlns:a16="http://schemas.microsoft.com/office/drawing/2014/main" id="{E4526E34-C7D8-D509-A201-9E997DE2D906}"/>
              </a:ext>
            </a:extLst>
          </p:cNvPr>
          <p:cNvSpPr>
            <a:spLocks noGrp="1"/>
          </p:cNvSpPr>
          <p:nvPr>
            <p:ph sz="quarter" idx="4" hasCustomPrompt="1"/>
          </p:nvPr>
        </p:nvSpPr>
        <p:spPr>
          <a:xfrm>
            <a:off x="3481395" y="2764780"/>
            <a:ext cx="8194014" cy="789960"/>
          </a:xfrm>
        </p:spPr>
        <p:txBody>
          <a:bodyPr anchor="ctr"/>
          <a:lstStyle>
            <a:lvl1pPr marL="0" indent="0">
              <a:lnSpc>
                <a:spcPct val="100000"/>
              </a:lnSpc>
              <a:spcAft>
                <a:spcPts val="200"/>
              </a:spcAft>
              <a:buNone/>
              <a:defRPr sz="1600"/>
            </a:lvl1pPr>
            <a:lvl2pPr marL="285750" indent="0">
              <a:lnSpc>
                <a:spcPct val="100000"/>
              </a:lnSpc>
              <a:spcAft>
                <a:spcPts val="200"/>
              </a:spcAft>
              <a:buNone/>
              <a:defRPr sz="1400"/>
            </a:lvl2pPr>
            <a:lvl3pPr marL="628650" indent="0">
              <a:lnSpc>
                <a:spcPct val="100000"/>
              </a:lnSpc>
              <a:spcAft>
                <a:spcPts val="2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0" name="Text Placeholder 4">
            <a:extLst>
              <a:ext uri="{FF2B5EF4-FFF2-40B4-BE49-F238E27FC236}">
                <a16:creationId xmlns:a16="http://schemas.microsoft.com/office/drawing/2014/main" id="{727260A6-1D2B-1B04-0EF4-AB8C63D83409}"/>
              </a:ext>
            </a:extLst>
          </p:cNvPr>
          <p:cNvSpPr>
            <a:spLocks noGrp="1"/>
          </p:cNvSpPr>
          <p:nvPr>
            <p:ph type="body" sz="quarter" idx="13" hasCustomPrompt="1"/>
          </p:nvPr>
        </p:nvSpPr>
        <p:spPr>
          <a:xfrm>
            <a:off x="639313" y="4082754"/>
            <a:ext cx="2346158" cy="678773"/>
          </a:xfrm>
        </p:spPr>
        <p:txBody>
          <a:bodyPr tIns="0" bIns="0" anchor="ctr">
            <a:normAutofit/>
          </a:bodyPr>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11" name="Content Placeholder 5">
            <a:extLst>
              <a:ext uri="{FF2B5EF4-FFF2-40B4-BE49-F238E27FC236}">
                <a16:creationId xmlns:a16="http://schemas.microsoft.com/office/drawing/2014/main" id="{ABA15F6B-C3A4-9F6E-51D4-6670B9E8047A}"/>
              </a:ext>
            </a:extLst>
          </p:cNvPr>
          <p:cNvSpPr>
            <a:spLocks noGrp="1"/>
          </p:cNvSpPr>
          <p:nvPr>
            <p:ph sz="quarter" idx="14" hasCustomPrompt="1"/>
          </p:nvPr>
        </p:nvSpPr>
        <p:spPr>
          <a:xfrm>
            <a:off x="3481395" y="4027160"/>
            <a:ext cx="8194014" cy="789960"/>
          </a:xfrm>
        </p:spPr>
        <p:txBody>
          <a:bodyPr anchor="ctr"/>
          <a:lstStyle>
            <a:lvl1pPr marL="0" indent="0">
              <a:lnSpc>
                <a:spcPct val="100000"/>
              </a:lnSpc>
              <a:spcAft>
                <a:spcPts val="200"/>
              </a:spcAft>
              <a:buNone/>
              <a:defRPr sz="1600"/>
            </a:lvl1pPr>
            <a:lvl2pPr marL="285750" indent="0">
              <a:lnSpc>
                <a:spcPct val="100000"/>
              </a:lnSpc>
              <a:spcAft>
                <a:spcPts val="200"/>
              </a:spcAft>
              <a:buNone/>
              <a:defRPr sz="1400"/>
            </a:lvl2pPr>
            <a:lvl3pPr marL="628650" indent="0">
              <a:lnSpc>
                <a:spcPct val="100000"/>
              </a:lnSpc>
              <a:spcAft>
                <a:spcPts val="2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2" name="Text Placeholder 4">
            <a:extLst>
              <a:ext uri="{FF2B5EF4-FFF2-40B4-BE49-F238E27FC236}">
                <a16:creationId xmlns:a16="http://schemas.microsoft.com/office/drawing/2014/main" id="{40DE6576-FA6B-D29B-D71B-0E6A37656387}"/>
              </a:ext>
            </a:extLst>
          </p:cNvPr>
          <p:cNvSpPr>
            <a:spLocks noGrp="1"/>
          </p:cNvSpPr>
          <p:nvPr>
            <p:ph type="body" sz="quarter" idx="15" hasCustomPrompt="1"/>
          </p:nvPr>
        </p:nvSpPr>
        <p:spPr>
          <a:xfrm>
            <a:off x="639313" y="5345134"/>
            <a:ext cx="2346158" cy="678773"/>
          </a:xfrm>
        </p:spPr>
        <p:txBody>
          <a:bodyPr tIns="0" bIns="0" anchor="ctr">
            <a:normAutofit/>
          </a:bodyPr>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13" name="Content Placeholder 5">
            <a:extLst>
              <a:ext uri="{FF2B5EF4-FFF2-40B4-BE49-F238E27FC236}">
                <a16:creationId xmlns:a16="http://schemas.microsoft.com/office/drawing/2014/main" id="{E1C17393-3DDF-97D6-975E-2D841FD65DD6}"/>
              </a:ext>
            </a:extLst>
          </p:cNvPr>
          <p:cNvSpPr>
            <a:spLocks noGrp="1"/>
          </p:cNvSpPr>
          <p:nvPr>
            <p:ph sz="quarter" idx="16" hasCustomPrompt="1"/>
          </p:nvPr>
        </p:nvSpPr>
        <p:spPr>
          <a:xfrm>
            <a:off x="3481395" y="5289540"/>
            <a:ext cx="8194014" cy="789960"/>
          </a:xfrm>
        </p:spPr>
        <p:txBody>
          <a:bodyPr anchor="ctr"/>
          <a:lstStyle>
            <a:lvl1pPr marL="0" indent="0">
              <a:lnSpc>
                <a:spcPct val="100000"/>
              </a:lnSpc>
              <a:spcAft>
                <a:spcPts val="200"/>
              </a:spcAft>
              <a:buNone/>
              <a:defRPr sz="1600"/>
            </a:lvl1pPr>
            <a:lvl2pPr marL="285750" indent="0">
              <a:lnSpc>
                <a:spcPct val="100000"/>
              </a:lnSpc>
              <a:spcAft>
                <a:spcPts val="200"/>
              </a:spcAft>
              <a:buNone/>
              <a:defRPr sz="1400"/>
            </a:lvl2pPr>
            <a:lvl3pPr marL="628650" indent="0">
              <a:lnSpc>
                <a:spcPct val="100000"/>
              </a:lnSpc>
              <a:spcAft>
                <a:spcPts val="2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Tree>
    <p:extLst>
      <p:ext uri="{BB962C8B-B14F-4D97-AF65-F5344CB8AC3E}">
        <p14:creationId xmlns:p14="http://schemas.microsoft.com/office/powerpoint/2010/main" val="1221804388"/>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ive gray pillars">
    <p:bg>
      <p:bgPr>
        <a:solidFill>
          <a:schemeClr val="bg1"/>
        </a:soli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4ABEDB22-927C-681B-8336-3520375F64EF}"/>
              </a:ext>
            </a:extLst>
          </p:cNvPr>
          <p:cNvSpPr/>
          <p:nvPr userDrawn="1"/>
        </p:nvSpPr>
        <p:spPr>
          <a:xfrm>
            <a:off x="419100" y="1243013"/>
            <a:ext cx="2068606" cy="4967287"/>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 name="Title 1">
            <a:extLst>
              <a:ext uri="{FF2B5EF4-FFF2-40B4-BE49-F238E27FC236}">
                <a16:creationId xmlns:a16="http://schemas.microsoft.com/office/drawing/2014/main" id="{5A94C956-3E02-F312-E193-87E518E75B4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7D82D21-4424-D010-291D-A10D735644B4}"/>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6" name="Text Placeholder 2">
            <a:extLst>
              <a:ext uri="{FF2B5EF4-FFF2-40B4-BE49-F238E27FC236}">
                <a16:creationId xmlns:a16="http://schemas.microsoft.com/office/drawing/2014/main" id="{7D3ED9C0-7057-5BD1-B3CB-9531237D4E9B}"/>
              </a:ext>
            </a:extLst>
          </p:cNvPr>
          <p:cNvSpPr>
            <a:spLocks noGrp="1"/>
          </p:cNvSpPr>
          <p:nvPr>
            <p:ph type="body" idx="1" hasCustomPrompt="1"/>
          </p:nvPr>
        </p:nvSpPr>
        <p:spPr>
          <a:xfrm>
            <a:off x="575323" y="1485900"/>
            <a:ext cx="1737622" cy="646331"/>
          </a:xfrm>
        </p:spPr>
        <p:txBody>
          <a:bodyPr anchor="t"/>
          <a:lstStyle>
            <a:lvl1pPr marL="0" indent="0" algn="ctr">
              <a:lnSpc>
                <a:spcPct val="100000"/>
              </a:lnSpc>
              <a:spcAft>
                <a:spcPts val="0"/>
              </a:spcAft>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7" name="Content Placeholder 3">
            <a:extLst>
              <a:ext uri="{FF2B5EF4-FFF2-40B4-BE49-F238E27FC236}">
                <a16:creationId xmlns:a16="http://schemas.microsoft.com/office/drawing/2014/main" id="{4ECB66F4-9950-EDA4-6C4A-507161342B59}"/>
              </a:ext>
            </a:extLst>
          </p:cNvPr>
          <p:cNvSpPr>
            <a:spLocks noGrp="1"/>
          </p:cNvSpPr>
          <p:nvPr>
            <p:ph sz="half" idx="2" hasCustomPrompt="1"/>
          </p:nvPr>
        </p:nvSpPr>
        <p:spPr>
          <a:xfrm>
            <a:off x="575323" y="2351314"/>
            <a:ext cx="1737622" cy="1138773"/>
          </a:xfrm>
        </p:spPr>
        <p:txBody>
          <a:bodyPr/>
          <a:lstStyle>
            <a:lvl1pPr marL="0" indent="0">
              <a:lnSpc>
                <a:spcPct val="100000"/>
              </a:lnSpc>
              <a:buNone/>
              <a:defRPr sz="1800"/>
            </a:lvl1pPr>
            <a:lvl2pPr marL="285750" indent="0">
              <a:lnSpc>
                <a:spcPct val="100000"/>
              </a:lnSpc>
              <a:buNone/>
              <a:defRPr sz="1600"/>
            </a:lvl2pPr>
            <a:lvl3pPr marL="628650" indent="0">
              <a:lnSpc>
                <a:spcPct val="100000"/>
              </a:lnSpc>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39" name="Rectangle: Rounded Corners 14">
            <a:extLst>
              <a:ext uri="{FF2B5EF4-FFF2-40B4-BE49-F238E27FC236}">
                <a16:creationId xmlns:a16="http://schemas.microsoft.com/office/drawing/2014/main" id="{8CC344CF-9F34-4255-C1D1-485AA925D274}"/>
              </a:ext>
            </a:extLst>
          </p:cNvPr>
          <p:cNvSpPr/>
          <p:nvPr userDrawn="1"/>
        </p:nvSpPr>
        <p:spPr>
          <a:xfrm>
            <a:off x="9820161" y="1243013"/>
            <a:ext cx="2068606" cy="4967287"/>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40" name="Text Placeholder 2">
            <a:extLst>
              <a:ext uri="{FF2B5EF4-FFF2-40B4-BE49-F238E27FC236}">
                <a16:creationId xmlns:a16="http://schemas.microsoft.com/office/drawing/2014/main" id="{046C11E2-5EA5-6D87-9B16-19C349843022}"/>
              </a:ext>
            </a:extLst>
          </p:cNvPr>
          <p:cNvSpPr>
            <a:spLocks noGrp="1"/>
          </p:cNvSpPr>
          <p:nvPr>
            <p:ph type="body" idx="13" hasCustomPrompt="1"/>
          </p:nvPr>
        </p:nvSpPr>
        <p:spPr>
          <a:xfrm>
            <a:off x="9976384" y="1485900"/>
            <a:ext cx="1737622" cy="646331"/>
          </a:xfrm>
        </p:spPr>
        <p:txBody>
          <a:bodyPr anchor="t"/>
          <a:lstStyle>
            <a:lvl1pPr marL="0" indent="0" algn="ctr">
              <a:lnSpc>
                <a:spcPct val="100000"/>
              </a:lnSpc>
              <a:spcAft>
                <a:spcPts val="0"/>
              </a:spcAft>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41" name="Content Placeholder 3">
            <a:extLst>
              <a:ext uri="{FF2B5EF4-FFF2-40B4-BE49-F238E27FC236}">
                <a16:creationId xmlns:a16="http://schemas.microsoft.com/office/drawing/2014/main" id="{D1FC3F53-1623-1501-A88C-393F90744E7A}"/>
              </a:ext>
            </a:extLst>
          </p:cNvPr>
          <p:cNvSpPr>
            <a:spLocks noGrp="1"/>
          </p:cNvSpPr>
          <p:nvPr>
            <p:ph sz="half" idx="14" hasCustomPrompt="1"/>
          </p:nvPr>
        </p:nvSpPr>
        <p:spPr>
          <a:xfrm>
            <a:off x="9976384" y="2351314"/>
            <a:ext cx="1737622" cy="1138773"/>
          </a:xfrm>
        </p:spPr>
        <p:txBody>
          <a:bodyPr/>
          <a:lstStyle>
            <a:lvl1pPr marL="0" indent="0">
              <a:lnSpc>
                <a:spcPct val="100000"/>
              </a:lnSpc>
              <a:buNone/>
              <a:defRPr sz="1800"/>
            </a:lvl1pPr>
            <a:lvl2pPr marL="285750" indent="0">
              <a:lnSpc>
                <a:spcPct val="100000"/>
              </a:lnSpc>
              <a:buNone/>
              <a:defRPr sz="1600"/>
            </a:lvl2pPr>
            <a:lvl3pPr marL="628650" indent="0">
              <a:lnSpc>
                <a:spcPct val="100000"/>
              </a:lnSpc>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42" name="Rectangle: Rounded Corners 14">
            <a:extLst>
              <a:ext uri="{FF2B5EF4-FFF2-40B4-BE49-F238E27FC236}">
                <a16:creationId xmlns:a16="http://schemas.microsoft.com/office/drawing/2014/main" id="{642EFA99-0CC2-5C0D-F347-C7AF408144AB}"/>
              </a:ext>
            </a:extLst>
          </p:cNvPr>
          <p:cNvSpPr/>
          <p:nvPr userDrawn="1"/>
        </p:nvSpPr>
        <p:spPr>
          <a:xfrm>
            <a:off x="2769365" y="1243013"/>
            <a:ext cx="2068606" cy="4967287"/>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43" name="Text Placeholder 2">
            <a:extLst>
              <a:ext uri="{FF2B5EF4-FFF2-40B4-BE49-F238E27FC236}">
                <a16:creationId xmlns:a16="http://schemas.microsoft.com/office/drawing/2014/main" id="{30F172A8-C3C2-BD4A-7CE4-964169DED1BA}"/>
              </a:ext>
            </a:extLst>
          </p:cNvPr>
          <p:cNvSpPr>
            <a:spLocks noGrp="1"/>
          </p:cNvSpPr>
          <p:nvPr>
            <p:ph type="body" idx="15" hasCustomPrompt="1"/>
          </p:nvPr>
        </p:nvSpPr>
        <p:spPr>
          <a:xfrm>
            <a:off x="2925588" y="1485900"/>
            <a:ext cx="1737622" cy="646331"/>
          </a:xfrm>
        </p:spPr>
        <p:txBody>
          <a:bodyPr anchor="t"/>
          <a:lstStyle>
            <a:lvl1pPr marL="0" indent="0" algn="ctr">
              <a:lnSpc>
                <a:spcPct val="100000"/>
              </a:lnSpc>
              <a:spcAft>
                <a:spcPts val="0"/>
              </a:spcAft>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44" name="Content Placeholder 3">
            <a:extLst>
              <a:ext uri="{FF2B5EF4-FFF2-40B4-BE49-F238E27FC236}">
                <a16:creationId xmlns:a16="http://schemas.microsoft.com/office/drawing/2014/main" id="{8606C336-516C-32FA-0769-C71D2F0E48D7}"/>
              </a:ext>
            </a:extLst>
          </p:cNvPr>
          <p:cNvSpPr>
            <a:spLocks noGrp="1"/>
          </p:cNvSpPr>
          <p:nvPr>
            <p:ph sz="half" idx="16" hasCustomPrompt="1"/>
          </p:nvPr>
        </p:nvSpPr>
        <p:spPr>
          <a:xfrm>
            <a:off x="2925588" y="2351314"/>
            <a:ext cx="1737622" cy="1138773"/>
          </a:xfrm>
        </p:spPr>
        <p:txBody>
          <a:bodyPr/>
          <a:lstStyle>
            <a:lvl1pPr marL="0" indent="0">
              <a:lnSpc>
                <a:spcPct val="100000"/>
              </a:lnSpc>
              <a:buNone/>
              <a:defRPr sz="1800"/>
            </a:lvl1pPr>
            <a:lvl2pPr marL="285750" indent="0">
              <a:lnSpc>
                <a:spcPct val="100000"/>
              </a:lnSpc>
              <a:buNone/>
              <a:defRPr sz="1600"/>
            </a:lvl2pPr>
            <a:lvl3pPr marL="628650" indent="0">
              <a:lnSpc>
                <a:spcPct val="100000"/>
              </a:lnSpc>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45" name="Rectangle: Rounded Corners 14">
            <a:extLst>
              <a:ext uri="{FF2B5EF4-FFF2-40B4-BE49-F238E27FC236}">
                <a16:creationId xmlns:a16="http://schemas.microsoft.com/office/drawing/2014/main" id="{6B8B3E43-F8BC-23C0-CF83-012744622F99}"/>
              </a:ext>
            </a:extLst>
          </p:cNvPr>
          <p:cNvSpPr/>
          <p:nvPr userDrawn="1"/>
        </p:nvSpPr>
        <p:spPr>
          <a:xfrm>
            <a:off x="7469895" y="1243013"/>
            <a:ext cx="2068606" cy="4967287"/>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46" name="Text Placeholder 2">
            <a:extLst>
              <a:ext uri="{FF2B5EF4-FFF2-40B4-BE49-F238E27FC236}">
                <a16:creationId xmlns:a16="http://schemas.microsoft.com/office/drawing/2014/main" id="{C576C61F-EF66-C44E-3E7A-C6DD64EA6AEF}"/>
              </a:ext>
            </a:extLst>
          </p:cNvPr>
          <p:cNvSpPr>
            <a:spLocks noGrp="1"/>
          </p:cNvSpPr>
          <p:nvPr>
            <p:ph type="body" idx="17" hasCustomPrompt="1"/>
          </p:nvPr>
        </p:nvSpPr>
        <p:spPr>
          <a:xfrm>
            <a:off x="7626118" y="1485900"/>
            <a:ext cx="1737622" cy="646331"/>
          </a:xfrm>
        </p:spPr>
        <p:txBody>
          <a:bodyPr anchor="t"/>
          <a:lstStyle>
            <a:lvl1pPr marL="0" indent="0" algn="ctr">
              <a:lnSpc>
                <a:spcPct val="100000"/>
              </a:lnSpc>
              <a:spcAft>
                <a:spcPts val="0"/>
              </a:spcAft>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47" name="Content Placeholder 3">
            <a:extLst>
              <a:ext uri="{FF2B5EF4-FFF2-40B4-BE49-F238E27FC236}">
                <a16:creationId xmlns:a16="http://schemas.microsoft.com/office/drawing/2014/main" id="{EE6A360E-3E2D-63BA-610C-462D2E45A3BE}"/>
              </a:ext>
            </a:extLst>
          </p:cNvPr>
          <p:cNvSpPr>
            <a:spLocks noGrp="1"/>
          </p:cNvSpPr>
          <p:nvPr>
            <p:ph sz="half" idx="18" hasCustomPrompt="1"/>
          </p:nvPr>
        </p:nvSpPr>
        <p:spPr>
          <a:xfrm>
            <a:off x="7626118" y="2351314"/>
            <a:ext cx="1737622" cy="1138773"/>
          </a:xfrm>
        </p:spPr>
        <p:txBody>
          <a:bodyPr/>
          <a:lstStyle>
            <a:lvl1pPr marL="0" indent="0">
              <a:lnSpc>
                <a:spcPct val="100000"/>
              </a:lnSpc>
              <a:buNone/>
              <a:defRPr sz="1800"/>
            </a:lvl1pPr>
            <a:lvl2pPr marL="285750" indent="0">
              <a:lnSpc>
                <a:spcPct val="100000"/>
              </a:lnSpc>
              <a:buNone/>
              <a:defRPr sz="1600"/>
            </a:lvl2pPr>
            <a:lvl3pPr marL="628650" indent="0">
              <a:lnSpc>
                <a:spcPct val="100000"/>
              </a:lnSpc>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48" name="Rectangle: Rounded Corners 14">
            <a:extLst>
              <a:ext uri="{FF2B5EF4-FFF2-40B4-BE49-F238E27FC236}">
                <a16:creationId xmlns:a16="http://schemas.microsoft.com/office/drawing/2014/main" id="{B735E1DD-0BEA-CCF6-0B52-A1883FAA94EE}"/>
              </a:ext>
            </a:extLst>
          </p:cNvPr>
          <p:cNvSpPr/>
          <p:nvPr userDrawn="1"/>
        </p:nvSpPr>
        <p:spPr>
          <a:xfrm>
            <a:off x="5119630" y="1243013"/>
            <a:ext cx="2068606" cy="4967287"/>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49" name="Text Placeholder 2">
            <a:extLst>
              <a:ext uri="{FF2B5EF4-FFF2-40B4-BE49-F238E27FC236}">
                <a16:creationId xmlns:a16="http://schemas.microsoft.com/office/drawing/2014/main" id="{DB5206F8-8307-A73A-CE56-CA2FD0EA39D4}"/>
              </a:ext>
            </a:extLst>
          </p:cNvPr>
          <p:cNvSpPr>
            <a:spLocks noGrp="1"/>
          </p:cNvSpPr>
          <p:nvPr>
            <p:ph type="body" idx="19" hasCustomPrompt="1"/>
          </p:nvPr>
        </p:nvSpPr>
        <p:spPr>
          <a:xfrm>
            <a:off x="5275853" y="1485900"/>
            <a:ext cx="1737622" cy="646331"/>
          </a:xfrm>
        </p:spPr>
        <p:txBody>
          <a:bodyPr anchor="t"/>
          <a:lstStyle>
            <a:lvl1pPr marL="0" indent="0" algn="ctr">
              <a:lnSpc>
                <a:spcPct val="100000"/>
              </a:lnSpc>
              <a:spcAft>
                <a:spcPts val="0"/>
              </a:spcAft>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50" name="Content Placeholder 3">
            <a:extLst>
              <a:ext uri="{FF2B5EF4-FFF2-40B4-BE49-F238E27FC236}">
                <a16:creationId xmlns:a16="http://schemas.microsoft.com/office/drawing/2014/main" id="{DC6D66F0-02D3-2ADC-1C08-571FA4466C3F}"/>
              </a:ext>
            </a:extLst>
          </p:cNvPr>
          <p:cNvSpPr>
            <a:spLocks noGrp="1"/>
          </p:cNvSpPr>
          <p:nvPr>
            <p:ph sz="half" idx="20" hasCustomPrompt="1"/>
          </p:nvPr>
        </p:nvSpPr>
        <p:spPr>
          <a:xfrm>
            <a:off x="5275853" y="2351314"/>
            <a:ext cx="1737622" cy="1138773"/>
          </a:xfrm>
        </p:spPr>
        <p:txBody>
          <a:bodyPr/>
          <a:lstStyle>
            <a:lvl1pPr marL="0" indent="0">
              <a:lnSpc>
                <a:spcPct val="100000"/>
              </a:lnSpc>
              <a:buNone/>
              <a:defRPr sz="1800"/>
            </a:lvl1pPr>
            <a:lvl2pPr marL="285750" indent="0">
              <a:lnSpc>
                <a:spcPct val="100000"/>
              </a:lnSpc>
              <a:buNone/>
              <a:defRPr sz="1600"/>
            </a:lvl2pPr>
            <a:lvl3pPr marL="628650" indent="0">
              <a:lnSpc>
                <a:spcPct val="100000"/>
              </a:lnSpc>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Tree>
    <p:extLst>
      <p:ext uri="{BB962C8B-B14F-4D97-AF65-F5344CB8AC3E}">
        <p14:creationId xmlns:p14="http://schemas.microsoft.com/office/powerpoint/2010/main" val="321913380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ive pillar w cicle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C956-3E02-F312-E193-87E518E75B42}"/>
              </a:ext>
            </a:extLst>
          </p:cNvPr>
          <p:cNvSpPr>
            <a:spLocks noGrp="1"/>
          </p:cNvSpPr>
          <p:nvPr>
            <p:ph type="title"/>
          </p:nvPr>
        </p:nvSpPr>
        <p:spPr>
          <a:xfrm>
            <a:off x="419100" y="366891"/>
            <a:ext cx="11430000" cy="638175"/>
          </a:xfrm>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7D82D21-4424-D010-291D-A10D735644B4}"/>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17" name="Text Placeholder 2">
            <a:extLst>
              <a:ext uri="{FF2B5EF4-FFF2-40B4-BE49-F238E27FC236}">
                <a16:creationId xmlns:a16="http://schemas.microsoft.com/office/drawing/2014/main" id="{CACD32A4-E944-7B1B-9A9F-60049DD3C33F}"/>
              </a:ext>
            </a:extLst>
          </p:cNvPr>
          <p:cNvSpPr>
            <a:spLocks noGrp="1"/>
          </p:cNvSpPr>
          <p:nvPr>
            <p:ph type="body" idx="1" hasCustomPrompt="1"/>
          </p:nvPr>
        </p:nvSpPr>
        <p:spPr>
          <a:xfrm>
            <a:off x="419100" y="3958713"/>
            <a:ext cx="2022698" cy="341632"/>
          </a:xfrm>
        </p:spPr>
        <p:txBody>
          <a:bodyPr anchor="ctr"/>
          <a:lstStyle>
            <a:lvl1pPr marL="0" indent="0" algn="ctr">
              <a:buNone/>
              <a:defRPr sz="1800" b="0" i="0">
                <a:solidFill>
                  <a:schemeClr val="accent1">
                    <a:lumMod val="40000"/>
                    <a:lumOff val="60000"/>
                  </a:schemeClr>
                </a:solidFill>
                <a:latin typeface="Amazon Ember Display Medium" panose="020F0603020204020204" pitchFamily="34" charset="0"/>
                <a:ea typeface="Amazon Ember Display Medium" panose="020F0603020204020204" pitchFamily="34" charset="0"/>
                <a:cs typeface="Amazon Ember Display Medium" panose="020F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22" name="Text Placeholder 12">
            <a:extLst>
              <a:ext uri="{FF2B5EF4-FFF2-40B4-BE49-F238E27FC236}">
                <a16:creationId xmlns:a16="http://schemas.microsoft.com/office/drawing/2014/main" id="{335F755D-B83A-31BD-34B9-2E05836CD371}"/>
              </a:ext>
            </a:extLst>
          </p:cNvPr>
          <p:cNvSpPr>
            <a:spLocks noGrp="1"/>
          </p:cNvSpPr>
          <p:nvPr>
            <p:ph type="body" sz="quarter" idx="14"/>
          </p:nvPr>
        </p:nvSpPr>
        <p:spPr>
          <a:xfrm>
            <a:off x="419100" y="4445744"/>
            <a:ext cx="2022698" cy="307777"/>
          </a:xfrm>
        </p:spPr>
        <p:txBody>
          <a:bodyPr anchor="t"/>
          <a:lstStyle>
            <a:lvl1pPr marL="0" indent="0" algn="ctr">
              <a:lnSpc>
                <a:spcPct val="100000"/>
              </a:lnSpc>
              <a:buNone/>
              <a:defRPr lang="en-US" sz="14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23" name="Text Placeholder 2">
            <a:extLst>
              <a:ext uri="{FF2B5EF4-FFF2-40B4-BE49-F238E27FC236}">
                <a16:creationId xmlns:a16="http://schemas.microsoft.com/office/drawing/2014/main" id="{2A77CCC5-B9BE-4642-8458-7FDC46CB3BDC}"/>
              </a:ext>
            </a:extLst>
          </p:cNvPr>
          <p:cNvSpPr>
            <a:spLocks noGrp="1"/>
          </p:cNvSpPr>
          <p:nvPr>
            <p:ph type="body" idx="15" hasCustomPrompt="1"/>
          </p:nvPr>
        </p:nvSpPr>
        <p:spPr>
          <a:xfrm>
            <a:off x="2770926" y="3958713"/>
            <a:ext cx="2022698" cy="341632"/>
          </a:xfrm>
        </p:spPr>
        <p:txBody>
          <a:bodyPr anchor="ctr"/>
          <a:lstStyle>
            <a:lvl1pPr marL="0" indent="0" algn="ctr">
              <a:buNone/>
              <a:defRPr sz="1800" b="0" i="0">
                <a:solidFill>
                  <a:schemeClr val="accent1">
                    <a:lumMod val="40000"/>
                    <a:lumOff val="60000"/>
                  </a:schemeClr>
                </a:solidFill>
                <a:latin typeface="Amazon Ember Display Medium" panose="020F0603020204020204" pitchFamily="34" charset="0"/>
                <a:ea typeface="Amazon Ember Display Medium" panose="020F0603020204020204" pitchFamily="34" charset="0"/>
                <a:cs typeface="Amazon Ember Display Medium" panose="020F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24" name="Text Placeholder 12">
            <a:extLst>
              <a:ext uri="{FF2B5EF4-FFF2-40B4-BE49-F238E27FC236}">
                <a16:creationId xmlns:a16="http://schemas.microsoft.com/office/drawing/2014/main" id="{27D8439D-6992-936B-CF67-4A07F79A61B5}"/>
              </a:ext>
            </a:extLst>
          </p:cNvPr>
          <p:cNvSpPr>
            <a:spLocks noGrp="1"/>
          </p:cNvSpPr>
          <p:nvPr>
            <p:ph type="body" sz="quarter" idx="16"/>
          </p:nvPr>
        </p:nvSpPr>
        <p:spPr>
          <a:xfrm>
            <a:off x="2770926" y="4445744"/>
            <a:ext cx="2022698" cy="307777"/>
          </a:xfrm>
        </p:spPr>
        <p:txBody>
          <a:bodyPr anchor="t"/>
          <a:lstStyle>
            <a:lvl1pPr marL="0" indent="0" algn="ctr">
              <a:lnSpc>
                <a:spcPct val="100000"/>
              </a:lnSpc>
              <a:buNone/>
              <a:defRPr lang="en-US" sz="14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25" name="Text Placeholder 2">
            <a:extLst>
              <a:ext uri="{FF2B5EF4-FFF2-40B4-BE49-F238E27FC236}">
                <a16:creationId xmlns:a16="http://schemas.microsoft.com/office/drawing/2014/main" id="{5A5DCCC6-32E6-6E64-8450-82236AB1AD08}"/>
              </a:ext>
            </a:extLst>
          </p:cNvPr>
          <p:cNvSpPr>
            <a:spLocks noGrp="1"/>
          </p:cNvSpPr>
          <p:nvPr>
            <p:ph type="body" idx="17" hasCustomPrompt="1"/>
          </p:nvPr>
        </p:nvSpPr>
        <p:spPr>
          <a:xfrm>
            <a:off x="5122752" y="3958713"/>
            <a:ext cx="2022698" cy="341632"/>
          </a:xfrm>
        </p:spPr>
        <p:txBody>
          <a:bodyPr anchor="ctr"/>
          <a:lstStyle>
            <a:lvl1pPr marL="0" indent="0" algn="ctr">
              <a:buNone/>
              <a:defRPr sz="1800" b="0" i="0">
                <a:solidFill>
                  <a:schemeClr val="accent1">
                    <a:lumMod val="40000"/>
                    <a:lumOff val="60000"/>
                  </a:schemeClr>
                </a:solidFill>
                <a:latin typeface="Amazon Ember Display Medium" panose="020F0603020204020204" pitchFamily="34" charset="0"/>
                <a:ea typeface="Amazon Ember Display Medium" panose="020F0603020204020204" pitchFamily="34" charset="0"/>
                <a:cs typeface="Amazon Ember Display Medium" panose="020F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26" name="Text Placeholder 12">
            <a:extLst>
              <a:ext uri="{FF2B5EF4-FFF2-40B4-BE49-F238E27FC236}">
                <a16:creationId xmlns:a16="http://schemas.microsoft.com/office/drawing/2014/main" id="{9EEFBC73-7976-8792-E96A-A06F540A4B4F}"/>
              </a:ext>
            </a:extLst>
          </p:cNvPr>
          <p:cNvSpPr>
            <a:spLocks noGrp="1"/>
          </p:cNvSpPr>
          <p:nvPr>
            <p:ph type="body" sz="quarter" idx="18"/>
          </p:nvPr>
        </p:nvSpPr>
        <p:spPr>
          <a:xfrm>
            <a:off x="5122751" y="4445744"/>
            <a:ext cx="2022698" cy="307777"/>
          </a:xfrm>
        </p:spPr>
        <p:txBody>
          <a:bodyPr anchor="t"/>
          <a:lstStyle>
            <a:lvl1pPr marL="0" indent="0" algn="ctr">
              <a:lnSpc>
                <a:spcPct val="100000"/>
              </a:lnSpc>
              <a:buNone/>
              <a:defRPr lang="en-US" sz="14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27" name="Text Placeholder 2">
            <a:extLst>
              <a:ext uri="{FF2B5EF4-FFF2-40B4-BE49-F238E27FC236}">
                <a16:creationId xmlns:a16="http://schemas.microsoft.com/office/drawing/2014/main" id="{680DB3EB-294A-2D58-7F58-0C644A208E03}"/>
              </a:ext>
            </a:extLst>
          </p:cNvPr>
          <p:cNvSpPr>
            <a:spLocks noGrp="1"/>
          </p:cNvSpPr>
          <p:nvPr>
            <p:ph type="body" idx="19" hasCustomPrompt="1"/>
          </p:nvPr>
        </p:nvSpPr>
        <p:spPr>
          <a:xfrm>
            <a:off x="7474577" y="3958713"/>
            <a:ext cx="2022698" cy="341632"/>
          </a:xfrm>
        </p:spPr>
        <p:txBody>
          <a:bodyPr anchor="ctr"/>
          <a:lstStyle>
            <a:lvl1pPr marL="0" indent="0" algn="ctr">
              <a:buNone/>
              <a:defRPr sz="1800" b="0" i="0">
                <a:solidFill>
                  <a:schemeClr val="accent1">
                    <a:lumMod val="40000"/>
                    <a:lumOff val="60000"/>
                  </a:schemeClr>
                </a:solidFill>
                <a:latin typeface="Amazon Ember Display Medium" panose="020F0603020204020204" pitchFamily="34" charset="0"/>
                <a:ea typeface="Amazon Ember Display Medium" panose="020F0603020204020204" pitchFamily="34" charset="0"/>
                <a:cs typeface="Amazon Ember Display Medium" panose="020F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28" name="Text Placeholder 12">
            <a:extLst>
              <a:ext uri="{FF2B5EF4-FFF2-40B4-BE49-F238E27FC236}">
                <a16:creationId xmlns:a16="http://schemas.microsoft.com/office/drawing/2014/main" id="{DF88B32C-7F64-46CF-466C-C6DAC4DB66E8}"/>
              </a:ext>
            </a:extLst>
          </p:cNvPr>
          <p:cNvSpPr>
            <a:spLocks noGrp="1"/>
          </p:cNvSpPr>
          <p:nvPr>
            <p:ph type="body" sz="quarter" idx="20"/>
          </p:nvPr>
        </p:nvSpPr>
        <p:spPr>
          <a:xfrm>
            <a:off x="7474576" y="4445744"/>
            <a:ext cx="2022698" cy="307777"/>
          </a:xfrm>
        </p:spPr>
        <p:txBody>
          <a:bodyPr anchor="t"/>
          <a:lstStyle>
            <a:lvl1pPr marL="0" indent="0" algn="ctr">
              <a:lnSpc>
                <a:spcPct val="100000"/>
              </a:lnSpc>
              <a:buNone/>
              <a:defRPr lang="en-US" sz="14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29" name="Text Placeholder 2">
            <a:extLst>
              <a:ext uri="{FF2B5EF4-FFF2-40B4-BE49-F238E27FC236}">
                <a16:creationId xmlns:a16="http://schemas.microsoft.com/office/drawing/2014/main" id="{0BCBDB97-C9B0-B479-CB1D-9DEA1006D156}"/>
              </a:ext>
            </a:extLst>
          </p:cNvPr>
          <p:cNvSpPr>
            <a:spLocks noGrp="1"/>
          </p:cNvSpPr>
          <p:nvPr>
            <p:ph type="body" idx="21" hasCustomPrompt="1"/>
          </p:nvPr>
        </p:nvSpPr>
        <p:spPr>
          <a:xfrm>
            <a:off x="9826402" y="3958713"/>
            <a:ext cx="2022698" cy="341632"/>
          </a:xfrm>
        </p:spPr>
        <p:txBody>
          <a:bodyPr anchor="ctr"/>
          <a:lstStyle>
            <a:lvl1pPr marL="0" indent="0" algn="ctr">
              <a:buNone/>
              <a:defRPr sz="1800" b="0" i="0">
                <a:solidFill>
                  <a:schemeClr val="accent1">
                    <a:lumMod val="40000"/>
                    <a:lumOff val="60000"/>
                  </a:schemeClr>
                </a:solidFill>
                <a:latin typeface="Amazon Ember Display Medium" panose="020F0603020204020204" pitchFamily="34" charset="0"/>
                <a:ea typeface="Amazon Ember Display Medium" panose="020F0603020204020204" pitchFamily="34" charset="0"/>
                <a:cs typeface="Amazon Ember Display Medium" panose="020F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30" name="Text Placeholder 12">
            <a:extLst>
              <a:ext uri="{FF2B5EF4-FFF2-40B4-BE49-F238E27FC236}">
                <a16:creationId xmlns:a16="http://schemas.microsoft.com/office/drawing/2014/main" id="{C1E169BA-7F72-B21E-15E6-C774673E73F5}"/>
              </a:ext>
            </a:extLst>
          </p:cNvPr>
          <p:cNvSpPr>
            <a:spLocks noGrp="1"/>
          </p:cNvSpPr>
          <p:nvPr>
            <p:ph type="body" sz="quarter" idx="22"/>
          </p:nvPr>
        </p:nvSpPr>
        <p:spPr>
          <a:xfrm>
            <a:off x="9826402" y="4445744"/>
            <a:ext cx="2022698" cy="307777"/>
          </a:xfrm>
        </p:spPr>
        <p:txBody>
          <a:bodyPr anchor="t"/>
          <a:lstStyle>
            <a:lvl1pPr marL="0" indent="0" algn="ctr">
              <a:lnSpc>
                <a:spcPct val="100000"/>
              </a:lnSpc>
              <a:buNone/>
              <a:defRPr lang="en-US" sz="14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cxnSp>
        <p:nvCxnSpPr>
          <p:cNvPr id="46" name="Straight Connector 45">
            <a:extLst>
              <a:ext uri="{FF2B5EF4-FFF2-40B4-BE49-F238E27FC236}">
                <a16:creationId xmlns:a16="http://schemas.microsoft.com/office/drawing/2014/main" id="{392505C8-3896-8478-1235-5A420A519E93}"/>
              </a:ext>
            </a:extLst>
          </p:cNvPr>
          <p:cNvCxnSpPr>
            <a:cxnSpLocks/>
          </p:cNvCxnSpPr>
          <p:nvPr userDrawn="1"/>
        </p:nvCxnSpPr>
        <p:spPr>
          <a:xfrm>
            <a:off x="381000" y="3541503"/>
            <a:ext cx="11430000" cy="0"/>
          </a:xfrm>
          <a:prstGeom prst="line">
            <a:avLst/>
          </a:prstGeom>
          <a:ln w="19050" cap="rnd">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91210B6-BA45-E02E-5EDA-A5720EB468A7}"/>
              </a:ext>
            </a:extLst>
          </p:cNvPr>
          <p:cNvSpPr/>
          <p:nvPr userDrawn="1"/>
        </p:nvSpPr>
        <p:spPr>
          <a:xfrm>
            <a:off x="680641" y="1702210"/>
            <a:ext cx="1499616" cy="1499616"/>
          </a:xfrm>
          <a:prstGeom prst="ellipse">
            <a:avLst/>
          </a:prstGeom>
          <a:solidFill>
            <a:schemeClr val="bg1"/>
          </a:solidFill>
          <a:ln w="25400">
            <a:gradFill>
              <a:gsLst>
                <a:gs pos="0">
                  <a:schemeClr val="accent6"/>
                </a:gs>
                <a:gs pos="100000">
                  <a:schemeClr val="accent3"/>
                </a:gs>
                <a:gs pos="3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
        <p:nvSpPr>
          <p:cNvPr id="18" name="Picture Placeholder 12">
            <a:extLst>
              <a:ext uri="{FF2B5EF4-FFF2-40B4-BE49-F238E27FC236}">
                <a16:creationId xmlns:a16="http://schemas.microsoft.com/office/drawing/2014/main" id="{0C272F88-F183-6492-2FC6-B544D29E2BA8}"/>
              </a:ext>
            </a:extLst>
          </p:cNvPr>
          <p:cNvSpPr>
            <a:spLocks noGrp="1"/>
          </p:cNvSpPr>
          <p:nvPr>
            <p:ph type="pic" sz="quarter" idx="33" hasCustomPrompt="1"/>
          </p:nvPr>
        </p:nvSpPr>
        <p:spPr>
          <a:xfrm>
            <a:off x="690166" y="1711735"/>
            <a:ext cx="1480566" cy="1480566"/>
          </a:xfrm>
          <a:prstGeom prst="ellipse">
            <a:avLst/>
          </a:prstGeom>
        </p:spPr>
        <p:txBody>
          <a:bodyPr>
            <a:noAutofit/>
          </a:bodyPr>
          <a:lstStyle>
            <a:lvl1pPr marL="0" indent="0">
              <a:buNone/>
              <a:defRPr sz="1400"/>
            </a:lvl1pPr>
          </a:lstStyle>
          <a:p>
            <a:r>
              <a:rPr lang="en-US" dirty="0"/>
              <a:t>Click icon to add image</a:t>
            </a:r>
          </a:p>
        </p:txBody>
      </p:sp>
      <p:sp>
        <p:nvSpPr>
          <p:cNvPr id="19" name="Oval 18">
            <a:extLst>
              <a:ext uri="{FF2B5EF4-FFF2-40B4-BE49-F238E27FC236}">
                <a16:creationId xmlns:a16="http://schemas.microsoft.com/office/drawing/2014/main" id="{342E6A1B-8278-4A63-B26C-C0E96D478D13}"/>
              </a:ext>
            </a:extLst>
          </p:cNvPr>
          <p:cNvSpPr/>
          <p:nvPr userDrawn="1"/>
        </p:nvSpPr>
        <p:spPr>
          <a:xfrm>
            <a:off x="3032467" y="1702210"/>
            <a:ext cx="1499616" cy="1499616"/>
          </a:xfrm>
          <a:prstGeom prst="ellipse">
            <a:avLst/>
          </a:prstGeom>
          <a:solidFill>
            <a:schemeClr val="bg1"/>
          </a:solidFill>
          <a:ln w="25400">
            <a:gradFill>
              <a:gsLst>
                <a:gs pos="0">
                  <a:schemeClr val="accent6"/>
                </a:gs>
                <a:gs pos="100000">
                  <a:schemeClr val="accent3"/>
                </a:gs>
                <a:gs pos="3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
        <p:nvSpPr>
          <p:cNvPr id="20" name="Picture Placeholder 12">
            <a:extLst>
              <a:ext uri="{FF2B5EF4-FFF2-40B4-BE49-F238E27FC236}">
                <a16:creationId xmlns:a16="http://schemas.microsoft.com/office/drawing/2014/main" id="{CB363CF5-B1B6-F5BA-1AB9-EBCAEBC5DA3B}"/>
              </a:ext>
            </a:extLst>
          </p:cNvPr>
          <p:cNvSpPr>
            <a:spLocks noGrp="1"/>
          </p:cNvSpPr>
          <p:nvPr>
            <p:ph type="pic" sz="quarter" idx="34" hasCustomPrompt="1"/>
          </p:nvPr>
        </p:nvSpPr>
        <p:spPr>
          <a:xfrm>
            <a:off x="3041992" y="1711735"/>
            <a:ext cx="1480566" cy="1480566"/>
          </a:xfrm>
          <a:prstGeom prst="ellipse">
            <a:avLst/>
          </a:prstGeom>
        </p:spPr>
        <p:txBody>
          <a:bodyPr>
            <a:noAutofit/>
          </a:bodyPr>
          <a:lstStyle>
            <a:lvl1pPr marL="0" indent="0">
              <a:buNone/>
              <a:defRPr sz="1400"/>
            </a:lvl1pPr>
          </a:lstStyle>
          <a:p>
            <a:r>
              <a:rPr lang="en-US" dirty="0"/>
              <a:t>Click icon to add image</a:t>
            </a:r>
          </a:p>
        </p:txBody>
      </p:sp>
      <p:sp>
        <p:nvSpPr>
          <p:cNvPr id="21" name="Oval 20">
            <a:extLst>
              <a:ext uri="{FF2B5EF4-FFF2-40B4-BE49-F238E27FC236}">
                <a16:creationId xmlns:a16="http://schemas.microsoft.com/office/drawing/2014/main" id="{2592E17C-3558-F608-BBB0-FE3B918F382B}"/>
              </a:ext>
            </a:extLst>
          </p:cNvPr>
          <p:cNvSpPr/>
          <p:nvPr userDrawn="1"/>
        </p:nvSpPr>
        <p:spPr>
          <a:xfrm>
            <a:off x="5384293" y="1702210"/>
            <a:ext cx="1499616" cy="1499616"/>
          </a:xfrm>
          <a:prstGeom prst="ellipse">
            <a:avLst/>
          </a:prstGeom>
          <a:solidFill>
            <a:schemeClr val="bg1"/>
          </a:solidFill>
          <a:ln w="25400">
            <a:gradFill>
              <a:gsLst>
                <a:gs pos="0">
                  <a:schemeClr val="accent6"/>
                </a:gs>
                <a:gs pos="100000">
                  <a:schemeClr val="accent3"/>
                </a:gs>
                <a:gs pos="3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
        <p:nvSpPr>
          <p:cNvPr id="31" name="Picture Placeholder 12">
            <a:extLst>
              <a:ext uri="{FF2B5EF4-FFF2-40B4-BE49-F238E27FC236}">
                <a16:creationId xmlns:a16="http://schemas.microsoft.com/office/drawing/2014/main" id="{7BB94B14-FF37-028A-EF00-3618695FEA70}"/>
              </a:ext>
            </a:extLst>
          </p:cNvPr>
          <p:cNvSpPr>
            <a:spLocks noGrp="1"/>
          </p:cNvSpPr>
          <p:nvPr>
            <p:ph type="pic" sz="quarter" idx="35" hasCustomPrompt="1"/>
          </p:nvPr>
        </p:nvSpPr>
        <p:spPr>
          <a:xfrm>
            <a:off x="5393818" y="1711735"/>
            <a:ext cx="1480566" cy="1480566"/>
          </a:xfrm>
          <a:prstGeom prst="ellipse">
            <a:avLst/>
          </a:prstGeom>
        </p:spPr>
        <p:txBody>
          <a:bodyPr>
            <a:noAutofit/>
          </a:bodyPr>
          <a:lstStyle>
            <a:lvl1pPr marL="0" indent="0">
              <a:buNone/>
              <a:defRPr sz="1400"/>
            </a:lvl1pPr>
          </a:lstStyle>
          <a:p>
            <a:r>
              <a:rPr lang="en-US" dirty="0"/>
              <a:t>Click icon to add image</a:t>
            </a:r>
          </a:p>
        </p:txBody>
      </p:sp>
      <p:sp>
        <p:nvSpPr>
          <p:cNvPr id="32" name="Oval 31">
            <a:extLst>
              <a:ext uri="{FF2B5EF4-FFF2-40B4-BE49-F238E27FC236}">
                <a16:creationId xmlns:a16="http://schemas.microsoft.com/office/drawing/2014/main" id="{22775533-567B-2EC2-C299-79C30121011C}"/>
              </a:ext>
            </a:extLst>
          </p:cNvPr>
          <p:cNvSpPr/>
          <p:nvPr userDrawn="1"/>
        </p:nvSpPr>
        <p:spPr>
          <a:xfrm>
            <a:off x="7736118" y="1702210"/>
            <a:ext cx="1499616" cy="1499616"/>
          </a:xfrm>
          <a:prstGeom prst="ellipse">
            <a:avLst/>
          </a:prstGeom>
          <a:solidFill>
            <a:schemeClr val="bg1"/>
          </a:solidFill>
          <a:ln w="25400">
            <a:gradFill>
              <a:gsLst>
                <a:gs pos="0">
                  <a:schemeClr val="accent6"/>
                </a:gs>
                <a:gs pos="100000">
                  <a:schemeClr val="accent3"/>
                </a:gs>
                <a:gs pos="3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
        <p:nvSpPr>
          <p:cNvPr id="33" name="Picture Placeholder 12">
            <a:extLst>
              <a:ext uri="{FF2B5EF4-FFF2-40B4-BE49-F238E27FC236}">
                <a16:creationId xmlns:a16="http://schemas.microsoft.com/office/drawing/2014/main" id="{D20E0605-C5AA-DDDB-7091-C45149DB3C18}"/>
              </a:ext>
            </a:extLst>
          </p:cNvPr>
          <p:cNvSpPr>
            <a:spLocks noGrp="1"/>
          </p:cNvSpPr>
          <p:nvPr>
            <p:ph type="pic" sz="quarter" idx="36" hasCustomPrompt="1"/>
          </p:nvPr>
        </p:nvSpPr>
        <p:spPr>
          <a:xfrm>
            <a:off x="7745643" y="1711735"/>
            <a:ext cx="1480566" cy="1480566"/>
          </a:xfrm>
          <a:prstGeom prst="ellipse">
            <a:avLst/>
          </a:prstGeom>
        </p:spPr>
        <p:txBody>
          <a:bodyPr>
            <a:noAutofit/>
          </a:bodyPr>
          <a:lstStyle>
            <a:lvl1pPr marL="0" indent="0">
              <a:buNone/>
              <a:defRPr sz="1400"/>
            </a:lvl1pPr>
          </a:lstStyle>
          <a:p>
            <a:r>
              <a:rPr lang="en-US" dirty="0"/>
              <a:t>Click icon to add image</a:t>
            </a:r>
          </a:p>
        </p:txBody>
      </p:sp>
      <p:sp>
        <p:nvSpPr>
          <p:cNvPr id="34" name="Oval 33">
            <a:extLst>
              <a:ext uri="{FF2B5EF4-FFF2-40B4-BE49-F238E27FC236}">
                <a16:creationId xmlns:a16="http://schemas.microsoft.com/office/drawing/2014/main" id="{E2706883-016F-51F4-5F05-871887CCE838}"/>
              </a:ext>
            </a:extLst>
          </p:cNvPr>
          <p:cNvSpPr/>
          <p:nvPr userDrawn="1"/>
        </p:nvSpPr>
        <p:spPr>
          <a:xfrm>
            <a:off x="10087943" y="1702210"/>
            <a:ext cx="1499616" cy="1499616"/>
          </a:xfrm>
          <a:prstGeom prst="ellipse">
            <a:avLst/>
          </a:prstGeom>
          <a:solidFill>
            <a:schemeClr val="bg1"/>
          </a:solidFill>
          <a:ln w="25400">
            <a:gradFill>
              <a:gsLst>
                <a:gs pos="0">
                  <a:schemeClr val="accent6"/>
                </a:gs>
                <a:gs pos="100000">
                  <a:schemeClr val="accent3"/>
                </a:gs>
                <a:gs pos="3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
        <p:nvSpPr>
          <p:cNvPr id="35" name="Picture Placeholder 12">
            <a:extLst>
              <a:ext uri="{FF2B5EF4-FFF2-40B4-BE49-F238E27FC236}">
                <a16:creationId xmlns:a16="http://schemas.microsoft.com/office/drawing/2014/main" id="{2C859758-47DC-216A-0239-1927A94ED4B8}"/>
              </a:ext>
            </a:extLst>
          </p:cNvPr>
          <p:cNvSpPr>
            <a:spLocks noGrp="1"/>
          </p:cNvSpPr>
          <p:nvPr>
            <p:ph type="pic" sz="quarter" idx="37" hasCustomPrompt="1"/>
          </p:nvPr>
        </p:nvSpPr>
        <p:spPr>
          <a:xfrm>
            <a:off x="10097468" y="1711735"/>
            <a:ext cx="1480566" cy="1480566"/>
          </a:xfrm>
          <a:prstGeom prst="ellipse">
            <a:avLst/>
          </a:prstGeom>
        </p:spPr>
        <p:txBody>
          <a:bodyPr>
            <a:noAutofit/>
          </a:bodyPr>
          <a:lstStyle>
            <a:lvl1pPr marL="0" indent="0">
              <a:buNone/>
              <a:defRPr sz="1400"/>
            </a:lvl1pPr>
          </a:lstStyle>
          <a:p>
            <a:r>
              <a:rPr lang="en-US" dirty="0"/>
              <a:t>Click icon to add image</a:t>
            </a:r>
          </a:p>
        </p:txBody>
      </p:sp>
    </p:spTree>
    <p:extLst>
      <p:ext uri="{BB962C8B-B14F-4D97-AF65-F5344CB8AC3E}">
        <p14:creationId xmlns:p14="http://schemas.microsoft.com/office/powerpoint/2010/main" val="1090951616"/>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ase study_1">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6BE62AD-E471-E928-6CF2-3A02CF2799D1}"/>
              </a:ext>
            </a:extLst>
          </p:cNvPr>
          <p:cNvSpPr>
            <a:spLocks noGrp="1"/>
          </p:cNvSpPr>
          <p:nvPr>
            <p:ph type="title" hasCustomPrompt="1"/>
          </p:nvPr>
        </p:nvSpPr>
        <p:spPr>
          <a:xfrm>
            <a:off x="5355262" y="1377538"/>
            <a:ext cx="6493838" cy="646331"/>
          </a:xfrm>
        </p:spPr>
        <p:txBody>
          <a:bodyPr wrap="square" anchor="b">
            <a:spAutoFit/>
          </a:bodyPr>
          <a:lstStyle>
            <a:lvl1pPr>
              <a:defRPr/>
            </a:lvl1pPr>
          </a:lstStyle>
          <a:p>
            <a:r>
              <a:rPr lang="en-US"/>
              <a:t>Case study</a:t>
            </a:r>
          </a:p>
        </p:txBody>
      </p:sp>
      <p:sp>
        <p:nvSpPr>
          <p:cNvPr id="8" name="Picture Placeholder 6">
            <a:extLst>
              <a:ext uri="{FF2B5EF4-FFF2-40B4-BE49-F238E27FC236}">
                <a16:creationId xmlns:a16="http://schemas.microsoft.com/office/drawing/2014/main" id="{0EA40E48-6F93-59EA-5645-BEC493FD34AD}"/>
              </a:ext>
            </a:extLst>
          </p:cNvPr>
          <p:cNvSpPr>
            <a:spLocks noGrp="1"/>
          </p:cNvSpPr>
          <p:nvPr>
            <p:ph type="pic" sz="quarter" idx="13" hasCustomPrompt="1"/>
          </p:nvPr>
        </p:nvSpPr>
        <p:spPr>
          <a:xfrm>
            <a:off x="419100" y="342900"/>
            <a:ext cx="4572543" cy="5867400"/>
          </a:xfrm>
          <a:prstGeom prst="roundRect">
            <a:avLst>
              <a:gd name="adj" fmla="val 5034"/>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
        <p:nvSpPr>
          <p:cNvPr id="9" name="Text Placeholder 12">
            <a:extLst>
              <a:ext uri="{FF2B5EF4-FFF2-40B4-BE49-F238E27FC236}">
                <a16:creationId xmlns:a16="http://schemas.microsoft.com/office/drawing/2014/main" id="{74C4FAF1-4785-2CDF-37E2-6719DC5C654A}"/>
              </a:ext>
            </a:extLst>
          </p:cNvPr>
          <p:cNvSpPr>
            <a:spLocks noGrp="1"/>
          </p:cNvSpPr>
          <p:nvPr>
            <p:ph type="body" sz="quarter" idx="12"/>
          </p:nvPr>
        </p:nvSpPr>
        <p:spPr>
          <a:xfrm>
            <a:off x="5355262" y="2557429"/>
            <a:ext cx="6204133" cy="1088245"/>
          </a:xfrm>
        </p:spPr>
        <p:txBody>
          <a:bodyPr anchor="t">
            <a:normAutofit/>
          </a:bodyPr>
          <a:lstStyle>
            <a:lvl1pPr marL="0" indent="0" algn="l">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10" name="Text Placeholder 12">
            <a:extLst>
              <a:ext uri="{FF2B5EF4-FFF2-40B4-BE49-F238E27FC236}">
                <a16:creationId xmlns:a16="http://schemas.microsoft.com/office/drawing/2014/main" id="{6BDB1EE1-408D-6DC3-8FEB-A9F392B69CB8}"/>
              </a:ext>
            </a:extLst>
          </p:cNvPr>
          <p:cNvSpPr>
            <a:spLocks noGrp="1"/>
          </p:cNvSpPr>
          <p:nvPr>
            <p:ph type="body" sz="quarter" idx="22"/>
          </p:nvPr>
        </p:nvSpPr>
        <p:spPr>
          <a:xfrm>
            <a:off x="5355261" y="2130329"/>
            <a:ext cx="6204133" cy="338554"/>
          </a:xfrm>
        </p:spPr>
        <p:txBody>
          <a:bodyPr anchor="t"/>
          <a:lstStyle>
            <a:lvl1pPr marL="0" indent="0" algn="l">
              <a:lnSpc>
                <a:spcPct val="100000"/>
              </a:lnSpc>
              <a:buNone/>
              <a:defRPr lang="en-US" sz="1600" b="1" i="0" kern="1200" dirty="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11" name="Text Placeholder 12">
            <a:extLst>
              <a:ext uri="{FF2B5EF4-FFF2-40B4-BE49-F238E27FC236}">
                <a16:creationId xmlns:a16="http://schemas.microsoft.com/office/drawing/2014/main" id="{5E9DB220-52B5-CBEE-50CC-C71A5F1B79EC}"/>
              </a:ext>
            </a:extLst>
          </p:cNvPr>
          <p:cNvSpPr>
            <a:spLocks noGrp="1"/>
          </p:cNvSpPr>
          <p:nvPr>
            <p:ph type="body" sz="quarter" idx="23"/>
          </p:nvPr>
        </p:nvSpPr>
        <p:spPr>
          <a:xfrm>
            <a:off x="5355262" y="4517790"/>
            <a:ext cx="2988289" cy="1692510"/>
          </a:xfrm>
        </p:spPr>
        <p:txBody>
          <a:bodyPr anchor="t">
            <a:normAutofit/>
          </a:bodyPr>
          <a:lstStyle>
            <a:lvl1pPr marL="0" indent="0" algn="l">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dirty="0"/>
          </a:p>
        </p:txBody>
      </p:sp>
      <p:sp>
        <p:nvSpPr>
          <p:cNvPr id="12" name="Text Placeholder 12">
            <a:extLst>
              <a:ext uri="{FF2B5EF4-FFF2-40B4-BE49-F238E27FC236}">
                <a16:creationId xmlns:a16="http://schemas.microsoft.com/office/drawing/2014/main" id="{FC6430C3-D1A9-9784-013F-D9BC72C3957D}"/>
              </a:ext>
            </a:extLst>
          </p:cNvPr>
          <p:cNvSpPr>
            <a:spLocks noGrp="1"/>
          </p:cNvSpPr>
          <p:nvPr>
            <p:ph type="body" sz="quarter" idx="24"/>
          </p:nvPr>
        </p:nvSpPr>
        <p:spPr>
          <a:xfrm>
            <a:off x="5355261" y="4090689"/>
            <a:ext cx="2988289" cy="338554"/>
          </a:xfrm>
        </p:spPr>
        <p:txBody>
          <a:bodyPr anchor="b"/>
          <a:lstStyle>
            <a:lvl1pPr marL="0" indent="0" algn="l">
              <a:lnSpc>
                <a:spcPct val="100000"/>
              </a:lnSpc>
              <a:buNone/>
              <a:defRPr lang="en-US" sz="1600" b="1" i="0" kern="1200" dirty="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13" name="Text Placeholder 12">
            <a:extLst>
              <a:ext uri="{FF2B5EF4-FFF2-40B4-BE49-F238E27FC236}">
                <a16:creationId xmlns:a16="http://schemas.microsoft.com/office/drawing/2014/main" id="{558B9D09-720A-224C-6915-79BC8B734252}"/>
              </a:ext>
            </a:extLst>
          </p:cNvPr>
          <p:cNvSpPr>
            <a:spLocks noGrp="1"/>
          </p:cNvSpPr>
          <p:nvPr>
            <p:ph type="body" sz="quarter" idx="25"/>
          </p:nvPr>
        </p:nvSpPr>
        <p:spPr>
          <a:xfrm>
            <a:off x="8860811" y="4517790"/>
            <a:ext cx="2988289" cy="1692510"/>
          </a:xfrm>
        </p:spPr>
        <p:txBody>
          <a:bodyPr anchor="t">
            <a:normAutofit/>
          </a:bodyPr>
          <a:lstStyle>
            <a:lvl1pPr marL="0" indent="0" algn="l">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14" name="Text Placeholder 12">
            <a:extLst>
              <a:ext uri="{FF2B5EF4-FFF2-40B4-BE49-F238E27FC236}">
                <a16:creationId xmlns:a16="http://schemas.microsoft.com/office/drawing/2014/main" id="{F42C1BC7-78AB-760C-542B-7BF4512D41DB}"/>
              </a:ext>
            </a:extLst>
          </p:cNvPr>
          <p:cNvSpPr>
            <a:spLocks noGrp="1"/>
          </p:cNvSpPr>
          <p:nvPr>
            <p:ph type="body" sz="quarter" idx="26"/>
          </p:nvPr>
        </p:nvSpPr>
        <p:spPr>
          <a:xfrm>
            <a:off x="8860810" y="4090689"/>
            <a:ext cx="2988289" cy="338554"/>
          </a:xfrm>
        </p:spPr>
        <p:txBody>
          <a:bodyPr anchor="b"/>
          <a:lstStyle>
            <a:lvl1pPr marL="0" indent="0" algn="l">
              <a:lnSpc>
                <a:spcPct val="100000"/>
              </a:lnSpc>
              <a:buNone/>
              <a:defRPr lang="en-US" sz="1600" b="1" i="0" kern="1200" dirty="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17" name="Picture Placeholder 5">
            <a:extLst>
              <a:ext uri="{FF2B5EF4-FFF2-40B4-BE49-F238E27FC236}">
                <a16:creationId xmlns:a16="http://schemas.microsoft.com/office/drawing/2014/main" id="{1BFBC96A-B9B8-6024-A7CC-8C3544AF89B5}"/>
              </a:ext>
            </a:extLst>
          </p:cNvPr>
          <p:cNvSpPr>
            <a:spLocks noGrp="1"/>
          </p:cNvSpPr>
          <p:nvPr>
            <p:ph type="pic" sz="quarter" idx="29" hasCustomPrompt="1"/>
          </p:nvPr>
        </p:nvSpPr>
        <p:spPr>
          <a:xfrm>
            <a:off x="5355262" y="342900"/>
            <a:ext cx="2431886" cy="895965"/>
          </a:xfrm>
        </p:spPr>
        <p:txBody>
          <a:bodyPr/>
          <a:lstStyle>
            <a:lvl1pPr marL="0" indent="0">
              <a:buNone/>
              <a:defRPr/>
            </a:lvl1pPr>
          </a:lstStyle>
          <a:p>
            <a:r>
              <a:rPr lang="en-US" dirty="0"/>
              <a:t>Click icon to add company logo</a:t>
            </a:r>
          </a:p>
        </p:txBody>
      </p:sp>
      <p:sp>
        <p:nvSpPr>
          <p:cNvPr id="18" name="Slide Number Placeholder 5">
            <a:extLst>
              <a:ext uri="{FF2B5EF4-FFF2-40B4-BE49-F238E27FC236}">
                <a16:creationId xmlns:a16="http://schemas.microsoft.com/office/drawing/2014/main" id="{852595F3-6B29-A4C1-F562-043ADD29AA96}"/>
              </a:ext>
            </a:extLst>
          </p:cNvPr>
          <p:cNvSpPr>
            <a:spLocks noGrp="1"/>
          </p:cNvSpPr>
          <p:nvPr>
            <p:ph type="sldNum" sz="quarter" idx="4"/>
          </p:nvPr>
        </p:nvSpPr>
        <p:spPr>
          <a:xfrm>
            <a:off x="9105901" y="6348151"/>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C503246-BBCE-4F0A-BCDC-08FC4C52637D}" type="slidenum">
              <a:rPr lang="en-US" smtClean="0"/>
              <a:pPr/>
              <a:t>‹#›</a:t>
            </a:fld>
            <a:endParaRPr lang="en-US"/>
          </a:p>
        </p:txBody>
      </p:sp>
    </p:spTree>
    <p:extLst>
      <p:ext uri="{BB962C8B-B14F-4D97-AF65-F5344CB8AC3E}">
        <p14:creationId xmlns:p14="http://schemas.microsoft.com/office/powerpoint/2010/main" val="319658274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ase study_2">
    <p:bg>
      <p:bgPr>
        <a:solidFill>
          <a:schemeClr val="bg1"/>
        </a:solidFill>
        <a:effectLst/>
      </p:bgPr>
    </p:bg>
    <p:spTree>
      <p:nvGrpSpPr>
        <p:cNvPr id="1" name=""/>
        <p:cNvGrpSpPr/>
        <p:nvPr/>
      </p:nvGrpSpPr>
      <p:grpSpPr>
        <a:xfrm>
          <a:off x="0" y="0"/>
          <a:ext cx="0" cy="0"/>
          <a:chOff x="0" y="0"/>
          <a:chExt cx="0" cy="0"/>
        </a:xfrm>
      </p:grpSpPr>
      <p:sp>
        <p:nvSpPr>
          <p:cNvPr id="16" name="Text Placeholder 12">
            <a:extLst>
              <a:ext uri="{FF2B5EF4-FFF2-40B4-BE49-F238E27FC236}">
                <a16:creationId xmlns:a16="http://schemas.microsoft.com/office/drawing/2014/main" id="{9AA53AC0-AEB6-8987-6A07-E00C23BBBE19}"/>
              </a:ext>
            </a:extLst>
          </p:cNvPr>
          <p:cNvSpPr>
            <a:spLocks noGrp="1"/>
          </p:cNvSpPr>
          <p:nvPr>
            <p:ph type="body" sz="quarter" idx="12"/>
          </p:nvPr>
        </p:nvSpPr>
        <p:spPr>
          <a:xfrm>
            <a:off x="419101" y="1953888"/>
            <a:ext cx="6850379" cy="1265561"/>
          </a:xfrm>
        </p:spPr>
        <p:txBody>
          <a:bodyPr anchor="t">
            <a:normAutofit/>
          </a:bodyPr>
          <a:lstStyle>
            <a:lvl1pPr marL="0" indent="0" algn="l">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19" name="Text Placeholder 12">
            <a:extLst>
              <a:ext uri="{FF2B5EF4-FFF2-40B4-BE49-F238E27FC236}">
                <a16:creationId xmlns:a16="http://schemas.microsoft.com/office/drawing/2014/main" id="{C02566AB-3ACD-263E-89D2-891AAF84D730}"/>
              </a:ext>
            </a:extLst>
          </p:cNvPr>
          <p:cNvSpPr>
            <a:spLocks noGrp="1"/>
          </p:cNvSpPr>
          <p:nvPr>
            <p:ph type="body" sz="quarter" idx="22"/>
          </p:nvPr>
        </p:nvSpPr>
        <p:spPr>
          <a:xfrm>
            <a:off x="419101" y="1526788"/>
            <a:ext cx="6850379" cy="338554"/>
          </a:xfrm>
        </p:spPr>
        <p:txBody>
          <a:bodyPr anchor="t"/>
          <a:lstStyle>
            <a:lvl1pPr marL="0" indent="0" algn="l">
              <a:lnSpc>
                <a:spcPct val="100000"/>
              </a:lnSpc>
              <a:buNone/>
              <a:defRPr lang="en-US" sz="1600" b="1" i="0" kern="1200" dirty="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20" name="Text Placeholder 12">
            <a:extLst>
              <a:ext uri="{FF2B5EF4-FFF2-40B4-BE49-F238E27FC236}">
                <a16:creationId xmlns:a16="http://schemas.microsoft.com/office/drawing/2014/main" id="{9B9BF6A2-CF72-385B-8B53-DE94552D36A4}"/>
              </a:ext>
            </a:extLst>
          </p:cNvPr>
          <p:cNvSpPr>
            <a:spLocks noGrp="1"/>
          </p:cNvSpPr>
          <p:nvPr>
            <p:ph type="body" sz="quarter" idx="23"/>
          </p:nvPr>
        </p:nvSpPr>
        <p:spPr>
          <a:xfrm>
            <a:off x="419101" y="4065650"/>
            <a:ext cx="3275291" cy="2144649"/>
          </a:xfrm>
        </p:spPr>
        <p:txBody>
          <a:bodyPr anchor="t">
            <a:normAutofit/>
          </a:bodyPr>
          <a:lstStyle>
            <a:lvl1pPr marL="0" indent="0" algn="l">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21" name="Text Placeholder 12">
            <a:extLst>
              <a:ext uri="{FF2B5EF4-FFF2-40B4-BE49-F238E27FC236}">
                <a16:creationId xmlns:a16="http://schemas.microsoft.com/office/drawing/2014/main" id="{12719C19-DC25-DC42-CDA0-B68389E5B81F}"/>
              </a:ext>
            </a:extLst>
          </p:cNvPr>
          <p:cNvSpPr>
            <a:spLocks noGrp="1"/>
          </p:cNvSpPr>
          <p:nvPr>
            <p:ph type="body" sz="quarter" idx="24"/>
          </p:nvPr>
        </p:nvSpPr>
        <p:spPr>
          <a:xfrm>
            <a:off x="419101" y="3638550"/>
            <a:ext cx="3275291" cy="338554"/>
          </a:xfrm>
        </p:spPr>
        <p:txBody>
          <a:bodyPr anchor="b"/>
          <a:lstStyle>
            <a:lvl1pPr marL="0" indent="0" algn="l">
              <a:lnSpc>
                <a:spcPct val="100000"/>
              </a:lnSpc>
              <a:buNone/>
              <a:defRPr lang="en-US" sz="1600" b="1" i="0" kern="1200" dirty="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22" name="Text Placeholder 12">
            <a:extLst>
              <a:ext uri="{FF2B5EF4-FFF2-40B4-BE49-F238E27FC236}">
                <a16:creationId xmlns:a16="http://schemas.microsoft.com/office/drawing/2014/main" id="{1349D97C-BFAC-4A0B-B4FE-8AAA14B659D4}"/>
              </a:ext>
            </a:extLst>
          </p:cNvPr>
          <p:cNvSpPr>
            <a:spLocks noGrp="1"/>
          </p:cNvSpPr>
          <p:nvPr>
            <p:ph type="body" sz="quarter" idx="25"/>
          </p:nvPr>
        </p:nvSpPr>
        <p:spPr>
          <a:xfrm>
            <a:off x="3994189" y="4065650"/>
            <a:ext cx="3275291" cy="2144649"/>
          </a:xfrm>
        </p:spPr>
        <p:txBody>
          <a:bodyPr anchor="t">
            <a:normAutofit/>
          </a:bodyPr>
          <a:lstStyle>
            <a:lvl1pPr marL="0" indent="0" algn="l">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23" name="Text Placeholder 12">
            <a:extLst>
              <a:ext uri="{FF2B5EF4-FFF2-40B4-BE49-F238E27FC236}">
                <a16:creationId xmlns:a16="http://schemas.microsoft.com/office/drawing/2014/main" id="{6360A970-79B6-D322-41DA-DDA17ED7A0FF}"/>
              </a:ext>
            </a:extLst>
          </p:cNvPr>
          <p:cNvSpPr>
            <a:spLocks noGrp="1"/>
          </p:cNvSpPr>
          <p:nvPr>
            <p:ph type="body" sz="quarter" idx="26"/>
          </p:nvPr>
        </p:nvSpPr>
        <p:spPr>
          <a:xfrm>
            <a:off x="3994189" y="3638550"/>
            <a:ext cx="3275291" cy="338554"/>
          </a:xfrm>
        </p:spPr>
        <p:txBody>
          <a:bodyPr anchor="b"/>
          <a:lstStyle>
            <a:lvl1pPr marL="0" indent="0" algn="l">
              <a:lnSpc>
                <a:spcPct val="100000"/>
              </a:lnSpc>
              <a:buNone/>
              <a:defRPr lang="en-US" sz="1600" b="1" i="0" kern="1200" dirty="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3" name="Title 1">
            <a:extLst>
              <a:ext uri="{FF2B5EF4-FFF2-40B4-BE49-F238E27FC236}">
                <a16:creationId xmlns:a16="http://schemas.microsoft.com/office/drawing/2014/main" id="{A57D666F-6FBF-ABB3-CF15-16F3AF8F00C9}"/>
              </a:ext>
            </a:extLst>
          </p:cNvPr>
          <p:cNvSpPr>
            <a:spLocks noGrp="1"/>
          </p:cNvSpPr>
          <p:nvPr>
            <p:ph type="title"/>
          </p:nvPr>
        </p:nvSpPr>
        <p:spPr>
          <a:xfrm>
            <a:off x="420624" y="365760"/>
            <a:ext cx="11428476" cy="64008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5CE4858-7E78-2E6B-F756-D6089D087E14}"/>
              </a:ext>
            </a:extLst>
          </p:cNvPr>
          <p:cNvSpPr>
            <a:spLocks noGrp="1"/>
          </p:cNvSpPr>
          <p:nvPr>
            <p:ph type="body" sz="quarter" idx="10" hasCustomPrompt="1"/>
          </p:nvPr>
        </p:nvSpPr>
        <p:spPr>
          <a:xfrm>
            <a:off x="420624" y="1097280"/>
            <a:ext cx="11428476" cy="276999"/>
          </a:xfrm>
        </p:spPr>
        <p:txBody>
          <a:bodyPr/>
          <a:lstStyle>
            <a:lvl1pPr marL="0" indent="0">
              <a:lnSpc>
                <a:spcPct val="100000"/>
              </a:lnSpc>
              <a:spcAft>
                <a:spcPts val="1200"/>
              </a:spcAft>
              <a:buNone/>
              <a:defRPr sz="1200" b="1" cap="all" spc="300" baseline="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stStyle>
          <a:p>
            <a:pPr lvl="0"/>
            <a:r>
              <a:rPr lang="en-US"/>
              <a:t>Enter subtitle</a:t>
            </a:r>
          </a:p>
        </p:txBody>
      </p:sp>
      <p:sp>
        <p:nvSpPr>
          <p:cNvPr id="6" name="Slide Number Placeholder 5">
            <a:extLst>
              <a:ext uri="{FF2B5EF4-FFF2-40B4-BE49-F238E27FC236}">
                <a16:creationId xmlns:a16="http://schemas.microsoft.com/office/drawing/2014/main" id="{DF4F1EED-92E4-7A2D-9D4A-30BB22594C25}"/>
              </a:ext>
            </a:extLst>
          </p:cNvPr>
          <p:cNvSpPr>
            <a:spLocks noGrp="1"/>
          </p:cNvSpPr>
          <p:nvPr>
            <p:ph type="sldNum" sz="quarter" idx="31"/>
          </p:nvPr>
        </p:nvSpPr>
        <p:spPr/>
        <p:txBody>
          <a:bodyPr/>
          <a:lstStyle/>
          <a:p>
            <a:fld id="{DC503246-BBCE-4F0A-BCDC-08FC4C52637D}" type="slidenum">
              <a:rPr lang="en-US" smtClean="0"/>
              <a:pPr/>
              <a:t>‹#›</a:t>
            </a:fld>
            <a:endParaRPr lang="en-US"/>
          </a:p>
        </p:txBody>
      </p:sp>
      <p:sp>
        <p:nvSpPr>
          <p:cNvPr id="7" name="Picture Placeholder 26">
            <a:extLst>
              <a:ext uri="{FF2B5EF4-FFF2-40B4-BE49-F238E27FC236}">
                <a16:creationId xmlns:a16="http://schemas.microsoft.com/office/drawing/2014/main" id="{35D4D107-5C7D-BB1E-A960-CD9CC631CE0C}"/>
              </a:ext>
            </a:extLst>
          </p:cNvPr>
          <p:cNvSpPr>
            <a:spLocks noGrp="1"/>
          </p:cNvSpPr>
          <p:nvPr>
            <p:ph type="pic" sz="quarter" idx="28" hasCustomPrompt="1"/>
          </p:nvPr>
        </p:nvSpPr>
        <p:spPr>
          <a:xfrm>
            <a:off x="9126344" y="5559425"/>
            <a:ext cx="1828800" cy="650875"/>
          </a:xfrm>
        </p:spPr>
        <p:txBody>
          <a:bodyPr/>
          <a:lstStyle>
            <a:lvl1pPr marL="0" indent="0">
              <a:buNone/>
              <a:defRPr sz="1600"/>
            </a:lvl1pPr>
          </a:lstStyle>
          <a:p>
            <a:pPr marL="0" marR="0" lvl="0" indent="0" algn="l" defTabSz="914400" rtl="0" eaLnBrk="1" fontAlgn="auto" latinLnBrk="0" hangingPunct="1">
              <a:lnSpc>
                <a:spcPct val="90000"/>
              </a:lnSpc>
              <a:spcBef>
                <a:spcPts val="0"/>
              </a:spcBef>
              <a:spcAft>
                <a:spcPts val="1200"/>
              </a:spcAft>
              <a:buClr>
                <a:schemeClr val="tx1"/>
              </a:buClr>
              <a:buSzPct val="90000"/>
              <a:buFont typeface="Amazon Ember Display" panose="020F0603020204020204" pitchFamily="34" charset="0"/>
              <a:buNone/>
              <a:tabLst/>
              <a:defRPr/>
            </a:pPr>
            <a:r>
              <a:rPr lang="en-US" dirty="0"/>
              <a:t>Click icon to add company logo</a:t>
            </a:r>
          </a:p>
        </p:txBody>
      </p:sp>
      <p:sp>
        <p:nvSpPr>
          <p:cNvPr id="8" name="Picture Placeholder 12">
            <a:extLst>
              <a:ext uri="{FF2B5EF4-FFF2-40B4-BE49-F238E27FC236}">
                <a16:creationId xmlns:a16="http://schemas.microsoft.com/office/drawing/2014/main" id="{46121367-B5ED-B6C9-4E59-44F855096DC2}"/>
              </a:ext>
            </a:extLst>
          </p:cNvPr>
          <p:cNvSpPr>
            <a:spLocks noGrp="1"/>
          </p:cNvSpPr>
          <p:nvPr>
            <p:ph type="pic" sz="quarter" idx="33" hasCustomPrompt="1"/>
          </p:nvPr>
        </p:nvSpPr>
        <p:spPr>
          <a:xfrm>
            <a:off x="8192177" y="1532603"/>
            <a:ext cx="3685143" cy="3685143"/>
          </a:xfrm>
          <a:prstGeom prst="ellipse">
            <a:avLst/>
          </a:prstGeom>
        </p:spPr>
        <p:txBody>
          <a:bodyPr anchor="ctr">
            <a:noAutofit/>
          </a:bodyPr>
          <a:lstStyle>
            <a:lvl1pPr marL="0" indent="0" algn="ctr">
              <a:buNone/>
              <a:defRPr sz="1800"/>
            </a:lvl1pPr>
          </a:lstStyle>
          <a:p>
            <a:r>
              <a:rPr lang="en-US" dirty="0"/>
              <a:t>Click icon to add image</a:t>
            </a:r>
          </a:p>
          <a:p>
            <a:endParaRPr lang="en-US" dirty="0"/>
          </a:p>
          <a:p>
            <a:endParaRPr lang="en-US" dirty="0"/>
          </a:p>
        </p:txBody>
      </p:sp>
    </p:spTree>
    <p:extLst>
      <p:ext uri="{BB962C8B-B14F-4D97-AF65-F5344CB8AC3E}">
        <p14:creationId xmlns:p14="http://schemas.microsoft.com/office/powerpoint/2010/main" val="382984997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ogo wall">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57D666F-6FBF-ABB3-CF15-16F3AF8F00C9}"/>
              </a:ext>
            </a:extLst>
          </p:cNvPr>
          <p:cNvSpPr>
            <a:spLocks noGrp="1"/>
          </p:cNvSpPr>
          <p:nvPr>
            <p:ph type="title"/>
          </p:nvPr>
        </p:nvSpPr>
        <p:spPr>
          <a:xfrm>
            <a:off x="420624" y="365760"/>
            <a:ext cx="11428476" cy="638175"/>
          </a:xfrm>
        </p:spPr>
        <p:txBody>
          <a:bodyPr/>
          <a:lstStyle/>
          <a:p>
            <a:r>
              <a:rPr lang="en-US"/>
              <a:t>Click to edit Master title style</a:t>
            </a:r>
          </a:p>
        </p:txBody>
      </p:sp>
      <p:sp>
        <p:nvSpPr>
          <p:cNvPr id="2" name="Content Placeholder 33">
            <a:extLst>
              <a:ext uri="{FF2B5EF4-FFF2-40B4-BE49-F238E27FC236}">
                <a16:creationId xmlns:a16="http://schemas.microsoft.com/office/drawing/2014/main" id="{F34FBDEE-40DF-496D-5524-FEDAED72FEFC}"/>
              </a:ext>
            </a:extLst>
          </p:cNvPr>
          <p:cNvSpPr>
            <a:spLocks noGrp="1"/>
          </p:cNvSpPr>
          <p:nvPr>
            <p:ph sz="quarter" idx="13"/>
          </p:nvPr>
        </p:nvSpPr>
        <p:spPr>
          <a:xfrm>
            <a:off x="525369" y="2002831"/>
            <a:ext cx="2314841" cy="1097280"/>
          </a:xfrm>
        </p:spPr>
        <p:txBody>
          <a:bodyPr/>
          <a:lstStyle/>
          <a:p>
            <a:endParaRPr lang="en-US"/>
          </a:p>
        </p:txBody>
      </p:sp>
      <p:sp>
        <p:nvSpPr>
          <p:cNvPr id="5" name="Content Placeholder 34">
            <a:extLst>
              <a:ext uri="{FF2B5EF4-FFF2-40B4-BE49-F238E27FC236}">
                <a16:creationId xmlns:a16="http://schemas.microsoft.com/office/drawing/2014/main" id="{ED8B1744-40CE-E460-0FFD-C93324C30B11}"/>
              </a:ext>
            </a:extLst>
          </p:cNvPr>
          <p:cNvSpPr>
            <a:spLocks noGrp="1"/>
          </p:cNvSpPr>
          <p:nvPr>
            <p:ph sz="quarter" idx="14"/>
          </p:nvPr>
        </p:nvSpPr>
        <p:spPr>
          <a:xfrm>
            <a:off x="9306887" y="2002831"/>
            <a:ext cx="2314841" cy="1097280"/>
          </a:xfrm>
        </p:spPr>
        <p:txBody>
          <a:bodyPr/>
          <a:lstStyle/>
          <a:p>
            <a:endParaRPr lang="en-US"/>
          </a:p>
        </p:txBody>
      </p:sp>
      <p:sp>
        <p:nvSpPr>
          <p:cNvPr id="6" name="Content Placeholder 35">
            <a:extLst>
              <a:ext uri="{FF2B5EF4-FFF2-40B4-BE49-F238E27FC236}">
                <a16:creationId xmlns:a16="http://schemas.microsoft.com/office/drawing/2014/main" id="{86D7E1A9-FAC7-D835-2A49-8F61C0CE989E}"/>
              </a:ext>
            </a:extLst>
          </p:cNvPr>
          <p:cNvSpPr>
            <a:spLocks noGrp="1"/>
          </p:cNvSpPr>
          <p:nvPr>
            <p:ph sz="quarter" idx="15"/>
          </p:nvPr>
        </p:nvSpPr>
        <p:spPr>
          <a:xfrm>
            <a:off x="3452542" y="2002831"/>
            <a:ext cx="2314841" cy="1097280"/>
          </a:xfrm>
        </p:spPr>
        <p:txBody>
          <a:bodyPr/>
          <a:lstStyle/>
          <a:p>
            <a:endParaRPr lang="en-US"/>
          </a:p>
        </p:txBody>
      </p:sp>
      <p:sp>
        <p:nvSpPr>
          <p:cNvPr id="7" name="Content Placeholder 36">
            <a:extLst>
              <a:ext uri="{FF2B5EF4-FFF2-40B4-BE49-F238E27FC236}">
                <a16:creationId xmlns:a16="http://schemas.microsoft.com/office/drawing/2014/main" id="{88B5C5EE-36B1-0B29-0B68-14299BE4BB7F}"/>
              </a:ext>
            </a:extLst>
          </p:cNvPr>
          <p:cNvSpPr>
            <a:spLocks noGrp="1"/>
          </p:cNvSpPr>
          <p:nvPr>
            <p:ph sz="quarter" idx="16"/>
          </p:nvPr>
        </p:nvSpPr>
        <p:spPr>
          <a:xfrm>
            <a:off x="6379715" y="2002831"/>
            <a:ext cx="2314841" cy="1097280"/>
          </a:xfrm>
        </p:spPr>
        <p:txBody>
          <a:bodyPr/>
          <a:lstStyle/>
          <a:p>
            <a:endParaRPr lang="en-US"/>
          </a:p>
        </p:txBody>
      </p:sp>
      <p:sp>
        <p:nvSpPr>
          <p:cNvPr id="8" name="Content Placeholder 37">
            <a:extLst>
              <a:ext uri="{FF2B5EF4-FFF2-40B4-BE49-F238E27FC236}">
                <a16:creationId xmlns:a16="http://schemas.microsoft.com/office/drawing/2014/main" id="{B483D00A-86AD-3850-BF01-10E82DD4193C}"/>
              </a:ext>
            </a:extLst>
          </p:cNvPr>
          <p:cNvSpPr>
            <a:spLocks noGrp="1"/>
          </p:cNvSpPr>
          <p:nvPr>
            <p:ph sz="quarter" idx="17"/>
          </p:nvPr>
        </p:nvSpPr>
        <p:spPr>
          <a:xfrm>
            <a:off x="525369" y="3868207"/>
            <a:ext cx="2314841" cy="1097280"/>
          </a:xfrm>
        </p:spPr>
        <p:txBody>
          <a:bodyPr/>
          <a:lstStyle/>
          <a:p>
            <a:endParaRPr lang="en-US"/>
          </a:p>
        </p:txBody>
      </p:sp>
      <p:sp>
        <p:nvSpPr>
          <p:cNvPr id="9" name="Content Placeholder 38">
            <a:extLst>
              <a:ext uri="{FF2B5EF4-FFF2-40B4-BE49-F238E27FC236}">
                <a16:creationId xmlns:a16="http://schemas.microsoft.com/office/drawing/2014/main" id="{FF2E3F6D-C2A0-7D16-1F62-393D401677EA}"/>
              </a:ext>
            </a:extLst>
          </p:cNvPr>
          <p:cNvSpPr>
            <a:spLocks noGrp="1"/>
          </p:cNvSpPr>
          <p:nvPr>
            <p:ph sz="quarter" idx="18"/>
          </p:nvPr>
        </p:nvSpPr>
        <p:spPr>
          <a:xfrm>
            <a:off x="9306887" y="3868207"/>
            <a:ext cx="2314841" cy="1097280"/>
          </a:xfrm>
        </p:spPr>
        <p:txBody>
          <a:bodyPr/>
          <a:lstStyle/>
          <a:p>
            <a:endParaRPr lang="en-US"/>
          </a:p>
        </p:txBody>
      </p:sp>
      <p:sp>
        <p:nvSpPr>
          <p:cNvPr id="10" name="Content Placeholder 39">
            <a:extLst>
              <a:ext uri="{FF2B5EF4-FFF2-40B4-BE49-F238E27FC236}">
                <a16:creationId xmlns:a16="http://schemas.microsoft.com/office/drawing/2014/main" id="{6143B8D4-28E7-9550-7D2F-32DAE92EDA25}"/>
              </a:ext>
            </a:extLst>
          </p:cNvPr>
          <p:cNvSpPr>
            <a:spLocks noGrp="1"/>
          </p:cNvSpPr>
          <p:nvPr>
            <p:ph sz="quarter" idx="19"/>
          </p:nvPr>
        </p:nvSpPr>
        <p:spPr>
          <a:xfrm>
            <a:off x="3452542" y="3868207"/>
            <a:ext cx="2314841" cy="1097280"/>
          </a:xfrm>
        </p:spPr>
        <p:txBody>
          <a:bodyPr/>
          <a:lstStyle/>
          <a:p>
            <a:endParaRPr lang="en-US"/>
          </a:p>
        </p:txBody>
      </p:sp>
      <p:sp>
        <p:nvSpPr>
          <p:cNvPr id="11" name="Content Placeholder 40">
            <a:extLst>
              <a:ext uri="{FF2B5EF4-FFF2-40B4-BE49-F238E27FC236}">
                <a16:creationId xmlns:a16="http://schemas.microsoft.com/office/drawing/2014/main" id="{B820354B-C892-2DC6-7FAC-F4480CCCFA3A}"/>
              </a:ext>
            </a:extLst>
          </p:cNvPr>
          <p:cNvSpPr>
            <a:spLocks noGrp="1"/>
          </p:cNvSpPr>
          <p:nvPr>
            <p:ph sz="quarter" idx="20"/>
          </p:nvPr>
        </p:nvSpPr>
        <p:spPr>
          <a:xfrm>
            <a:off x="6379715" y="3868207"/>
            <a:ext cx="2314841" cy="1097280"/>
          </a:xfrm>
        </p:spPr>
        <p:txBody>
          <a:bodyPr/>
          <a:lstStyle/>
          <a:p>
            <a:endParaRPr lang="en-US"/>
          </a:p>
        </p:txBody>
      </p:sp>
      <p:sp>
        <p:nvSpPr>
          <p:cNvPr id="13" name="Slide Number Placeholder 12">
            <a:extLst>
              <a:ext uri="{FF2B5EF4-FFF2-40B4-BE49-F238E27FC236}">
                <a16:creationId xmlns:a16="http://schemas.microsoft.com/office/drawing/2014/main" id="{8D11658A-C63D-B5C7-669B-6883EE4D0CF0}"/>
              </a:ext>
            </a:extLst>
          </p:cNvPr>
          <p:cNvSpPr>
            <a:spLocks noGrp="1"/>
          </p:cNvSpPr>
          <p:nvPr>
            <p:ph type="sldNum" sz="quarter" idx="23"/>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404743646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BFD6-0A7E-4C17-A0CF-15563DCD4BE8}"/>
              </a:ext>
            </a:extLst>
          </p:cNvPr>
          <p:cNvSpPr>
            <a:spLocks noGrp="1"/>
          </p:cNvSpPr>
          <p:nvPr>
            <p:ph type="title" hasCustomPrompt="1"/>
          </p:nvPr>
        </p:nvSpPr>
        <p:spPr>
          <a:xfrm>
            <a:off x="1143000" y="1485900"/>
            <a:ext cx="8189914" cy="2567077"/>
          </a:xfrm>
          <a:prstGeom prst="rect">
            <a:avLst/>
          </a:prstGeom>
        </p:spPr>
        <p:txBody>
          <a:bodyPr/>
          <a:lstStyle>
            <a:lvl1pPr>
              <a:defRPr sz="4400"/>
            </a:lvl1pPr>
          </a:lstStyle>
          <a:p>
            <a:r>
              <a:rPr lang="en-US" dirty="0"/>
              <a:t>Enter quote here. Do not add additional quote marks on the text.</a:t>
            </a:r>
          </a:p>
        </p:txBody>
      </p:sp>
      <p:sp>
        <p:nvSpPr>
          <p:cNvPr id="9" name="Text Placeholder 8">
            <a:extLst>
              <a:ext uri="{FF2B5EF4-FFF2-40B4-BE49-F238E27FC236}">
                <a16:creationId xmlns:a16="http://schemas.microsoft.com/office/drawing/2014/main" id="{0C139DB6-EAA5-478D-8B47-73B28F478C40}"/>
              </a:ext>
            </a:extLst>
          </p:cNvPr>
          <p:cNvSpPr>
            <a:spLocks noGrp="1"/>
          </p:cNvSpPr>
          <p:nvPr>
            <p:ph type="body" sz="quarter" idx="14" hasCustomPrompt="1"/>
          </p:nvPr>
        </p:nvSpPr>
        <p:spPr>
          <a:xfrm>
            <a:off x="1143000" y="4610100"/>
            <a:ext cx="8191500" cy="369332"/>
          </a:xfrm>
          <a:prstGeom prst="rect">
            <a:avLst/>
          </a:prstGeom>
        </p:spPr>
        <p:txBody>
          <a:bodyPr/>
          <a:lstStyle>
            <a:lvl1pPr marL="0" indent="0">
              <a:buNone/>
              <a:defRPr sz="2000" b="1"/>
            </a:lvl1pPr>
          </a:lstStyle>
          <a:p>
            <a:pPr lvl="0"/>
            <a:r>
              <a:rPr lang="en-US"/>
              <a:t>Enter quoted person’s name</a:t>
            </a:r>
          </a:p>
        </p:txBody>
      </p:sp>
      <p:sp>
        <p:nvSpPr>
          <p:cNvPr id="11" name="Text Placeholder 10">
            <a:extLst>
              <a:ext uri="{FF2B5EF4-FFF2-40B4-BE49-F238E27FC236}">
                <a16:creationId xmlns:a16="http://schemas.microsoft.com/office/drawing/2014/main" id="{C4D58212-E366-46B6-A286-ED11216920C0}"/>
              </a:ext>
            </a:extLst>
          </p:cNvPr>
          <p:cNvSpPr>
            <a:spLocks noGrp="1"/>
          </p:cNvSpPr>
          <p:nvPr>
            <p:ph type="body" sz="quarter" idx="15" hasCustomPrompt="1"/>
          </p:nvPr>
        </p:nvSpPr>
        <p:spPr>
          <a:xfrm>
            <a:off x="1143000" y="5045137"/>
            <a:ext cx="8176986" cy="341632"/>
          </a:xfrm>
          <a:prstGeom prst="rect">
            <a:avLst/>
          </a:prstGeom>
        </p:spPr>
        <p:txBody>
          <a:bodyPr/>
          <a:lstStyle>
            <a:lvl1pPr marL="0" indent="0">
              <a:buNone/>
              <a:defRPr sz="1800"/>
            </a:lvl1pPr>
          </a:lstStyle>
          <a:p>
            <a:pPr lvl="0"/>
            <a:r>
              <a:rPr lang="en-US"/>
              <a:t>Enter quoted person’s affiliation</a:t>
            </a:r>
          </a:p>
        </p:txBody>
      </p:sp>
      <p:sp>
        <p:nvSpPr>
          <p:cNvPr id="3" name="Freeform: Shape 2">
            <a:extLst>
              <a:ext uri="{FF2B5EF4-FFF2-40B4-BE49-F238E27FC236}">
                <a16:creationId xmlns:a16="http://schemas.microsoft.com/office/drawing/2014/main" id="{73CB5C35-A9BE-DFC3-9BA2-74BF56863A41}"/>
              </a:ext>
            </a:extLst>
          </p:cNvPr>
          <p:cNvSpPr>
            <a:spLocks noChangeAspect="1"/>
          </p:cNvSpPr>
          <p:nvPr userDrawn="1"/>
        </p:nvSpPr>
        <p:spPr>
          <a:xfrm>
            <a:off x="306051" y="915094"/>
            <a:ext cx="836949" cy="570806"/>
          </a:xfrm>
          <a:custGeom>
            <a:avLst/>
            <a:gdLst>
              <a:gd name="connsiteX0" fmla="*/ 357530 w 437083"/>
              <a:gd name="connsiteY0" fmla="*/ 0 h 298094"/>
              <a:gd name="connsiteX1" fmla="*/ 414223 w 437083"/>
              <a:gd name="connsiteY1" fmla="*/ 0 h 298094"/>
              <a:gd name="connsiteX2" fmla="*/ 437083 w 437083"/>
              <a:gd name="connsiteY2" fmla="*/ 19202 h 298094"/>
              <a:gd name="connsiteX3" fmla="*/ 436169 w 437083"/>
              <a:gd name="connsiteY3" fmla="*/ 30175 h 298094"/>
              <a:gd name="connsiteX4" fmla="*/ 433425 w 437083"/>
              <a:gd name="connsiteY4" fmla="*/ 52121 h 298094"/>
              <a:gd name="connsiteX5" fmla="*/ 403250 w 437083"/>
              <a:gd name="connsiteY5" fmla="*/ 266090 h 298094"/>
              <a:gd name="connsiteX6" fmla="*/ 392277 w 437083"/>
              <a:gd name="connsiteY6" fmla="*/ 290779 h 298094"/>
              <a:gd name="connsiteX7" fmla="*/ 367589 w 437083"/>
              <a:gd name="connsiteY7" fmla="*/ 298094 h 298094"/>
              <a:gd name="connsiteX8" fmla="*/ 327355 w 437083"/>
              <a:gd name="connsiteY8" fmla="*/ 298094 h 298094"/>
              <a:gd name="connsiteX9" fmla="*/ 235915 w 437083"/>
              <a:gd name="connsiteY9" fmla="*/ 236829 h 298094"/>
              <a:gd name="connsiteX10" fmla="*/ 258775 w 437083"/>
              <a:gd name="connsiteY10" fmla="*/ 160020 h 298094"/>
              <a:gd name="connsiteX11" fmla="*/ 318211 w 437083"/>
              <a:gd name="connsiteY11" fmla="*/ 28346 h 298094"/>
              <a:gd name="connsiteX12" fmla="*/ 333756 w 437083"/>
              <a:gd name="connsiteY12" fmla="*/ 6401 h 298094"/>
              <a:gd name="connsiteX13" fmla="*/ 357530 w 437083"/>
              <a:gd name="connsiteY13" fmla="*/ 0 h 298094"/>
              <a:gd name="connsiteX14" fmla="*/ 121615 w 437083"/>
              <a:gd name="connsiteY14" fmla="*/ 0 h 298094"/>
              <a:gd name="connsiteX15" fmla="*/ 178308 w 437083"/>
              <a:gd name="connsiteY15" fmla="*/ 0 h 298094"/>
              <a:gd name="connsiteX16" fmla="*/ 201168 w 437083"/>
              <a:gd name="connsiteY16" fmla="*/ 19202 h 298094"/>
              <a:gd name="connsiteX17" fmla="*/ 200253 w 437083"/>
              <a:gd name="connsiteY17" fmla="*/ 30175 h 298094"/>
              <a:gd name="connsiteX18" fmla="*/ 197510 w 437083"/>
              <a:gd name="connsiteY18" fmla="*/ 52121 h 298094"/>
              <a:gd name="connsiteX19" fmla="*/ 167335 w 437083"/>
              <a:gd name="connsiteY19" fmla="*/ 266090 h 298094"/>
              <a:gd name="connsiteX20" fmla="*/ 156362 w 437083"/>
              <a:gd name="connsiteY20" fmla="*/ 290779 h 298094"/>
              <a:gd name="connsiteX21" fmla="*/ 131673 w 437083"/>
              <a:gd name="connsiteY21" fmla="*/ 298094 h 298094"/>
              <a:gd name="connsiteX22" fmla="*/ 91440 w 437083"/>
              <a:gd name="connsiteY22" fmla="*/ 298094 h 298094"/>
              <a:gd name="connsiteX23" fmla="*/ 0 w 437083"/>
              <a:gd name="connsiteY23" fmla="*/ 236829 h 298094"/>
              <a:gd name="connsiteX24" fmla="*/ 22860 w 437083"/>
              <a:gd name="connsiteY24" fmla="*/ 160020 h 298094"/>
              <a:gd name="connsiteX25" fmla="*/ 82296 w 437083"/>
              <a:gd name="connsiteY25" fmla="*/ 28346 h 298094"/>
              <a:gd name="connsiteX26" fmla="*/ 97841 w 437083"/>
              <a:gd name="connsiteY26" fmla="*/ 6401 h 298094"/>
              <a:gd name="connsiteX27" fmla="*/ 121615 w 437083"/>
              <a:gd name="connsiteY27" fmla="*/ 0 h 29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37083" h="298094">
                <a:moveTo>
                  <a:pt x="357530" y="0"/>
                </a:moveTo>
                <a:lnTo>
                  <a:pt x="414223" y="0"/>
                </a:lnTo>
                <a:cubicBezTo>
                  <a:pt x="429463" y="0"/>
                  <a:pt x="437083" y="6401"/>
                  <a:pt x="437083" y="19202"/>
                </a:cubicBezTo>
                <a:cubicBezTo>
                  <a:pt x="437083" y="22250"/>
                  <a:pt x="436778" y="25908"/>
                  <a:pt x="436169" y="30175"/>
                </a:cubicBezTo>
                <a:cubicBezTo>
                  <a:pt x="435559" y="34442"/>
                  <a:pt x="434645" y="41757"/>
                  <a:pt x="433425" y="52121"/>
                </a:cubicBezTo>
                <a:lnTo>
                  <a:pt x="403250" y="266090"/>
                </a:lnTo>
                <a:cubicBezTo>
                  <a:pt x="401421" y="277673"/>
                  <a:pt x="397764" y="285902"/>
                  <a:pt x="392277" y="290779"/>
                </a:cubicBezTo>
                <a:cubicBezTo>
                  <a:pt x="386791" y="295656"/>
                  <a:pt x="378561" y="298094"/>
                  <a:pt x="367589" y="298094"/>
                </a:cubicBezTo>
                <a:lnTo>
                  <a:pt x="327355" y="298094"/>
                </a:lnTo>
                <a:cubicBezTo>
                  <a:pt x="266395" y="298094"/>
                  <a:pt x="235915" y="277673"/>
                  <a:pt x="235915" y="236829"/>
                </a:cubicBezTo>
                <a:cubicBezTo>
                  <a:pt x="235915" y="220370"/>
                  <a:pt x="243535" y="194767"/>
                  <a:pt x="258775" y="160020"/>
                </a:cubicBezTo>
                <a:lnTo>
                  <a:pt x="318211" y="28346"/>
                </a:lnTo>
                <a:cubicBezTo>
                  <a:pt x="322478" y="17983"/>
                  <a:pt x="327660" y="10668"/>
                  <a:pt x="333756" y="6401"/>
                </a:cubicBezTo>
                <a:cubicBezTo>
                  <a:pt x="339852" y="2133"/>
                  <a:pt x="347777" y="0"/>
                  <a:pt x="357530" y="0"/>
                </a:cubicBezTo>
                <a:close/>
                <a:moveTo>
                  <a:pt x="121615" y="0"/>
                </a:moveTo>
                <a:lnTo>
                  <a:pt x="178308" y="0"/>
                </a:lnTo>
                <a:cubicBezTo>
                  <a:pt x="193548" y="0"/>
                  <a:pt x="201168" y="6401"/>
                  <a:pt x="201168" y="19202"/>
                </a:cubicBezTo>
                <a:cubicBezTo>
                  <a:pt x="201168" y="22250"/>
                  <a:pt x="200863" y="25908"/>
                  <a:pt x="200253" y="30175"/>
                </a:cubicBezTo>
                <a:cubicBezTo>
                  <a:pt x="199644" y="34442"/>
                  <a:pt x="198729" y="41757"/>
                  <a:pt x="197510" y="52121"/>
                </a:cubicBezTo>
                <a:lnTo>
                  <a:pt x="167335" y="266090"/>
                </a:lnTo>
                <a:cubicBezTo>
                  <a:pt x="165506" y="277673"/>
                  <a:pt x="161849" y="285902"/>
                  <a:pt x="156362" y="290779"/>
                </a:cubicBezTo>
                <a:cubicBezTo>
                  <a:pt x="150876" y="295656"/>
                  <a:pt x="142646" y="298094"/>
                  <a:pt x="131673" y="298094"/>
                </a:cubicBezTo>
                <a:lnTo>
                  <a:pt x="91440" y="298094"/>
                </a:lnTo>
                <a:cubicBezTo>
                  <a:pt x="30480" y="298094"/>
                  <a:pt x="0" y="277673"/>
                  <a:pt x="0" y="236829"/>
                </a:cubicBezTo>
                <a:cubicBezTo>
                  <a:pt x="0" y="220370"/>
                  <a:pt x="7620" y="194767"/>
                  <a:pt x="22860" y="160020"/>
                </a:cubicBezTo>
                <a:lnTo>
                  <a:pt x="82296" y="28346"/>
                </a:lnTo>
                <a:cubicBezTo>
                  <a:pt x="86563" y="17983"/>
                  <a:pt x="91745" y="10668"/>
                  <a:pt x="97841" y="6401"/>
                </a:cubicBezTo>
                <a:cubicBezTo>
                  <a:pt x="103937" y="2133"/>
                  <a:pt x="111861" y="0"/>
                  <a:pt x="121615" y="0"/>
                </a:cubicBezTo>
                <a:close/>
              </a:path>
            </a:pathLst>
          </a:custGeom>
          <a:gradFill flip="none" rotWithShape="1">
            <a:gsLst>
              <a:gs pos="0">
                <a:schemeClr val="accent1"/>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
        <p:nvSpPr>
          <p:cNvPr id="4" name="Rectangle 3">
            <a:extLst>
              <a:ext uri="{FF2B5EF4-FFF2-40B4-BE49-F238E27FC236}">
                <a16:creationId xmlns:a16="http://schemas.microsoft.com/office/drawing/2014/main" id="{822960AC-5F89-3CAD-F47B-B09F0327EE64}"/>
              </a:ext>
            </a:extLst>
          </p:cNvPr>
          <p:cNvSpPr/>
          <p:nvPr userDrawn="1"/>
        </p:nvSpPr>
        <p:spPr>
          <a:xfrm>
            <a:off x="0" y="0"/>
            <a:ext cx="80304" cy="6858000"/>
          </a:xfrm>
          <a:prstGeom prst="rect">
            <a:avLst/>
          </a:prstGeom>
          <a:gradFill flip="none" rotWithShape="1">
            <a:gsLst>
              <a:gs pos="0">
                <a:schemeClr val="accent6"/>
              </a:gs>
              <a:gs pos="40000">
                <a:schemeClr val="accent1"/>
              </a:gs>
              <a:gs pos="100000">
                <a:schemeClr val="accent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Slide Number Placeholder 6">
            <a:extLst>
              <a:ext uri="{FF2B5EF4-FFF2-40B4-BE49-F238E27FC236}">
                <a16:creationId xmlns:a16="http://schemas.microsoft.com/office/drawing/2014/main" id="{07E22CC8-AAED-E1B3-9376-DEDAC5CC26CA}"/>
              </a:ext>
            </a:extLst>
          </p:cNvPr>
          <p:cNvSpPr>
            <a:spLocks noGrp="1"/>
          </p:cNvSpPr>
          <p:nvPr>
            <p:ph type="sldNum" sz="quarter" idx="18"/>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15612729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720">
          <p15:clr>
            <a:srgbClr val="FBAE40"/>
          </p15:clr>
        </p15:guide>
        <p15:guide id="2" pos="5880">
          <p15:clr>
            <a:srgbClr val="FBAE40"/>
          </p15:clr>
        </p15:guide>
        <p15:guide id="3" orient="horz" pos="2904">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Quote 2">
    <p:bg>
      <p:bgRef idx="1001">
        <a:schemeClr val="bg1"/>
      </p:bgRef>
    </p:bg>
    <p:spTree>
      <p:nvGrpSpPr>
        <p:cNvPr id="1" name=""/>
        <p:cNvGrpSpPr/>
        <p:nvPr/>
      </p:nvGrpSpPr>
      <p:grpSpPr>
        <a:xfrm>
          <a:off x="0" y="0"/>
          <a:ext cx="0" cy="0"/>
          <a:chOff x="0" y="0"/>
          <a:chExt cx="0" cy="0"/>
        </a:xfrm>
      </p:grpSpPr>
      <p:sp>
        <p:nvSpPr>
          <p:cNvPr id="3" name="Rectangle: Rounded Corners 14">
            <a:extLst>
              <a:ext uri="{FF2B5EF4-FFF2-40B4-BE49-F238E27FC236}">
                <a16:creationId xmlns:a16="http://schemas.microsoft.com/office/drawing/2014/main" id="{CF52449C-A276-663A-D802-436C9D3F6FC8}"/>
              </a:ext>
            </a:extLst>
          </p:cNvPr>
          <p:cNvSpPr/>
          <p:nvPr userDrawn="1"/>
        </p:nvSpPr>
        <p:spPr>
          <a:xfrm>
            <a:off x="646656" y="856097"/>
            <a:ext cx="10898688" cy="4823076"/>
          </a:xfrm>
          <a:prstGeom prst="roundRect">
            <a:avLst>
              <a:gd name="adj" fmla="val 587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err="1"/>
          </a:p>
        </p:txBody>
      </p:sp>
      <p:sp>
        <p:nvSpPr>
          <p:cNvPr id="7" name="Freeform: Shape 2">
            <a:extLst>
              <a:ext uri="{FF2B5EF4-FFF2-40B4-BE49-F238E27FC236}">
                <a16:creationId xmlns:a16="http://schemas.microsoft.com/office/drawing/2014/main" id="{FCB01597-885F-FD69-6C6A-888EB789A2F2}"/>
              </a:ext>
            </a:extLst>
          </p:cNvPr>
          <p:cNvSpPr>
            <a:spLocks noChangeAspect="1"/>
          </p:cNvSpPr>
          <p:nvPr userDrawn="1"/>
        </p:nvSpPr>
        <p:spPr>
          <a:xfrm>
            <a:off x="442528" y="1576674"/>
            <a:ext cx="836949" cy="570806"/>
          </a:xfrm>
          <a:custGeom>
            <a:avLst/>
            <a:gdLst>
              <a:gd name="connsiteX0" fmla="*/ 357530 w 437083"/>
              <a:gd name="connsiteY0" fmla="*/ 0 h 298094"/>
              <a:gd name="connsiteX1" fmla="*/ 414223 w 437083"/>
              <a:gd name="connsiteY1" fmla="*/ 0 h 298094"/>
              <a:gd name="connsiteX2" fmla="*/ 437083 w 437083"/>
              <a:gd name="connsiteY2" fmla="*/ 19202 h 298094"/>
              <a:gd name="connsiteX3" fmla="*/ 436169 w 437083"/>
              <a:gd name="connsiteY3" fmla="*/ 30175 h 298094"/>
              <a:gd name="connsiteX4" fmla="*/ 433425 w 437083"/>
              <a:gd name="connsiteY4" fmla="*/ 52121 h 298094"/>
              <a:gd name="connsiteX5" fmla="*/ 403250 w 437083"/>
              <a:gd name="connsiteY5" fmla="*/ 266090 h 298094"/>
              <a:gd name="connsiteX6" fmla="*/ 392277 w 437083"/>
              <a:gd name="connsiteY6" fmla="*/ 290779 h 298094"/>
              <a:gd name="connsiteX7" fmla="*/ 367589 w 437083"/>
              <a:gd name="connsiteY7" fmla="*/ 298094 h 298094"/>
              <a:gd name="connsiteX8" fmla="*/ 327355 w 437083"/>
              <a:gd name="connsiteY8" fmla="*/ 298094 h 298094"/>
              <a:gd name="connsiteX9" fmla="*/ 235915 w 437083"/>
              <a:gd name="connsiteY9" fmla="*/ 236829 h 298094"/>
              <a:gd name="connsiteX10" fmla="*/ 258775 w 437083"/>
              <a:gd name="connsiteY10" fmla="*/ 160020 h 298094"/>
              <a:gd name="connsiteX11" fmla="*/ 318211 w 437083"/>
              <a:gd name="connsiteY11" fmla="*/ 28346 h 298094"/>
              <a:gd name="connsiteX12" fmla="*/ 333756 w 437083"/>
              <a:gd name="connsiteY12" fmla="*/ 6401 h 298094"/>
              <a:gd name="connsiteX13" fmla="*/ 357530 w 437083"/>
              <a:gd name="connsiteY13" fmla="*/ 0 h 298094"/>
              <a:gd name="connsiteX14" fmla="*/ 121615 w 437083"/>
              <a:gd name="connsiteY14" fmla="*/ 0 h 298094"/>
              <a:gd name="connsiteX15" fmla="*/ 178308 w 437083"/>
              <a:gd name="connsiteY15" fmla="*/ 0 h 298094"/>
              <a:gd name="connsiteX16" fmla="*/ 201168 w 437083"/>
              <a:gd name="connsiteY16" fmla="*/ 19202 h 298094"/>
              <a:gd name="connsiteX17" fmla="*/ 200253 w 437083"/>
              <a:gd name="connsiteY17" fmla="*/ 30175 h 298094"/>
              <a:gd name="connsiteX18" fmla="*/ 197510 w 437083"/>
              <a:gd name="connsiteY18" fmla="*/ 52121 h 298094"/>
              <a:gd name="connsiteX19" fmla="*/ 167335 w 437083"/>
              <a:gd name="connsiteY19" fmla="*/ 266090 h 298094"/>
              <a:gd name="connsiteX20" fmla="*/ 156362 w 437083"/>
              <a:gd name="connsiteY20" fmla="*/ 290779 h 298094"/>
              <a:gd name="connsiteX21" fmla="*/ 131673 w 437083"/>
              <a:gd name="connsiteY21" fmla="*/ 298094 h 298094"/>
              <a:gd name="connsiteX22" fmla="*/ 91440 w 437083"/>
              <a:gd name="connsiteY22" fmla="*/ 298094 h 298094"/>
              <a:gd name="connsiteX23" fmla="*/ 0 w 437083"/>
              <a:gd name="connsiteY23" fmla="*/ 236829 h 298094"/>
              <a:gd name="connsiteX24" fmla="*/ 22860 w 437083"/>
              <a:gd name="connsiteY24" fmla="*/ 160020 h 298094"/>
              <a:gd name="connsiteX25" fmla="*/ 82296 w 437083"/>
              <a:gd name="connsiteY25" fmla="*/ 28346 h 298094"/>
              <a:gd name="connsiteX26" fmla="*/ 97841 w 437083"/>
              <a:gd name="connsiteY26" fmla="*/ 6401 h 298094"/>
              <a:gd name="connsiteX27" fmla="*/ 121615 w 437083"/>
              <a:gd name="connsiteY27" fmla="*/ 0 h 29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37083" h="298094">
                <a:moveTo>
                  <a:pt x="357530" y="0"/>
                </a:moveTo>
                <a:lnTo>
                  <a:pt x="414223" y="0"/>
                </a:lnTo>
                <a:cubicBezTo>
                  <a:pt x="429463" y="0"/>
                  <a:pt x="437083" y="6401"/>
                  <a:pt x="437083" y="19202"/>
                </a:cubicBezTo>
                <a:cubicBezTo>
                  <a:pt x="437083" y="22250"/>
                  <a:pt x="436778" y="25908"/>
                  <a:pt x="436169" y="30175"/>
                </a:cubicBezTo>
                <a:cubicBezTo>
                  <a:pt x="435559" y="34442"/>
                  <a:pt x="434645" y="41757"/>
                  <a:pt x="433425" y="52121"/>
                </a:cubicBezTo>
                <a:lnTo>
                  <a:pt x="403250" y="266090"/>
                </a:lnTo>
                <a:cubicBezTo>
                  <a:pt x="401421" y="277673"/>
                  <a:pt x="397764" y="285902"/>
                  <a:pt x="392277" y="290779"/>
                </a:cubicBezTo>
                <a:cubicBezTo>
                  <a:pt x="386791" y="295656"/>
                  <a:pt x="378561" y="298094"/>
                  <a:pt x="367589" y="298094"/>
                </a:cubicBezTo>
                <a:lnTo>
                  <a:pt x="327355" y="298094"/>
                </a:lnTo>
                <a:cubicBezTo>
                  <a:pt x="266395" y="298094"/>
                  <a:pt x="235915" y="277673"/>
                  <a:pt x="235915" y="236829"/>
                </a:cubicBezTo>
                <a:cubicBezTo>
                  <a:pt x="235915" y="220370"/>
                  <a:pt x="243535" y="194767"/>
                  <a:pt x="258775" y="160020"/>
                </a:cubicBezTo>
                <a:lnTo>
                  <a:pt x="318211" y="28346"/>
                </a:lnTo>
                <a:cubicBezTo>
                  <a:pt x="322478" y="17983"/>
                  <a:pt x="327660" y="10668"/>
                  <a:pt x="333756" y="6401"/>
                </a:cubicBezTo>
                <a:cubicBezTo>
                  <a:pt x="339852" y="2133"/>
                  <a:pt x="347777" y="0"/>
                  <a:pt x="357530" y="0"/>
                </a:cubicBezTo>
                <a:close/>
                <a:moveTo>
                  <a:pt x="121615" y="0"/>
                </a:moveTo>
                <a:lnTo>
                  <a:pt x="178308" y="0"/>
                </a:lnTo>
                <a:cubicBezTo>
                  <a:pt x="193548" y="0"/>
                  <a:pt x="201168" y="6401"/>
                  <a:pt x="201168" y="19202"/>
                </a:cubicBezTo>
                <a:cubicBezTo>
                  <a:pt x="201168" y="22250"/>
                  <a:pt x="200863" y="25908"/>
                  <a:pt x="200253" y="30175"/>
                </a:cubicBezTo>
                <a:cubicBezTo>
                  <a:pt x="199644" y="34442"/>
                  <a:pt x="198729" y="41757"/>
                  <a:pt x="197510" y="52121"/>
                </a:cubicBezTo>
                <a:lnTo>
                  <a:pt x="167335" y="266090"/>
                </a:lnTo>
                <a:cubicBezTo>
                  <a:pt x="165506" y="277673"/>
                  <a:pt x="161849" y="285902"/>
                  <a:pt x="156362" y="290779"/>
                </a:cubicBezTo>
                <a:cubicBezTo>
                  <a:pt x="150876" y="295656"/>
                  <a:pt x="142646" y="298094"/>
                  <a:pt x="131673" y="298094"/>
                </a:cubicBezTo>
                <a:lnTo>
                  <a:pt x="91440" y="298094"/>
                </a:lnTo>
                <a:cubicBezTo>
                  <a:pt x="30480" y="298094"/>
                  <a:pt x="0" y="277673"/>
                  <a:pt x="0" y="236829"/>
                </a:cubicBezTo>
                <a:cubicBezTo>
                  <a:pt x="0" y="220370"/>
                  <a:pt x="7620" y="194767"/>
                  <a:pt x="22860" y="160020"/>
                </a:cubicBezTo>
                <a:lnTo>
                  <a:pt x="82296" y="28346"/>
                </a:lnTo>
                <a:cubicBezTo>
                  <a:pt x="86563" y="17983"/>
                  <a:pt x="91745" y="10668"/>
                  <a:pt x="97841" y="6401"/>
                </a:cubicBezTo>
                <a:cubicBezTo>
                  <a:pt x="103937" y="2133"/>
                  <a:pt x="111861" y="0"/>
                  <a:pt x="121615" y="0"/>
                </a:cubicBezTo>
                <a:close/>
              </a:path>
            </a:pathLst>
          </a:custGeom>
          <a:gradFill flip="none" rotWithShape="1">
            <a:gsLst>
              <a:gs pos="0">
                <a:schemeClr val="accent1"/>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
        <p:nvSpPr>
          <p:cNvPr id="8" name="Title 1">
            <a:extLst>
              <a:ext uri="{FF2B5EF4-FFF2-40B4-BE49-F238E27FC236}">
                <a16:creationId xmlns:a16="http://schemas.microsoft.com/office/drawing/2014/main" id="{5C85019C-F15E-4897-1C3D-82539E02857F}"/>
              </a:ext>
            </a:extLst>
          </p:cNvPr>
          <p:cNvSpPr>
            <a:spLocks noGrp="1"/>
          </p:cNvSpPr>
          <p:nvPr>
            <p:ph type="title" hasCustomPrompt="1"/>
          </p:nvPr>
        </p:nvSpPr>
        <p:spPr>
          <a:xfrm>
            <a:off x="1476374" y="1862077"/>
            <a:ext cx="9245909" cy="2567077"/>
          </a:xfrm>
          <a:prstGeom prst="rect">
            <a:avLst/>
          </a:prstGeom>
        </p:spPr>
        <p:txBody>
          <a:bodyPr/>
          <a:lstStyle>
            <a:lvl1pPr>
              <a:defRPr sz="4400" b="0" i="0">
                <a:latin typeface="Amazon Ember Display Medium" panose="020F0603020204020204" pitchFamily="34" charset="0"/>
                <a:ea typeface="Amazon Ember Display Medium" panose="020F0603020204020204" pitchFamily="34" charset="0"/>
                <a:cs typeface="Amazon Ember Display Medium" panose="020F0603020204020204" pitchFamily="34" charset="0"/>
              </a:defRPr>
            </a:lvl1pPr>
          </a:lstStyle>
          <a:p>
            <a:r>
              <a:rPr lang="en-US" dirty="0"/>
              <a:t>Enter quote here. Do not add additional quote marks on the text.</a:t>
            </a:r>
          </a:p>
        </p:txBody>
      </p:sp>
      <p:sp>
        <p:nvSpPr>
          <p:cNvPr id="5" name="Slide Number Placeholder 4">
            <a:extLst>
              <a:ext uri="{FF2B5EF4-FFF2-40B4-BE49-F238E27FC236}">
                <a16:creationId xmlns:a16="http://schemas.microsoft.com/office/drawing/2014/main" id="{254E8BE0-8022-F6FA-1FCB-F0FD306E1A25}"/>
              </a:ext>
            </a:extLst>
          </p:cNvPr>
          <p:cNvSpPr>
            <a:spLocks noGrp="1"/>
          </p:cNvSpPr>
          <p:nvPr>
            <p:ph type="sldNum" sz="quarter" idx="18"/>
          </p:nvPr>
        </p:nvSpPr>
        <p:spPr/>
        <p:txBody>
          <a:bodyPr/>
          <a:lstStyle/>
          <a:p>
            <a:fld id="{DC503246-BBCE-4F0A-BCDC-08FC4C52637D}" type="slidenum">
              <a:rPr lang="en-US" smtClean="0"/>
              <a:pPr/>
              <a:t>‹#›</a:t>
            </a:fld>
            <a:endParaRPr lang="en-US"/>
          </a:p>
        </p:txBody>
      </p:sp>
      <p:sp>
        <p:nvSpPr>
          <p:cNvPr id="6" name="Text Placeholder 8">
            <a:extLst>
              <a:ext uri="{FF2B5EF4-FFF2-40B4-BE49-F238E27FC236}">
                <a16:creationId xmlns:a16="http://schemas.microsoft.com/office/drawing/2014/main" id="{FE05B9B6-9DA4-2989-44CE-8A044B243571}"/>
              </a:ext>
            </a:extLst>
          </p:cNvPr>
          <p:cNvSpPr>
            <a:spLocks noGrp="1"/>
          </p:cNvSpPr>
          <p:nvPr>
            <p:ph type="body" sz="quarter" idx="14" hasCustomPrompt="1"/>
          </p:nvPr>
        </p:nvSpPr>
        <p:spPr>
          <a:xfrm>
            <a:off x="1474839" y="4504410"/>
            <a:ext cx="9247444" cy="369332"/>
          </a:xfrm>
        </p:spPr>
        <p:txBody>
          <a:bodyPr/>
          <a:lstStyle>
            <a:lvl1pPr marL="0" indent="0" algn="r">
              <a:buNone/>
              <a:defRPr sz="2000" b="1"/>
            </a:lvl1pPr>
          </a:lstStyle>
          <a:p>
            <a:pPr lvl="0"/>
            <a:r>
              <a:rPr lang="en-US" dirty="0"/>
              <a:t>Enter quoted person’s name</a:t>
            </a:r>
          </a:p>
        </p:txBody>
      </p:sp>
      <p:sp>
        <p:nvSpPr>
          <p:cNvPr id="11" name="Text Placeholder 10">
            <a:extLst>
              <a:ext uri="{FF2B5EF4-FFF2-40B4-BE49-F238E27FC236}">
                <a16:creationId xmlns:a16="http://schemas.microsoft.com/office/drawing/2014/main" id="{A54E7FC7-40F3-F6F9-0A02-1E14830982BC}"/>
              </a:ext>
            </a:extLst>
          </p:cNvPr>
          <p:cNvSpPr>
            <a:spLocks noGrp="1"/>
          </p:cNvSpPr>
          <p:nvPr>
            <p:ph type="body" sz="quarter" idx="15" hasCustomPrompt="1"/>
          </p:nvPr>
        </p:nvSpPr>
        <p:spPr>
          <a:xfrm>
            <a:off x="1474839" y="4939447"/>
            <a:ext cx="9247444" cy="341632"/>
          </a:xfrm>
        </p:spPr>
        <p:txBody>
          <a:bodyPr/>
          <a:lstStyle>
            <a:lvl1pPr marL="0" indent="0" algn="r">
              <a:buNone/>
              <a:defRPr sz="1800"/>
            </a:lvl1pPr>
          </a:lstStyle>
          <a:p>
            <a:pPr lvl="0"/>
            <a:r>
              <a:rPr lang="en-US"/>
              <a:t>Enter quoted person’s affiliation</a:t>
            </a:r>
          </a:p>
        </p:txBody>
      </p:sp>
    </p:spTree>
    <p:extLst>
      <p:ext uri="{BB962C8B-B14F-4D97-AF65-F5344CB8AC3E}">
        <p14:creationId xmlns:p14="http://schemas.microsoft.com/office/powerpoint/2010/main" val="20452990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Quote with photo">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A6AD14EE-B412-D4BA-99A4-1C0E5FD3E4EA}"/>
              </a:ext>
            </a:extLst>
          </p:cNvPr>
          <p:cNvSpPr>
            <a:spLocks noChangeAspect="1"/>
          </p:cNvSpPr>
          <p:nvPr userDrawn="1"/>
        </p:nvSpPr>
        <p:spPr>
          <a:xfrm>
            <a:off x="306051" y="915094"/>
            <a:ext cx="836949" cy="570806"/>
          </a:xfrm>
          <a:custGeom>
            <a:avLst/>
            <a:gdLst>
              <a:gd name="connsiteX0" fmla="*/ 357530 w 437083"/>
              <a:gd name="connsiteY0" fmla="*/ 0 h 298094"/>
              <a:gd name="connsiteX1" fmla="*/ 414223 w 437083"/>
              <a:gd name="connsiteY1" fmla="*/ 0 h 298094"/>
              <a:gd name="connsiteX2" fmla="*/ 437083 w 437083"/>
              <a:gd name="connsiteY2" fmla="*/ 19202 h 298094"/>
              <a:gd name="connsiteX3" fmla="*/ 436169 w 437083"/>
              <a:gd name="connsiteY3" fmla="*/ 30175 h 298094"/>
              <a:gd name="connsiteX4" fmla="*/ 433425 w 437083"/>
              <a:gd name="connsiteY4" fmla="*/ 52121 h 298094"/>
              <a:gd name="connsiteX5" fmla="*/ 403250 w 437083"/>
              <a:gd name="connsiteY5" fmla="*/ 266090 h 298094"/>
              <a:gd name="connsiteX6" fmla="*/ 392277 w 437083"/>
              <a:gd name="connsiteY6" fmla="*/ 290779 h 298094"/>
              <a:gd name="connsiteX7" fmla="*/ 367589 w 437083"/>
              <a:gd name="connsiteY7" fmla="*/ 298094 h 298094"/>
              <a:gd name="connsiteX8" fmla="*/ 327355 w 437083"/>
              <a:gd name="connsiteY8" fmla="*/ 298094 h 298094"/>
              <a:gd name="connsiteX9" fmla="*/ 235915 w 437083"/>
              <a:gd name="connsiteY9" fmla="*/ 236829 h 298094"/>
              <a:gd name="connsiteX10" fmla="*/ 258775 w 437083"/>
              <a:gd name="connsiteY10" fmla="*/ 160020 h 298094"/>
              <a:gd name="connsiteX11" fmla="*/ 318211 w 437083"/>
              <a:gd name="connsiteY11" fmla="*/ 28346 h 298094"/>
              <a:gd name="connsiteX12" fmla="*/ 333756 w 437083"/>
              <a:gd name="connsiteY12" fmla="*/ 6401 h 298094"/>
              <a:gd name="connsiteX13" fmla="*/ 357530 w 437083"/>
              <a:gd name="connsiteY13" fmla="*/ 0 h 298094"/>
              <a:gd name="connsiteX14" fmla="*/ 121615 w 437083"/>
              <a:gd name="connsiteY14" fmla="*/ 0 h 298094"/>
              <a:gd name="connsiteX15" fmla="*/ 178308 w 437083"/>
              <a:gd name="connsiteY15" fmla="*/ 0 h 298094"/>
              <a:gd name="connsiteX16" fmla="*/ 201168 w 437083"/>
              <a:gd name="connsiteY16" fmla="*/ 19202 h 298094"/>
              <a:gd name="connsiteX17" fmla="*/ 200253 w 437083"/>
              <a:gd name="connsiteY17" fmla="*/ 30175 h 298094"/>
              <a:gd name="connsiteX18" fmla="*/ 197510 w 437083"/>
              <a:gd name="connsiteY18" fmla="*/ 52121 h 298094"/>
              <a:gd name="connsiteX19" fmla="*/ 167335 w 437083"/>
              <a:gd name="connsiteY19" fmla="*/ 266090 h 298094"/>
              <a:gd name="connsiteX20" fmla="*/ 156362 w 437083"/>
              <a:gd name="connsiteY20" fmla="*/ 290779 h 298094"/>
              <a:gd name="connsiteX21" fmla="*/ 131673 w 437083"/>
              <a:gd name="connsiteY21" fmla="*/ 298094 h 298094"/>
              <a:gd name="connsiteX22" fmla="*/ 91440 w 437083"/>
              <a:gd name="connsiteY22" fmla="*/ 298094 h 298094"/>
              <a:gd name="connsiteX23" fmla="*/ 0 w 437083"/>
              <a:gd name="connsiteY23" fmla="*/ 236829 h 298094"/>
              <a:gd name="connsiteX24" fmla="*/ 22860 w 437083"/>
              <a:gd name="connsiteY24" fmla="*/ 160020 h 298094"/>
              <a:gd name="connsiteX25" fmla="*/ 82296 w 437083"/>
              <a:gd name="connsiteY25" fmla="*/ 28346 h 298094"/>
              <a:gd name="connsiteX26" fmla="*/ 97841 w 437083"/>
              <a:gd name="connsiteY26" fmla="*/ 6401 h 298094"/>
              <a:gd name="connsiteX27" fmla="*/ 121615 w 437083"/>
              <a:gd name="connsiteY27" fmla="*/ 0 h 29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37083" h="298094">
                <a:moveTo>
                  <a:pt x="357530" y="0"/>
                </a:moveTo>
                <a:lnTo>
                  <a:pt x="414223" y="0"/>
                </a:lnTo>
                <a:cubicBezTo>
                  <a:pt x="429463" y="0"/>
                  <a:pt x="437083" y="6401"/>
                  <a:pt x="437083" y="19202"/>
                </a:cubicBezTo>
                <a:cubicBezTo>
                  <a:pt x="437083" y="22250"/>
                  <a:pt x="436778" y="25908"/>
                  <a:pt x="436169" y="30175"/>
                </a:cubicBezTo>
                <a:cubicBezTo>
                  <a:pt x="435559" y="34442"/>
                  <a:pt x="434645" y="41757"/>
                  <a:pt x="433425" y="52121"/>
                </a:cubicBezTo>
                <a:lnTo>
                  <a:pt x="403250" y="266090"/>
                </a:lnTo>
                <a:cubicBezTo>
                  <a:pt x="401421" y="277673"/>
                  <a:pt x="397764" y="285902"/>
                  <a:pt x="392277" y="290779"/>
                </a:cubicBezTo>
                <a:cubicBezTo>
                  <a:pt x="386791" y="295656"/>
                  <a:pt x="378561" y="298094"/>
                  <a:pt x="367589" y="298094"/>
                </a:cubicBezTo>
                <a:lnTo>
                  <a:pt x="327355" y="298094"/>
                </a:lnTo>
                <a:cubicBezTo>
                  <a:pt x="266395" y="298094"/>
                  <a:pt x="235915" y="277673"/>
                  <a:pt x="235915" y="236829"/>
                </a:cubicBezTo>
                <a:cubicBezTo>
                  <a:pt x="235915" y="220370"/>
                  <a:pt x="243535" y="194767"/>
                  <a:pt x="258775" y="160020"/>
                </a:cubicBezTo>
                <a:lnTo>
                  <a:pt x="318211" y="28346"/>
                </a:lnTo>
                <a:cubicBezTo>
                  <a:pt x="322478" y="17983"/>
                  <a:pt x="327660" y="10668"/>
                  <a:pt x="333756" y="6401"/>
                </a:cubicBezTo>
                <a:cubicBezTo>
                  <a:pt x="339852" y="2133"/>
                  <a:pt x="347777" y="0"/>
                  <a:pt x="357530" y="0"/>
                </a:cubicBezTo>
                <a:close/>
                <a:moveTo>
                  <a:pt x="121615" y="0"/>
                </a:moveTo>
                <a:lnTo>
                  <a:pt x="178308" y="0"/>
                </a:lnTo>
                <a:cubicBezTo>
                  <a:pt x="193548" y="0"/>
                  <a:pt x="201168" y="6401"/>
                  <a:pt x="201168" y="19202"/>
                </a:cubicBezTo>
                <a:cubicBezTo>
                  <a:pt x="201168" y="22250"/>
                  <a:pt x="200863" y="25908"/>
                  <a:pt x="200253" y="30175"/>
                </a:cubicBezTo>
                <a:cubicBezTo>
                  <a:pt x="199644" y="34442"/>
                  <a:pt x="198729" y="41757"/>
                  <a:pt x="197510" y="52121"/>
                </a:cubicBezTo>
                <a:lnTo>
                  <a:pt x="167335" y="266090"/>
                </a:lnTo>
                <a:cubicBezTo>
                  <a:pt x="165506" y="277673"/>
                  <a:pt x="161849" y="285902"/>
                  <a:pt x="156362" y="290779"/>
                </a:cubicBezTo>
                <a:cubicBezTo>
                  <a:pt x="150876" y="295656"/>
                  <a:pt x="142646" y="298094"/>
                  <a:pt x="131673" y="298094"/>
                </a:cubicBezTo>
                <a:lnTo>
                  <a:pt x="91440" y="298094"/>
                </a:lnTo>
                <a:cubicBezTo>
                  <a:pt x="30480" y="298094"/>
                  <a:pt x="0" y="277673"/>
                  <a:pt x="0" y="236829"/>
                </a:cubicBezTo>
                <a:cubicBezTo>
                  <a:pt x="0" y="220370"/>
                  <a:pt x="7620" y="194767"/>
                  <a:pt x="22860" y="160020"/>
                </a:cubicBezTo>
                <a:lnTo>
                  <a:pt x="82296" y="28346"/>
                </a:lnTo>
                <a:cubicBezTo>
                  <a:pt x="86563" y="17983"/>
                  <a:pt x="91745" y="10668"/>
                  <a:pt x="97841" y="6401"/>
                </a:cubicBezTo>
                <a:cubicBezTo>
                  <a:pt x="103937" y="2133"/>
                  <a:pt x="111861" y="0"/>
                  <a:pt x="121615" y="0"/>
                </a:cubicBezTo>
                <a:close/>
              </a:path>
            </a:pathLst>
          </a:custGeom>
          <a:gradFill flip="none" rotWithShape="1">
            <a:gsLst>
              <a:gs pos="0">
                <a:schemeClr val="accent1"/>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
        <p:nvSpPr>
          <p:cNvPr id="5" name="Slide Number Placeholder 4">
            <a:extLst>
              <a:ext uri="{FF2B5EF4-FFF2-40B4-BE49-F238E27FC236}">
                <a16:creationId xmlns:a16="http://schemas.microsoft.com/office/drawing/2014/main" id="{B0A87980-B302-9607-017B-75B69D6AD379}"/>
              </a:ext>
            </a:extLst>
          </p:cNvPr>
          <p:cNvSpPr>
            <a:spLocks noGrp="1"/>
          </p:cNvSpPr>
          <p:nvPr>
            <p:ph type="sldNum" sz="quarter" idx="19"/>
          </p:nvPr>
        </p:nvSpPr>
        <p:spPr/>
        <p:txBody>
          <a:bodyPr/>
          <a:lstStyle/>
          <a:p>
            <a:fld id="{DC503246-BBCE-4F0A-BCDC-08FC4C52637D}" type="slidenum">
              <a:rPr lang="en-US" smtClean="0"/>
              <a:pPr/>
              <a:t>‹#›</a:t>
            </a:fld>
            <a:endParaRPr lang="en-US"/>
          </a:p>
        </p:txBody>
      </p:sp>
      <p:sp>
        <p:nvSpPr>
          <p:cNvPr id="7" name="Picture Placeholder 5">
            <a:extLst>
              <a:ext uri="{FF2B5EF4-FFF2-40B4-BE49-F238E27FC236}">
                <a16:creationId xmlns:a16="http://schemas.microsoft.com/office/drawing/2014/main" id="{B392CC1F-2D5E-FAD6-DCF4-A5CE6433EDDB}"/>
              </a:ext>
            </a:extLst>
          </p:cNvPr>
          <p:cNvSpPr>
            <a:spLocks noGrp="1"/>
          </p:cNvSpPr>
          <p:nvPr>
            <p:ph type="pic" sz="quarter" idx="16" hasCustomPrompt="1"/>
          </p:nvPr>
        </p:nvSpPr>
        <p:spPr>
          <a:xfrm>
            <a:off x="4053840" y="0"/>
            <a:ext cx="8138160" cy="6858000"/>
          </a:xfrm>
        </p:spPr>
        <p:txBody>
          <a:bodyPr anchor="ctr"/>
          <a:lstStyle>
            <a:lvl1pPr marL="0" indent="0" algn="ctr">
              <a:buNone/>
              <a:defRPr/>
            </a:lvl1pPr>
          </a:lstStyle>
          <a:p>
            <a:r>
              <a:rPr lang="en-US" dirty="0"/>
              <a:t>Click icon to add image</a:t>
            </a:r>
            <a:br>
              <a:rPr lang="en-US" dirty="0"/>
            </a:br>
            <a:br>
              <a:rPr lang="en-US" dirty="0"/>
            </a:br>
            <a:endParaRPr lang="en-US" dirty="0"/>
          </a:p>
        </p:txBody>
      </p:sp>
      <p:sp>
        <p:nvSpPr>
          <p:cNvPr id="2" name="Title 1">
            <a:extLst>
              <a:ext uri="{FF2B5EF4-FFF2-40B4-BE49-F238E27FC236}">
                <a16:creationId xmlns:a16="http://schemas.microsoft.com/office/drawing/2014/main" id="{1F3ABFD6-0A7E-4C17-A0CF-15563DCD4BE8}"/>
              </a:ext>
            </a:extLst>
          </p:cNvPr>
          <p:cNvSpPr>
            <a:spLocks noGrp="1"/>
          </p:cNvSpPr>
          <p:nvPr>
            <p:ph type="title" hasCustomPrompt="1"/>
          </p:nvPr>
        </p:nvSpPr>
        <p:spPr>
          <a:xfrm>
            <a:off x="1143000" y="1485900"/>
            <a:ext cx="4953000" cy="2567077"/>
          </a:xfrm>
        </p:spPr>
        <p:txBody>
          <a:bodyPr/>
          <a:lstStyle>
            <a:lvl1pPr>
              <a:defRPr sz="3600"/>
            </a:lvl1pPr>
          </a:lstStyle>
          <a:p>
            <a:r>
              <a:rPr lang="en-US" dirty="0"/>
              <a:t>Enter quote here. Do not add additional quote marks on the text.</a:t>
            </a:r>
          </a:p>
        </p:txBody>
      </p:sp>
      <p:sp>
        <p:nvSpPr>
          <p:cNvPr id="9" name="Text Placeholder 8">
            <a:extLst>
              <a:ext uri="{FF2B5EF4-FFF2-40B4-BE49-F238E27FC236}">
                <a16:creationId xmlns:a16="http://schemas.microsoft.com/office/drawing/2014/main" id="{0C139DB6-EAA5-478D-8B47-73B28F478C40}"/>
              </a:ext>
            </a:extLst>
          </p:cNvPr>
          <p:cNvSpPr>
            <a:spLocks noGrp="1"/>
          </p:cNvSpPr>
          <p:nvPr>
            <p:ph type="body" sz="quarter" idx="14" hasCustomPrompt="1"/>
          </p:nvPr>
        </p:nvSpPr>
        <p:spPr>
          <a:xfrm>
            <a:off x="1143000" y="5459518"/>
            <a:ext cx="4953959" cy="369332"/>
          </a:xfrm>
        </p:spPr>
        <p:txBody>
          <a:bodyPr/>
          <a:lstStyle>
            <a:lvl1pPr marL="0" indent="0">
              <a:buNone/>
              <a:defRPr sz="2000" b="1"/>
            </a:lvl1pPr>
          </a:lstStyle>
          <a:p>
            <a:pPr lvl="0"/>
            <a:r>
              <a:rPr lang="en-US"/>
              <a:t>Enter quoted person’s name</a:t>
            </a:r>
          </a:p>
        </p:txBody>
      </p:sp>
      <p:sp>
        <p:nvSpPr>
          <p:cNvPr id="11" name="Text Placeholder 10">
            <a:extLst>
              <a:ext uri="{FF2B5EF4-FFF2-40B4-BE49-F238E27FC236}">
                <a16:creationId xmlns:a16="http://schemas.microsoft.com/office/drawing/2014/main" id="{C4D58212-E366-46B6-A286-ED11216920C0}"/>
              </a:ext>
            </a:extLst>
          </p:cNvPr>
          <p:cNvSpPr>
            <a:spLocks noGrp="1"/>
          </p:cNvSpPr>
          <p:nvPr>
            <p:ph type="body" sz="quarter" idx="15" hasCustomPrompt="1"/>
          </p:nvPr>
        </p:nvSpPr>
        <p:spPr>
          <a:xfrm>
            <a:off x="1143000" y="5828850"/>
            <a:ext cx="4945182" cy="341632"/>
          </a:xfrm>
        </p:spPr>
        <p:txBody>
          <a:bodyPr/>
          <a:lstStyle>
            <a:lvl1pPr marL="0" indent="0">
              <a:buNone/>
              <a:defRPr sz="1800"/>
            </a:lvl1pPr>
          </a:lstStyle>
          <a:p>
            <a:pPr lvl="0"/>
            <a:r>
              <a:rPr lang="en-US"/>
              <a:t>Enter quoted person’s affiliation</a:t>
            </a:r>
          </a:p>
        </p:txBody>
      </p:sp>
    </p:spTree>
    <p:extLst>
      <p:ext uri="{BB962C8B-B14F-4D97-AF65-F5344CB8AC3E}">
        <p14:creationId xmlns:p14="http://schemas.microsoft.com/office/powerpoint/2010/main" val="2197681167"/>
      </p:ext>
    </p:extLst>
  </p:cSld>
  <p:clrMapOvr>
    <a:masterClrMapping/>
  </p:clrMapOvr>
  <p:transition>
    <p:fade/>
  </p:transition>
  <p:extLst>
    <p:ext uri="{DCECCB84-F9BA-43D5-87BE-67443E8EF086}">
      <p15:sldGuideLst xmlns:p15="http://schemas.microsoft.com/office/powerpoint/2012/main">
        <p15:guide id="1" pos="720">
          <p15:clr>
            <a:srgbClr val="FBAE40"/>
          </p15:clr>
        </p15:guide>
        <p15:guide id="2" pos="5880">
          <p15:clr>
            <a:srgbClr val="FBAE40"/>
          </p15:clr>
        </p15:guide>
        <p15:guide id="3" orient="horz" pos="29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A151FC-1A93-520B-FED2-089811CC3A46}"/>
              </a:ext>
            </a:extLst>
          </p:cNvPr>
          <p:cNvSpPr>
            <a:spLocks noGrp="1"/>
          </p:cNvSpPr>
          <p:nvPr>
            <p:ph type="dt" sz="half" idx="10"/>
          </p:nvPr>
        </p:nvSpPr>
        <p:spPr/>
        <p:txBody>
          <a:bodyPr/>
          <a:lstStyle/>
          <a:p>
            <a:fld id="{679EAF2C-9EE1-164D-A4DB-07B56D70249A}" type="datetimeFigureOut">
              <a:rPr lang="en-US" smtClean="0"/>
              <a:t>11/9/24</a:t>
            </a:fld>
            <a:endParaRPr lang="en-US"/>
          </a:p>
        </p:txBody>
      </p:sp>
      <p:sp>
        <p:nvSpPr>
          <p:cNvPr id="3" name="Footer Placeholder 2">
            <a:extLst>
              <a:ext uri="{FF2B5EF4-FFF2-40B4-BE49-F238E27FC236}">
                <a16:creationId xmlns:a16="http://schemas.microsoft.com/office/drawing/2014/main" id="{762F5473-AD1C-4058-0A24-9888D6758C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D68A46-77F8-C5BC-232D-C3C271D87F79}"/>
              </a:ext>
            </a:extLst>
          </p:cNvPr>
          <p:cNvSpPr>
            <a:spLocks noGrp="1"/>
          </p:cNvSpPr>
          <p:nvPr>
            <p:ph type="sldNum" sz="quarter" idx="12"/>
          </p:nvPr>
        </p:nvSpPr>
        <p:spPr/>
        <p:txBody>
          <a:bodyPr/>
          <a:lstStyle/>
          <a:p>
            <a:fld id="{FEEA0E39-E829-FA4D-8371-6B91B89C5C2C}" type="slidenum">
              <a:rPr lang="en-US" smtClean="0"/>
              <a:t>‹#›</a:t>
            </a:fld>
            <a:endParaRPr lang="en-US"/>
          </a:p>
        </p:txBody>
      </p:sp>
    </p:spTree>
    <p:extLst>
      <p:ext uri="{BB962C8B-B14F-4D97-AF65-F5344CB8AC3E}">
        <p14:creationId xmlns:p14="http://schemas.microsoft.com/office/powerpoint/2010/main" val="283830585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Quote with portra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BFD6-0A7E-4C17-A0CF-15563DCD4BE8}"/>
              </a:ext>
            </a:extLst>
          </p:cNvPr>
          <p:cNvSpPr>
            <a:spLocks noGrp="1"/>
          </p:cNvSpPr>
          <p:nvPr>
            <p:ph type="title" hasCustomPrompt="1"/>
          </p:nvPr>
        </p:nvSpPr>
        <p:spPr>
          <a:xfrm>
            <a:off x="1143000" y="1485900"/>
            <a:ext cx="4953000" cy="2567077"/>
          </a:xfrm>
          <a:prstGeom prst="rect">
            <a:avLst/>
          </a:prstGeom>
        </p:spPr>
        <p:txBody>
          <a:bodyPr/>
          <a:lstStyle>
            <a:lvl1pPr>
              <a:defRPr sz="3600"/>
            </a:lvl1pPr>
          </a:lstStyle>
          <a:p>
            <a:r>
              <a:rPr lang="en-US" dirty="0"/>
              <a:t>Enter quote here. Do not add additional quote marks on the text.</a:t>
            </a:r>
          </a:p>
        </p:txBody>
      </p:sp>
      <p:sp>
        <p:nvSpPr>
          <p:cNvPr id="9" name="Text Placeholder 8">
            <a:extLst>
              <a:ext uri="{FF2B5EF4-FFF2-40B4-BE49-F238E27FC236}">
                <a16:creationId xmlns:a16="http://schemas.microsoft.com/office/drawing/2014/main" id="{0C139DB6-EAA5-478D-8B47-73B28F478C40}"/>
              </a:ext>
            </a:extLst>
          </p:cNvPr>
          <p:cNvSpPr>
            <a:spLocks noGrp="1"/>
          </p:cNvSpPr>
          <p:nvPr>
            <p:ph type="body" sz="quarter" idx="14" hasCustomPrompt="1"/>
          </p:nvPr>
        </p:nvSpPr>
        <p:spPr>
          <a:xfrm>
            <a:off x="1143000" y="5459518"/>
            <a:ext cx="4953959" cy="369332"/>
          </a:xfrm>
          <a:prstGeom prst="rect">
            <a:avLst/>
          </a:prstGeom>
        </p:spPr>
        <p:txBody>
          <a:bodyPr/>
          <a:lstStyle>
            <a:lvl1pPr marL="0" indent="0">
              <a:buNone/>
              <a:defRPr sz="2000" b="1"/>
            </a:lvl1pPr>
          </a:lstStyle>
          <a:p>
            <a:pPr lvl="0"/>
            <a:r>
              <a:rPr lang="en-US"/>
              <a:t>Enter quoted person’s name</a:t>
            </a:r>
          </a:p>
        </p:txBody>
      </p:sp>
      <p:sp>
        <p:nvSpPr>
          <p:cNvPr id="11" name="Text Placeholder 10">
            <a:extLst>
              <a:ext uri="{FF2B5EF4-FFF2-40B4-BE49-F238E27FC236}">
                <a16:creationId xmlns:a16="http://schemas.microsoft.com/office/drawing/2014/main" id="{C4D58212-E366-46B6-A286-ED11216920C0}"/>
              </a:ext>
            </a:extLst>
          </p:cNvPr>
          <p:cNvSpPr>
            <a:spLocks noGrp="1"/>
          </p:cNvSpPr>
          <p:nvPr>
            <p:ph type="body" sz="quarter" idx="15" hasCustomPrompt="1"/>
          </p:nvPr>
        </p:nvSpPr>
        <p:spPr>
          <a:xfrm>
            <a:off x="1143000" y="5828850"/>
            <a:ext cx="4945182" cy="341632"/>
          </a:xfrm>
          <a:prstGeom prst="rect">
            <a:avLst/>
          </a:prstGeom>
        </p:spPr>
        <p:txBody>
          <a:bodyPr/>
          <a:lstStyle>
            <a:lvl1pPr marL="0" indent="0">
              <a:buNone/>
              <a:defRPr sz="1800"/>
            </a:lvl1pPr>
          </a:lstStyle>
          <a:p>
            <a:pPr lvl="0"/>
            <a:r>
              <a:rPr lang="en-US"/>
              <a:t>Enter quoted person’s affiliation</a:t>
            </a:r>
          </a:p>
        </p:txBody>
      </p:sp>
      <p:sp>
        <p:nvSpPr>
          <p:cNvPr id="16" name="Freeform: Shape 15">
            <a:extLst>
              <a:ext uri="{FF2B5EF4-FFF2-40B4-BE49-F238E27FC236}">
                <a16:creationId xmlns:a16="http://schemas.microsoft.com/office/drawing/2014/main" id="{A6AD14EE-B412-D4BA-99A4-1C0E5FD3E4EA}"/>
              </a:ext>
            </a:extLst>
          </p:cNvPr>
          <p:cNvSpPr>
            <a:spLocks noChangeAspect="1"/>
          </p:cNvSpPr>
          <p:nvPr userDrawn="1"/>
        </p:nvSpPr>
        <p:spPr>
          <a:xfrm>
            <a:off x="306051" y="915094"/>
            <a:ext cx="836949" cy="570806"/>
          </a:xfrm>
          <a:custGeom>
            <a:avLst/>
            <a:gdLst>
              <a:gd name="connsiteX0" fmla="*/ 357530 w 437083"/>
              <a:gd name="connsiteY0" fmla="*/ 0 h 298094"/>
              <a:gd name="connsiteX1" fmla="*/ 414223 w 437083"/>
              <a:gd name="connsiteY1" fmla="*/ 0 h 298094"/>
              <a:gd name="connsiteX2" fmla="*/ 437083 w 437083"/>
              <a:gd name="connsiteY2" fmla="*/ 19202 h 298094"/>
              <a:gd name="connsiteX3" fmla="*/ 436169 w 437083"/>
              <a:gd name="connsiteY3" fmla="*/ 30175 h 298094"/>
              <a:gd name="connsiteX4" fmla="*/ 433425 w 437083"/>
              <a:gd name="connsiteY4" fmla="*/ 52121 h 298094"/>
              <a:gd name="connsiteX5" fmla="*/ 403250 w 437083"/>
              <a:gd name="connsiteY5" fmla="*/ 266090 h 298094"/>
              <a:gd name="connsiteX6" fmla="*/ 392277 w 437083"/>
              <a:gd name="connsiteY6" fmla="*/ 290779 h 298094"/>
              <a:gd name="connsiteX7" fmla="*/ 367589 w 437083"/>
              <a:gd name="connsiteY7" fmla="*/ 298094 h 298094"/>
              <a:gd name="connsiteX8" fmla="*/ 327355 w 437083"/>
              <a:gd name="connsiteY8" fmla="*/ 298094 h 298094"/>
              <a:gd name="connsiteX9" fmla="*/ 235915 w 437083"/>
              <a:gd name="connsiteY9" fmla="*/ 236829 h 298094"/>
              <a:gd name="connsiteX10" fmla="*/ 258775 w 437083"/>
              <a:gd name="connsiteY10" fmla="*/ 160020 h 298094"/>
              <a:gd name="connsiteX11" fmla="*/ 318211 w 437083"/>
              <a:gd name="connsiteY11" fmla="*/ 28346 h 298094"/>
              <a:gd name="connsiteX12" fmla="*/ 333756 w 437083"/>
              <a:gd name="connsiteY12" fmla="*/ 6401 h 298094"/>
              <a:gd name="connsiteX13" fmla="*/ 357530 w 437083"/>
              <a:gd name="connsiteY13" fmla="*/ 0 h 298094"/>
              <a:gd name="connsiteX14" fmla="*/ 121615 w 437083"/>
              <a:gd name="connsiteY14" fmla="*/ 0 h 298094"/>
              <a:gd name="connsiteX15" fmla="*/ 178308 w 437083"/>
              <a:gd name="connsiteY15" fmla="*/ 0 h 298094"/>
              <a:gd name="connsiteX16" fmla="*/ 201168 w 437083"/>
              <a:gd name="connsiteY16" fmla="*/ 19202 h 298094"/>
              <a:gd name="connsiteX17" fmla="*/ 200253 w 437083"/>
              <a:gd name="connsiteY17" fmla="*/ 30175 h 298094"/>
              <a:gd name="connsiteX18" fmla="*/ 197510 w 437083"/>
              <a:gd name="connsiteY18" fmla="*/ 52121 h 298094"/>
              <a:gd name="connsiteX19" fmla="*/ 167335 w 437083"/>
              <a:gd name="connsiteY19" fmla="*/ 266090 h 298094"/>
              <a:gd name="connsiteX20" fmla="*/ 156362 w 437083"/>
              <a:gd name="connsiteY20" fmla="*/ 290779 h 298094"/>
              <a:gd name="connsiteX21" fmla="*/ 131673 w 437083"/>
              <a:gd name="connsiteY21" fmla="*/ 298094 h 298094"/>
              <a:gd name="connsiteX22" fmla="*/ 91440 w 437083"/>
              <a:gd name="connsiteY22" fmla="*/ 298094 h 298094"/>
              <a:gd name="connsiteX23" fmla="*/ 0 w 437083"/>
              <a:gd name="connsiteY23" fmla="*/ 236829 h 298094"/>
              <a:gd name="connsiteX24" fmla="*/ 22860 w 437083"/>
              <a:gd name="connsiteY24" fmla="*/ 160020 h 298094"/>
              <a:gd name="connsiteX25" fmla="*/ 82296 w 437083"/>
              <a:gd name="connsiteY25" fmla="*/ 28346 h 298094"/>
              <a:gd name="connsiteX26" fmla="*/ 97841 w 437083"/>
              <a:gd name="connsiteY26" fmla="*/ 6401 h 298094"/>
              <a:gd name="connsiteX27" fmla="*/ 121615 w 437083"/>
              <a:gd name="connsiteY27" fmla="*/ 0 h 29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37083" h="298094">
                <a:moveTo>
                  <a:pt x="357530" y="0"/>
                </a:moveTo>
                <a:lnTo>
                  <a:pt x="414223" y="0"/>
                </a:lnTo>
                <a:cubicBezTo>
                  <a:pt x="429463" y="0"/>
                  <a:pt x="437083" y="6401"/>
                  <a:pt x="437083" y="19202"/>
                </a:cubicBezTo>
                <a:cubicBezTo>
                  <a:pt x="437083" y="22250"/>
                  <a:pt x="436778" y="25908"/>
                  <a:pt x="436169" y="30175"/>
                </a:cubicBezTo>
                <a:cubicBezTo>
                  <a:pt x="435559" y="34442"/>
                  <a:pt x="434645" y="41757"/>
                  <a:pt x="433425" y="52121"/>
                </a:cubicBezTo>
                <a:lnTo>
                  <a:pt x="403250" y="266090"/>
                </a:lnTo>
                <a:cubicBezTo>
                  <a:pt x="401421" y="277673"/>
                  <a:pt x="397764" y="285902"/>
                  <a:pt x="392277" y="290779"/>
                </a:cubicBezTo>
                <a:cubicBezTo>
                  <a:pt x="386791" y="295656"/>
                  <a:pt x="378561" y="298094"/>
                  <a:pt x="367589" y="298094"/>
                </a:cubicBezTo>
                <a:lnTo>
                  <a:pt x="327355" y="298094"/>
                </a:lnTo>
                <a:cubicBezTo>
                  <a:pt x="266395" y="298094"/>
                  <a:pt x="235915" y="277673"/>
                  <a:pt x="235915" y="236829"/>
                </a:cubicBezTo>
                <a:cubicBezTo>
                  <a:pt x="235915" y="220370"/>
                  <a:pt x="243535" y="194767"/>
                  <a:pt x="258775" y="160020"/>
                </a:cubicBezTo>
                <a:lnTo>
                  <a:pt x="318211" y="28346"/>
                </a:lnTo>
                <a:cubicBezTo>
                  <a:pt x="322478" y="17983"/>
                  <a:pt x="327660" y="10668"/>
                  <a:pt x="333756" y="6401"/>
                </a:cubicBezTo>
                <a:cubicBezTo>
                  <a:pt x="339852" y="2133"/>
                  <a:pt x="347777" y="0"/>
                  <a:pt x="357530" y="0"/>
                </a:cubicBezTo>
                <a:close/>
                <a:moveTo>
                  <a:pt x="121615" y="0"/>
                </a:moveTo>
                <a:lnTo>
                  <a:pt x="178308" y="0"/>
                </a:lnTo>
                <a:cubicBezTo>
                  <a:pt x="193548" y="0"/>
                  <a:pt x="201168" y="6401"/>
                  <a:pt x="201168" y="19202"/>
                </a:cubicBezTo>
                <a:cubicBezTo>
                  <a:pt x="201168" y="22250"/>
                  <a:pt x="200863" y="25908"/>
                  <a:pt x="200253" y="30175"/>
                </a:cubicBezTo>
                <a:cubicBezTo>
                  <a:pt x="199644" y="34442"/>
                  <a:pt x="198729" y="41757"/>
                  <a:pt x="197510" y="52121"/>
                </a:cubicBezTo>
                <a:lnTo>
                  <a:pt x="167335" y="266090"/>
                </a:lnTo>
                <a:cubicBezTo>
                  <a:pt x="165506" y="277673"/>
                  <a:pt x="161849" y="285902"/>
                  <a:pt x="156362" y="290779"/>
                </a:cubicBezTo>
                <a:cubicBezTo>
                  <a:pt x="150876" y="295656"/>
                  <a:pt x="142646" y="298094"/>
                  <a:pt x="131673" y="298094"/>
                </a:cubicBezTo>
                <a:lnTo>
                  <a:pt x="91440" y="298094"/>
                </a:lnTo>
                <a:cubicBezTo>
                  <a:pt x="30480" y="298094"/>
                  <a:pt x="0" y="277673"/>
                  <a:pt x="0" y="236829"/>
                </a:cubicBezTo>
                <a:cubicBezTo>
                  <a:pt x="0" y="220370"/>
                  <a:pt x="7620" y="194767"/>
                  <a:pt x="22860" y="160020"/>
                </a:cubicBezTo>
                <a:lnTo>
                  <a:pt x="82296" y="28346"/>
                </a:lnTo>
                <a:cubicBezTo>
                  <a:pt x="86563" y="17983"/>
                  <a:pt x="91745" y="10668"/>
                  <a:pt x="97841" y="6401"/>
                </a:cubicBezTo>
                <a:cubicBezTo>
                  <a:pt x="103937" y="2133"/>
                  <a:pt x="111861" y="0"/>
                  <a:pt x="121615" y="0"/>
                </a:cubicBezTo>
                <a:close/>
              </a:path>
            </a:pathLst>
          </a:custGeom>
          <a:gradFill flip="none" rotWithShape="1">
            <a:gsLst>
              <a:gs pos="0">
                <a:schemeClr val="accent1"/>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
        <p:nvSpPr>
          <p:cNvPr id="3" name="Rectangle 2">
            <a:extLst>
              <a:ext uri="{FF2B5EF4-FFF2-40B4-BE49-F238E27FC236}">
                <a16:creationId xmlns:a16="http://schemas.microsoft.com/office/drawing/2014/main" id="{DF310A63-64FE-E9AE-7EFE-0450BA72CEBC}"/>
              </a:ext>
            </a:extLst>
          </p:cNvPr>
          <p:cNvSpPr/>
          <p:nvPr userDrawn="1"/>
        </p:nvSpPr>
        <p:spPr>
          <a:xfrm>
            <a:off x="0" y="0"/>
            <a:ext cx="80304" cy="6858000"/>
          </a:xfrm>
          <a:prstGeom prst="rect">
            <a:avLst/>
          </a:prstGeom>
          <a:gradFill flip="none" rotWithShape="1">
            <a:gsLst>
              <a:gs pos="0">
                <a:schemeClr val="accent6"/>
              </a:gs>
              <a:gs pos="40000">
                <a:schemeClr val="accent1"/>
              </a:gs>
              <a:gs pos="100000">
                <a:schemeClr val="accent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Slide Number Placeholder 6">
            <a:extLst>
              <a:ext uri="{FF2B5EF4-FFF2-40B4-BE49-F238E27FC236}">
                <a16:creationId xmlns:a16="http://schemas.microsoft.com/office/drawing/2014/main" id="{361AB379-6BCD-5D2B-DD26-96F5436A9380}"/>
              </a:ext>
            </a:extLst>
          </p:cNvPr>
          <p:cNvSpPr>
            <a:spLocks noGrp="1"/>
          </p:cNvSpPr>
          <p:nvPr>
            <p:ph type="sldNum" sz="quarter" idx="19"/>
          </p:nvPr>
        </p:nvSpPr>
        <p:spPr/>
        <p:txBody>
          <a:bodyPr/>
          <a:lstStyle/>
          <a:p>
            <a:fld id="{DC503246-BBCE-4F0A-BCDC-08FC4C52637D}" type="slidenum">
              <a:rPr lang="en-US" smtClean="0"/>
              <a:pPr/>
              <a:t>‹#›</a:t>
            </a:fld>
            <a:endParaRPr lang="en-US"/>
          </a:p>
        </p:txBody>
      </p:sp>
      <p:sp>
        <p:nvSpPr>
          <p:cNvPr id="8" name="Picture Placeholder 5">
            <a:extLst>
              <a:ext uri="{FF2B5EF4-FFF2-40B4-BE49-F238E27FC236}">
                <a16:creationId xmlns:a16="http://schemas.microsoft.com/office/drawing/2014/main" id="{61F8984E-9F5B-A656-83FE-21F4A764609D}"/>
              </a:ext>
            </a:extLst>
          </p:cNvPr>
          <p:cNvSpPr>
            <a:spLocks noGrp="1"/>
          </p:cNvSpPr>
          <p:nvPr>
            <p:ph type="pic" sz="quarter" idx="16" hasCustomPrompt="1"/>
          </p:nvPr>
        </p:nvSpPr>
        <p:spPr>
          <a:xfrm>
            <a:off x="7391400" y="1485899"/>
            <a:ext cx="3886200" cy="3980836"/>
          </a:xfrm>
          <a:prstGeom prst="roundRect">
            <a:avLst>
              <a:gd name="adj" fmla="val 2693"/>
            </a:avLst>
          </a:prstGeom>
        </p:spPr>
        <p:txBody>
          <a:bodyPr anchor="ctr"/>
          <a:lstStyle>
            <a:lvl1pPr marL="0" indent="0" algn="ctr">
              <a:buNone/>
              <a:defRPr/>
            </a:lvl1pPr>
          </a:lstStyle>
          <a:p>
            <a:r>
              <a:rPr lang="en-US" dirty="0"/>
              <a:t>Click icon to add image</a:t>
            </a:r>
            <a:br>
              <a:rPr lang="en-US" dirty="0"/>
            </a:br>
            <a:br>
              <a:rPr lang="en-US" dirty="0"/>
            </a:br>
            <a:endParaRPr lang="en-US" dirty="0"/>
          </a:p>
        </p:txBody>
      </p:sp>
    </p:spTree>
    <p:extLst>
      <p:ext uri="{BB962C8B-B14F-4D97-AF65-F5344CB8AC3E}">
        <p14:creationId xmlns:p14="http://schemas.microsoft.com/office/powerpoint/2010/main" val="61843532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720">
          <p15:clr>
            <a:srgbClr val="FBAE40"/>
          </p15:clr>
        </p15:guide>
        <p15:guide id="2" pos="5880">
          <p15:clr>
            <a:srgbClr val="FBAE40"/>
          </p15:clr>
        </p15:guide>
        <p15:guide id="3" orient="horz" pos="2904">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Header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0138-670A-478D-BCC5-48A85ECF1D46}"/>
              </a:ext>
            </a:extLst>
          </p:cNvPr>
          <p:cNvSpPr>
            <a:spLocks noGrp="1"/>
          </p:cNvSpPr>
          <p:nvPr>
            <p:ph type="title" hasCustomPrompt="1"/>
          </p:nvPr>
        </p:nvSpPr>
        <p:spPr>
          <a:xfrm>
            <a:off x="419100" y="2707821"/>
            <a:ext cx="8077200" cy="1442355"/>
          </a:xfrm>
          <a:prstGeom prst="rect">
            <a:avLst/>
          </a:prstGeom>
        </p:spPr>
        <p:txBody>
          <a:bodyPr anchor="ctr"/>
          <a:lstStyle>
            <a:lvl1pPr>
              <a:defRPr sz="4400"/>
            </a:lvl1pPr>
          </a:lstStyle>
          <a:p>
            <a:r>
              <a:rPr lang="en-US"/>
              <a:t>Section divider – </a:t>
            </a:r>
            <a:br>
              <a:rPr lang="en-US"/>
            </a:br>
            <a:r>
              <a:rPr lang="en-US"/>
              <a:t>Enter section name here</a:t>
            </a:r>
          </a:p>
        </p:txBody>
      </p:sp>
      <p:sp>
        <p:nvSpPr>
          <p:cNvPr id="5" name="Slide Number Placeholder 4">
            <a:extLst>
              <a:ext uri="{FF2B5EF4-FFF2-40B4-BE49-F238E27FC236}">
                <a16:creationId xmlns:a16="http://schemas.microsoft.com/office/drawing/2014/main" id="{A550AEFC-66AC-3609-C732-66426D9651D5}"/>
              </a:ext>
            </a:extLst>
          </p:cNvPr>
          <p:cNvSpPr>
            <a:spLocks noGrp="1"/>
          </p:cNvSpPr>
          <p:nvPr>
            <p:ph type="sldNum" sz="quarter" idx="12"/>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3426460722"/>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Section Header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0138-670A-478D-BCC5-48A85ECF1D46}"/>
              </a:ext>
            </a:extLst>
          </p:cNvPr>
          <p:cNvSpPr>
            <a:spLocks noGrp="1"/>
          </p:cNvSpPr>
          <p:nvPr>
            <p:ph type="title" hasCustomPrompt="1"/>
          </p:nvPr>
        </p:nvSpPr>
        <p:spPr>
          <a:xfrm>
            <a:off x="419100" y="2707821"/>
            <a:ext cx="8077200" cy="1442355"/>
          </a:xfrm>
          <a:prstGeom prst="rect">
            <a:avLst/>
          </a:prstGeom>
        </p:spPr>
        <p:txBody>
          <a:bodyPr anchor="ctr"/>
          <a:lstStyle>
            <a:lvl1pPr>
              <a:defRPr sz="4400"/>
            </a:lvl1pPr>
          </a:lstStyle>
          <a:p>
            <a:r>
              <a:rPr lang="en-US"/>
              <a:t>Section divider – </a:t>
            </a:r>
            <a:br>
              <a:rPr lang="en-US"/>
            </a:br>
            <a:r>
              <a:rPr lang="en-US"/>
              <a:t>Enter section name here</a:t>
            </a:r>
          </a:p>
        </p:txBody>
      </p:sp>
      <p:sp>
        <p:nvSpPr>
          <p:cNvPr id="5" name="Slide Number Placeholder 4">
            <a:extLst>
              <a:ext uri="{FF2B5EF4-FFF2-40B4-BE49-F238E27FC236}">
                <a16:creationId xmlns:a16="http://schemas.microsoft.com/office/drawing/2014/main" id="{A550AEFC-66AC-3609-C732-66426D9651D5}"/>
              </a:ext>
            </a:extLst>
          </p:cNvPr>
          <p:cNvSpPr>
            <a:spLocks noGrp="1"/>
          </p:cNvSpPr>
          <p:nvPr>
            <p:ph type="sldNum" sz="quarter" idx="12"/>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381246652"/>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w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F796E24-5997-E186-1278-85841BD80340}"/>
              </a:ext>
            </a:extLst>
          </p:cNvPr>
          <p:cNvSpPr>
            <a:spLocks noGrp="1"/>
          </p:cNvSpPr>
          <p:nvPr>
            <p:ph type="title"/>
          </p:nvPr>
        </p:nvSpPr>
        <p:spPr>
          <a:xfrm>
            <a:off x="419100" y="2319619"/>
            <a:ext cx="5943600" cy="3046132"/>
          </a:xfrm>
        </p:spPr>
        <p:txBody>
          <a:bodyPr anchor="b"/>
          <a:lstStyle>
            <a:lvl1pPr>
              <a:defRPr sz="4400">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164BDF38-9AA7-CBB9-2814-A6AA8E7AD758}"/>
              </a:ext>
            </a:extLst>
          </p:cNvPr>
          <p:cNvSpPr>
            <a:spLocks noGrp="1"/>
          </p:cNvSpPr>
          <p:nvPr>
            <p:ph type="sldNum" sz="quarter" idx="4"/>
          </p:nvPr>
        </p:nvSpPr>
        <p:spPr>
          <a:xfrm>
            <a:off x="9105901" y="6348151"/>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C503246-BBCE-4F0A-BCDC-08FC4C52637D}" type="slidenum">
              <a:rPr lang="en-US" smtClean="0"/>
              <a:pPr/>
              <a:t>‹#›</a:t>
            </a:fld>
            <a:endParaRPr lang="en-US"/>
          </a:p>
        </p:txBody>
      </p:sp>
      <p:sp>
        <p:nvSpPr>
          <p:cNvPr id="11" name="Picture Placeholder 5">
            <a:extLst>
              <a:ext uri="{FF2B5EF4-FFF2-40B4-BE49-F238E27FC236}">
                <a16:creationId xmlns:a16="http://schemas.microsoft.com/office/drawing/2014/main" id="{783A5516-1B0D-0050-4758-1DD1D7C68A8A}"/>
              </a:ext>
            </a:extLst>
          </p:cNvPr>
          <p:cNvSpPr>
            <a:spLocks noGrp="1"/>
          </p:cNvSpPr>
          <p:nvPr>
            <p:ph type="pic" sz="quarter" idx="16" hasCustomPrompt="1"/>
          </p:nvPr>
        </p:nvSpPr>
        <p:spPr>
          <a:xfrm>
            <a:off x="7391400" y="342900"/>
            <a:ext cx="4457700" cy="5867399"/>
          </a:xfrm>
          <a:prstGeom prst="roundRect">
            <a:avLst>
              <a:gd name="adj" fmla="val 2693"/>
            </a:avLst>
          </a:prstGeom>
        </p:spPr>
        <p:txBody>
          <a:bodyPr anchor="ctr"/>
          <a:lstStyle>
            <a:lvl1pPr marL="0" indent="0" algn="ctr">
              <a:buNone/>
              <a:defRPr/>
            </a:lvl1pPr>
          </a:lstStyle>
          <a:p>
            <a:r>
              <a:rPr lang="en-US" dirty="0"/>
              <a:t>Click icon to add image</a:t>
            </a:r>
            <a:br>
              <a:rPr lang="en-US" dirty="0"/>
            </a:br>
            <a:br>
              <a:rPr lang="en-US" dirty="0"/>
            </a:br>
            <a:endParaRPr lang="en-US" dirty="0"/>
          </a:p>
        </p:txBody>
      </p:sp>
    </p:spTree>
    <p:extLst>
      <p:ext uri="{BB962C8B-B14F-4D97-AF65-F5344CB8AC3E}">
        <p14:creationId xmlns:p14="http://schemas.microsoft.com/office/powerpoint/2010/main" val="118025262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71881157-0DF8-49E6-B684-3E8FD245EE8E}"/>
              </a:ext>
            </a:extLst>
          </p:cNvPr>
          <p:cNvSpPr>
            <a:spLocks noGrp="1"/>
          </p:cNvSpPr>
          <p:nvPr>
            <p:ph type="body" sz="quarter" idx="10" hasCustomPrompt="1"/>
          </p:nvPr>
        </p:nvSpPr>
        <p:spPr>
          <a:xfrm>
            <a:off x="431800" y="3453368"/>
            <a:ext cx="3429000" cy="369332"/>
          </a:xfrm>
          <a:prstGeom prst="rect">
            <a:avLst/>
          </a:prstGeom>
        </p:spPr>
        <p:txBody>
          <a:bodyPr anchor="b"/>
          <a:lstStyle>
            <a:lvl1pPr marL="0" indent="0">
              <a:buNone/>
              <a:defRPr sz="2000" b="1"/>
            </a:lvl1pPr>
          </a:lstStyle>
          <a:p>
            <a:pPr lvl="0"/>
            <a:r>
              <a:rPr lang="en-US"/>
              <a:t>Speaker name</a:t>
            </a:r>
          </a:p>
        </p:txBody>
      </p:sp>
      <p:sp>
        <p:nvSpPr>
          <p:cNvPr id="13" name="Text Placeholder 12">
            <a:extLst>
              <a:ext uri="{FF2B5EF4-FFF2-40B4-BE49-F238E27FC236}">
                <a16:creationId xmlns:a16="http://schemas.microsoft.com/office/drawing/2014/main" id="{EA2927B3-63A9-43F6-91E9-B153F0DF34DC}"/>
              </a:ext>
            </a:extLst>
          </p:cNvPr>
          <p:cNvSpPr>
            <a:spLocks noGrp="1"/>
          </p:cNvSpPr>
          <p:nvPr>
            <p:ph type="body" sz="quarter" idx="11" hasCustomPrompt="1"/>
          </p:nvPr>
        </p:nvSpPr>
        <p:spPr>
          <a:xfrm>
            <a:off x="431800" y="3835400"/>
            <a:ext cx="3429000" cy="1128486"/>
          </a:xfrm>
          <a:prstGeom prst="rect">
            <a:avLst/>
          </a:prstGeom>
        </p:spPr>
        <p:txBody>
          <a:bodyPr>
            <a:noAutofit/>
          </a:bodyPr>
          <a:lstStyle>
            <a:lvl1pPr marL="0" indent="0">
              <a:lnSpc>
                <a:spcPct val="100000"/>
              </a:lnSpc>
              <a:spcAft>
                <a:spcPts val="600"/>
              </a:spcAft>
              <a:buNone/>
              <a:defRPr sz="1800"/>
            </a:lvl1pPr>
          </a:lstStyle>
          <a:p>
            <a:pPr lvl="0"/>
            <a:r>
              <a:rPr lang="en-US"/>
              <a:t>Speaker contact info (such as email or socials)</a:t>
            </a:r>
          </a:p>
        </p:txBody>
      </p:sp>
      <p:sp>
        <p:nvSpPr>
          <p:cNvPr id="14" name="Text Placeholder 10">
            <a:extLst>
              <a:ext uri="{FF2B5EF4-FFF2-40B4-BE49-F238E27FC236}">
                <a16:creationId xmlns:a16="http://schemas.microsoft.com/office/drawing/2014/main" id="{25647617-D370-4344-8A52-A50356181DAE}"/>
              </a:ext>
            </a:extLst>
          </p:cNvPr>
          <p:cNvSpPr>
            <a:spLocks noGrp="1"/>
          </p:cNvSpPr>
          <p:nvPr>
            <p:ph type="body" sz="quarter" idx="12" hasCustomPrompt="1"/>
          </p:nvPr>
        </p:nvSpPr>
        <p:spPr>
          <a:xfrm>
            <a:off x="4075949" y="3453368"/>
            <a:ext cx="3429000" cy="369332"/>
          </a:xfrm>
          <a:prstGeom prst="rect">
            <a:avLst/>
          </a:prstGeom>
        </p:spPr>
        <p:txBody>
          <a:bodyPr anchor="b"/>
          <a:lstStyle>
            <a:lvl1pPr marL="0" indent="0">
              <a:buNone/>
              <a:defRPr sz="2000" b="1"/>
            </a:lvl1pPr>
          </a:lstStyle>
          <a:p>
            <a:pPr lvl="0"/>
            <a:r>
              <a:rPr lang="en-US"/>
              <a:t>Speaker name</a:t>
            </a:r>
          </a:p>
        </p:txBody>
      </p:sp>
      <p:sp>
        <p:nvSpPr>
          <p:cNvPr id="15" name="Text Placeholder 10">
            <a:extLst>
              <a:ext uri="{FF2B5EF4-FFF2-40B4-BE49-F238E27FC236}">
                <a16:creationId xmlns:a16="http://schemas.microsoft.com/office/drawing/2014/main" id="{901E06BA-A855-4482-AB73-94B5EFBA8420}"/>
              </a:ext>
            </a:extLst>
          </p:cNvPr>
          <p:cNvSpPr>
            <a:spLocks noGrp="1"/>
          </p:cNvSpPr>
          <p:nvPr>
            <p:ph type="body" sz="quarter" idx="13" hasCustomPrompt="1"/>
          </p:nvPr>
        </p:nvSpPr>
        <p:spPr>
          <a:xfrm>
            <a:off x="7720100" y="3453368"/>
            <a:ext cx="3429000" cy="369332"/>
          </a:xfrm>
          <a:prstGeom prst="rect">
            <a:avLst/>
          </a:prstGeom>
        </p:spPr>
        <p:txBody>
          <a:bodyPr anchor="b"/>
          <a:lstStyle>
            <a:lvl1pPr marL="0" indent="0">
              <a:buNone/>
              <a:defRPr sz="2000" b="1"/>
            </a:lvl1pPr>
          </a:lstStyle>
          <a:p>
            <a:pPr lvl="0"/>
            <a:r>
              <a:rPr lang="en-US"/>
              <a:t>Speaker name</a:t>
            </a:r>
          </a:p>
        </p:txBody>
      </p:sp>
      <p:sp>
        <p:nvSpPr>
          <p:cNvPr id="16" name="Text Placeholder 12">
            <a:extLst>
              <a:ext uri="{FF2B5EF4-FFF2-40B4-BE49-F238E27FC236}">
                <a16:creationId xmlns:a16="http://schemas.microsoft.com/office/drawing/2014/main" id="{167C7A81-0FAF-4B91-8CE3-3CB926ABA277}"/>
              </a:ext>
            </a:extLst>
          </p:cNvPr>
          <p:cNvSpPr>
            <a:spLocks noGrp="1"/>
          </p:cNvSpPr>
          <p:nvPr>
            <p:ph type="body" sz="quarter" idx="14" hasCustomPrompt="1"/>
          </p:nvPr>
        </p:nvSpPr>
        <p:spPr>
          <a:xfrm>
            <a:off x="4075949" y="3835400"/>
            <a:ext cx="3429000" cy="1128486"/>
          </a:xfrm>
          <a:prstGeom prst="rect">
            <a:avLst/>
          </a:prstGeom>
        </p:spPr>
        <p:txBody>
          <a:bodyPr>
            <a:noAutofit/>
          </a:bodyPr>
          <a:lstStyle>
            <a:lvl1pPr marL="0" indent="0">
              <a:lnSpc>
                <a:spcPct val="100000"/>
              </a:lnSpc>
              <a:spcAft>
                <a:spcPts val="600"/>
              </a:spcAft>
              <a:buNone/>
              <a:defRPr sz="1800"/>
            </a:lvl1pPr>
          </a:lstStyle>
          <a:p>
            <a:pPr lvl="0"/>
            <a:r>
              <a:rPr lang="en-US"/>
              <a:t>Speaker contact info (such as email or socials)</a:t>
            </a:r>
          </a:p>
        </p:txBody>
      </p:sp>
      <p:sp>
        <p:nvSpPr>
          <p:cNvPr id="17" name="Text Placeholder 12">
            <a:extLst>
              <a:ext uri="{FF2B5EF4-FFF2-40B4-BE49-F238E27FC236}">
                <a16:creationId xmlns:a16="http://schemas.microsoft.com/office/drawing/2014/main" id="{69E66DAE-B2A2-4775-9B21-0BED6B9C887E}"/>
              </a:ext>
            </a:extLst>
          </p:cNvPr>
          <p:cNvSpPr>
            <a:spLocks noGrp="1"/>
          </p:cNvSpPr>
          <p:nvPr>
            <p:ph type="body" sz="quarter" idx="15" hasCustomPrompt="1"/>
          </p:nvPr>
        </p:nvSpPr>
        <p:spPr>
          <a:xfrm>
            <a:off x="7720100" y="3835400"/>
            <a:ext cx="3429000" cy="1128486"/>
          </a:xfrm>
          <a:prstGeom prst="rect">
            <a:avLst/>
          </a:prstGeom>
        </p:spPr>
        <p:txBody>
          <a:bodyPr>
            <a:noAutofit/>
          </a:bodyPr>
          <a:lstStyle>
            <a:lvl1pPr marL="0" indent="0">
              <a:lnSpc>
                <a:spcPct val="100000"/>
              </a:lnSpc>
              <a:spcAft>
                <a:spcPts val="600"/>
              </a:spcAft>
              <a:buNone/>
              <a:defRPr sz="1800"/>
            </a:lvl1pPr>
          </a:lstStyle>
          <a:p>
            <a:pPr lvl="0"/>
            <a:r>
              <a:rPr lang="en-US"/>
              <a:t>Speaker contact info (such as email or socials)</a:t>
            </a:r>
          </a:p>
        </p:txBody>
      </p:sp>
      <p:sp>
        <p:nvSpPr>
          <p:cNvPr id="43" name="Title 42">
            <a:extLst>
              <a:ext uri="{FF2B5EF4-FFF2-40B4-BE49-F238E27FC236}">
                <a16:creationId xmlns:a16="http://schemas.microsoft.com/office/drawing/2014/main" id="{0D9B8DBA-78C6-4788-90BB-271D175CD3A8}"/>
              </a:ext>
            </a:extLst>
          </p:cNvPr>
          <p:cNvSpPr>
            <a:spLocks noGrp="1"/>
          </p:cNvSpPr>
          <p:nvPr>
            <p:ph type="title" hasCustomPrompt="1"/>
          </p:nvPr>
        </p:nvSpPr>
        <p:spPr>
          <a:xfrm>
            <a:off x="0" y="-660868"/>
            <a:ext cx="12192000" cy="638175"/>
          </a:xfrm>
          <a:prstGeom prst="rect">
            <a:avLst/>
          </a:prstGeom>
        </p:spPr>
        <p:txBody>
          <a:bodyPr/>
          <a:lstStyle>
            <a:lvl1pPr>
              <a:defRPr>
                <a:solidFill>
                  <a:schemeClr val="bg1">
                    <a:lumMod val="65000"/>
                    <a:lumOff val="35000"/>
                  </a:schemeClr>
                </a:solidFill>
              </a:defRPr>
            </a:lvl1pPr>
          </a:lstStyle>
          <a:p>
            <a:r>
              <a:rPr lang="en-US"/>
              <a:t>Thank you layout</a:t>
            </a:r>
          </a:p>
        </p:txBody>
      </p:sp>
      <p:sp>
        <p:nvSpPr>
          <p:cNvPr id="3" name="TextBox 2">
            <a:extLst>
              <a:ext uri="{FF2B5EF4-FFF2-40B4-BE49-F238E27FC236}">
                <a16:creationId xmlns:a16="http://schemas.microsoft.com/office/drawing/2014/main" id="{B40EF7F8-9F2B-B523-D4B9-FDEDC073F8E5}"/>
              </a:ext>
            </a:extLst>
          </p:cNvPr>
          <p:cNvSpPr txBox="1"/>
          <p:nvPr userDrawn="1"/>
        </p:nvSpPr>
        <p:spPr bwMode="white">
          <a:xfrm>
            <a:off x="419100" y="1900795"/>
            <a:ext cx="5676900" cy="956453"/>
          </a:xfrm>
          <a:prstGeom prst="rect">
            <a:avLst/>
          </a:prstGeom>
          <a:noFill/>
        </p:spPr>
        <p:txBody>
          <a:bodyPr lIns="0" tIns="0" rIns="0" bIns="0"/>
          <a:lstStyle>
            <a:lvl1pPr defTabSz="1097278">
              <a:lnSpc>
                <a:spcPct val="90000"/>
              </a:lnSpc>
              <a:spcBef>
                <a:spcPct val="0"/>
              </a:spcBef>
              <a:buNone/>
              <a:defRPr lang="en-US" sz="6600" b="0" cap="none" spc="-118" baseline="0" dirty="0" smtClean="0">
                <a:ln w="3175">
                  <a:noFill/>
                </a:ln>
                <a:solidFill>
                  <a:schemeClr val="bg1"/>
                </a:solidFill>
                <a:effectLst/>
                <a:latin typeface="Amazon Ember Display Heavy" panose="020F0803020204020204" pitchFamily="34" charset="0"/>
                <a:ea typeface="Amazon Ember Display Heavy" panose="020F0803020204020204" pitchFamily="34" charset="0"/>
                <a:cs typeface="Amazon Ember Display Heavy" panose="020F0803020204020204" pitchFamily="34" charset="0"/>
              </a:defRPr>
            </a:lvl1pPr>
          </a:lstStyle>
          <a:p>
            <a:pPr eaLnBrk="1" fontAlgn="auto" hangingPunct="1">
              <a:spcAft>
                <a:spcPts val="0"/>
              </a:spcAft>
              <a:defRPr/>
            </a:pPr>
            <a:r>
              <a:rPr sz="6600" b="1" i="0" spc="-15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rPr>
              <a:t>Thank you!</a:t>
            </a:r>
          </a:p>
        </p:txBody>
      </p:sp>
      <p:sp>
        <p:nvSpPr>
          <p:cNvPr id="5" name="Slide Number Placeholder 4">
            <a:extLst>
              <a:ext uri="{FF2B5EF4-FFF2-40B4-BE49-F238E27FC236}">
                <a16:creationId xmlns:a16="http://schemas.microsoft.com/office/drawing/2014/main" id="{FDC8D098-0D5D-2F43-20F0-F79D1130DDB7}"/>
              </a:ext>
            </a:extLst>
          </p:cNvPr>
          <p:cNvSpPr>
            <a:spLocks noGrp="1"/>
          </p:cNvSpPr>
          <p:nvPr>
            <p:ph type="sldNum" sz="quarter" idx="18"/>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2166834073"/>
      </p:ext>
    </p:extLst>
  </p:cSld>
  <p:clrMapOvr>
    <a:masterClrMapping/>
  </p:clrMapOvr>
  <p:transition>
    <p:fade/>
  </p:transition>
  <p:extLst>
    <p:ext uri="{DCECCB84-F9BA-43D5-87BE-67443E8EF086}">
      <p15:sldGuideLst xmlns:p15="http://schemas.microsoft.com/office/powerpoint/2012/main">
        <p15:guide id="1" pos="264">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End of Template">
    <p:spTree>
      <p:nvGrpSpPr>
        <p:cNvPr id="1" name=""/>
        <p:cNvGrpSpPr/>
        <p:nvPr/>
      </p:nvGrpSpPr>
      <p:grpSpPr>
        <a:xfrm>
          <a:off x="0" y="0"/>
          <a:ext cx="0" cy="0"/>
          <a:chOff x="0" y="0"/>
          <a:chExt cx="0" cy="0"/>
        </a:xfrm>
      </p:grpSpPr>
      <p:pic>
        <p:nvPicPr>
          <p:cNvPr id="7" name="Graphic 6" descr="Stop sign">
            <a:extLst>
              <a:ext uri="{FF2B5EF4-FFF2-40B4-BE49-F238E27FC236}">
                <a16:creationId xmlns:a16="http://schemas.microsoft.com/office/drawing/2014/main" id="{D8BDC3FF-1738-461C-B98B-AC108F0BBD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7250" y="2114549"/>
            <a:ext cx="2628900" cy="2628900"/>
          </a:xfrm>
          <a:prstGeom prst="rect">
            <a:avLst/>
          </a:prstGeom>
        </p:spPr>
      </p:pic>
      <p:sp>
        <p:nvSpPr>
          <p:cNvPr id="2" name="TextBox 1">
            <a:extLst>
              <a:ext uri="{FF2B5EF4-FFF2-40B4-BE49-F238E27FC236}">
                <a16:creationId xmlns:a16="http://schemas.microsoft.com/office/drawing/2014/main" id="{A8E4803B-1950-E31A-1640-76EE0564F821}"/>
              </a:ext>
            </a:extLst>
          </p:cNvPr>
          <p:cNvSpPr txBox="1"/>
          <p:nvPr userDrawn="1"/>
        </p:nvSpPr>
        <p:spPr>
          <a:xfrm>
            <a:off x="3486150" y="2379642"/>
            <a:ext cx="7785100" cy="2471189"/>
          </a:xfrm>
          <a:prstGeom prst="rect">
            <a:avLst/>
          </a:prstGeom>
          <a:noFill/>
        </p:spPr>
        <p:txBody>
          <a:bodyPr wrap="square" rtlCol="0">
            <a:spAutoFit/>
          </a:bodyPr>
          <a:lstStyle/>
          <a:p>
            <a:pPr algn="l">
              <a:lnSpc>
                <a:spcPct val="80000"/>
              </a:lnSpc>
            </a:pPr>
            <a:r>
              <a:rPr lang="en-US" sz="6600" b="1" i="0" dirty="0">
                <a:latin typeface="Amazon Ember Display" panose="020F0603020204020204" pitchFamily="34" charset="0"/>
                <a:ea typeface="Amazon Ember Display" panose="020F0603020204020204" pitchFamily="34" charset="0"/>
                <a:cs typeface="Amazon Ember Display" panose="020F0603020204020204" pitchFamily="34" charset="0"/>
              </a:rPr>
              <a:t>Do not use layouts after this slide.</a:t>
            </a:r>
            <a:endParaRPr lang="en-US" sz="6600" b="1" i="0" dirty="0">
              <a:latin typeface="Amazon Ember Display Heavy" panose="020F0603020204020204" pitchFamily="34" charset="0"/>
              <a:ea typeface="Amazon Ember Display Heavy" panose="020F0603020204020204" pitchFamily="34" charset="0"/>
              <a:cs typeface="Amazon Ember Display Heavy" panose="020F0603020204020204" pitchFamily="34" charset="0"/>
            </a:endParaRPr>
          </a:p>
          <a:p>
            <a:pPr algn="l">
              <a:lnSpc>
                <a:spcPct val="80000"/>
              </a:lnSpc>
              <a:spcBef>
                <a:spcPts val="600"/>
              </a:spcBef>
            </a:pPr>
            <a:r>
              <a:rPr lang="en-US" sz="2400" b="0" i="0" dirty="0">
                <a:latin typeface="Amazon Ember Display Medium" panose="020F0603020204020204" pitchFamily="34" charset="0"/>
                <a:ea typeface="Amazon Ember Display Medium" panose="020F0603020204020204" pitchFamily="34" charset="0"/>
                <a:cs typeface="Amazon Ember Display Medium" panose="020F0603020204020204" pitchFamily="34" charset="0"/>
              </a:rPr>
              <a:t>They are included as visual examples only</a:t>
            </a:r>
          </a:p>
          <a:p>
            <a:pPr algn="l">
              <a:lnSpc>
                <a:spcPct val="80000"/>
              </a:lnSpc>
              <a:spcBef>
                <a:spcPts val="600"/>
              </a:spcBef>
            </a:pPr>
            <a:r>
              <a:rPr lang="en-US" sz="2400" b="0" i="0" dirty="0">
                <a:latin typeface="Amazon Ember Display Medium" panose="020F0603020204020204" pitchFamily="34" charset="0"/>
                <a:ea typeface="Amazon Ember Display Medium" panose="020F0603020204020204" pitchFamily="34" charset="0"/>
                <a:cs typeface="Amazon Ember Display Medium" panose="020F0603020204020204" pitchFamily="34" charset="0"/>
              </a:rPr>
              <a:t>and are not part of the official template.</a:t>
            </a:r>
            <a:endParaRPr lang="en-US" sz="6600" b="0" i="0" dirty="0">
              <a:latin typeface="Amazon Ember Display Medium" panose="020F0603020204020204" pitchFamily="34" charset="0"/>
              <a:ea typeface="Amazon Ember Display Medium" panose="020F0603020204020204" pitchFamily="34" charset="0"/>
              <a:cs typeface="Amazon Ember Display Medium" panose="020F0603020204020204" pitchFamily="34" charset="0"/>
            </a:endParaRPr>
          </a:p>
        </p:txBody>
      </p:sp>
    </p:spTree>
    <p:extLst>
      <p:ext uri="{BB962C8B-B14F-4D97-AF65-F5344CB8AC3E}">
        <p14:creationId xmlns:p14="http://schemas.microsoft.com/office/powerpoint/2010/main" val="13533829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3BED-9F8D-ED3A-9DCF-BF39425AA3E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6C4C92D-9531-EDAE-9BFB-AE0FB1D823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C4173BD-0425-5DDF-B54C-0A3475956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C630B74-B26E-8D10-D8E4-95FC2C0F1827}"/>
              </a:ext>
            </a:extLst>
          </p:cNvPr>
          <p:cNvSpPr>
            <a:spLocks noGrp="1"/>
          </p:cNvSpPr>
          <p:nvPr>
            <p:ph type="dt" sz="half" idx="10"/>
          </p:nvPr>
        </p:nvSpPr>
        <p:spPr/>
        <p:txBody>
          <a:bodyPr/>
          <a:lstStyle/>
          <a:p>
            <a:fld id="{679EAF2C-9EE1-164D-A4DB-07B56D70249A}" type="datetimeFigureOut">
              <a:rPr lang="en-US" smtClean="0"/>
              <a:t>11/9/24</a:t>
            </a:fld>
            <a:endParaRPr lang="en-US"/>
          </a:p>
        </p:txBody>
      </p:sp>
      <p:sp>
        <p:nvSpPr>
          <p:cNvPr id="6" name="Footer Placeholder 5">
            <a:extLst>
              <a:ext uri="{FF2B5EF4-FFF2-40B4-BE49-F238E27FC236}">
                <a16:creationId xmlns:a16="http://schemas.microsoft.com/office/drawing/2014/main" id="{905E4400-4F62-B96F-39C4-B361430F7D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E5D71-AB65-F5C4-6428-81755CA366C6}"/>
              </a:ext>
            </a:extLst>
          </p:cNvPr>
          <p:cNvSpPr>
            <a:spLocks noGrp="1"/>
          </p:cNvSpPr>
          <p:nvPr>
            <p:ph type="sldNum" sz="quarter" idx="12"/>
          </p:nvPr>
        </p:nvSpPr>
        <p:spPr/>
        <p:txBody>
          <a:bodyPr/>
          <a:lstStyle/>
          <a:p>
            <a:fld id="{FEEA0E39-E829-FA4D-8371-6B91B89C5C2C}" type="slidenum">
              <a:rPr lang="en-US" smtClean="0"/>
              <a:t>‹#›</a:t>
            </a:fld>
            <a:endParaRPr lang="en-US"/>
          </a:p>
        </p:txBody>
      </p:sp>
    </p:spTree>
    <p:extLst>
      <p:ext uri="{BB962C8B-B14F-4D97-AF65-F5344CB8AC3E}">
        <p14:creationId xmlns:p14="http://schemas.microsoft.com/office/powerpoint/2010/main" val="342993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F037-01D6-5734-282B-CE34B681EE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5357750-1074-BDFF-4EF8-9C9166DCB1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88E61D-69C4-8F11-7A00-7CEC2A83A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DB63B8D-161A-E349-2155-ABFA39741AD0}"/>
              </a:ext>
            </a:extLst>
          </p:cNvPr>
          <p:cNvSpPr>
            <a:spLocks noGrp="1"/>
          </p:cNvSpPr>
          <p:nvPr>
            <p:ph type="dt" sz="half" idx="10"/>
          </p:nvPr>
        </p:nvSpPr>
        <p:spPr/>
        <p:txBody>
          <a:bodyPr/>
          <a:lstStyle/>
          <a:p>
            <a:fld id="{679EAF2C-9EE1-164D-A4DB-07B56D70249A}" type="datetimeFigureOut">
              <a:rPr lang="en-US" smtClean="0"/>
              <a:t>11/9/24</a:t>
            </a:fld>
            <a:endParaRPr lang="en-US"/>
          </a:p>
        </p:txBody>
      </p:sp>
      <p:sp>
        <p:nvSpPr>
          <p:cNvPr id="6" name="Footer Placeholder 5">
            <a:extLst>
              <a:ext uri="{FF2B5EF4-FFF2-40B4-BE49-F238E27FC236}">
                <a16:creationId xmlns:a16="http://schemas.microsoft.com/office/drawing/2014/main" id="{A0517499-DCFE-4DA4-E9B0-4FF9809A8A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5A2D6-7C4D-252C-BBF5-EA7298647FE9}"/>
              </a:ext>
            </a:extLst>
          </p:cNvPr>
          <p:cNvSpPr>
            <a:spLocks noGrp="1"/>
          </p:cNvSpPr>
          <p:nvPr>
            <p:ph type="sldNum" sz="quarter" idx="12"/>
          </p:nvPr>
        </p:nvSpPr>
        <p:spPr/>
        <p:txBody>
          <a:bodyPr/>
          <a:lstStyle/>
          <a:p>
            <a:fld id="{FEEA0E39-E829-FA4D-8371-6B91B89C5C2C}" type="slidenum">
              <a:rPr lang="en-US" smtClean="0"/>
              <a:t>‹#›</a:t>
            </a:fld>
            <a:endParaRPr lang="en-US"/>
          </a:p>
        </p:txBody>
      </p:sp>
    </p:spTree>
    <p:extLst>
      <p:ext uri="{BB962C8B-B14F-4D97-AF65-F5344CB8AC3E}">
        <p14:creationId xmlns:p14="http://schemas.microsoft.com/office/powerpoint/2010/main" val="402843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63" Type="http://schemas.openxmlformats.org/officeDocument/2006/relationships/slideLayout" Target="../slideLayouts/slideLayout74.xml"/><Relationship Id="rId68" Type="http://schemas.openxmlformats.org/officeDocument/2006/relationships/image" Target="../media/image3.svg"/><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66" Type="http://schemas.openxmlformats.org/officeDocument/2006/relationships/image" Target="../media/image1.jpeg"/><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67" Type="http://schemas.openxmlformats.org/officeDocument/2006/relationships/image" Target="../media/image2.png"/><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0FDAF2-BBC3-BD3A-F316-28C13BEE5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26107D3-41D2-A80B-ACFD-C5C698B2AF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064722-A7B1-648C-A6DA-57B4737164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EAF2C-9EE1-164D-A4DB-07B56D70249A}" type="datetimeFigureOut">
              <a:rPr lang="en-US" smtClean="0"/>
              <a:t>11/9/24</a:t>
            </a:fld>
            <a:endParaRPr lang="en-US"/>
          </a:p>
        </p:txBody>
      </p:sp>
      <p:sp>
        <p:nvSpPr>
          <p:cNvPr id="5" name="Footer Placeholder 4">
            <a:extLst>
              <a:ext uri="{FF2B5EF4-FFF2-40B4-BE49-F238E27FC236}">
                <a16:creationId xmlns:a16="http://schemas.microsoft.com/office/drawing/2014/main" id="{5C9BCD59-031E-ABB4-A9C5-007B824E7E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3A2F93-4502-6399-8D05-CE8E51C2A7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A0E39-E829-FA4D-8371-6B91B89C5C2C}" type="slidenum">
              <a:rPr lang="en-US" smtClean="0"/>
              <a:t>‹#›</a:t>
            </a:fld>
            <a:endParaRPr lang="en-US"/>
          </a:p>
        </p:txBody>
      </p:sp>
    </p:spTree>
    <p:extLst>
      <p:ext uri="{BB962C8B-B14F-4D97-AF65-F5344CB8AC3E}">
        <p14:creationId xmlns:p14="http://schemas.microsoft.com/office/powerpoint/2010/main" val="116349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6">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CCEABC0-4D9B-4F84-9C7F-2B0BE8033B97}"/>
              </a:ext>
            </a:extLst>
          </p:cNvPr>
          <p:cNvSpPr>
            <a:spLocks noGrp="1"/>
          </p:cNvSpPr>
          <p:nvPr>
            <p:ph type="sldNum" sz="quarter" idx="4"/>
          </p:nvPr>
        </p:nvSpPr>
        <p:spPr>
          <a:xfrm>
            <a:off x="9105900" y="6348151"/>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C503246-BBCE-4F0A-BCDC-08FC4C52637D}" type="slidenum">
              <a:rPr lang="en-US" smtClean="0"/>
              <a:pPr/>
              <a:t>‹#›</a:t>
            </a:fld>
            <a:endParaRPr lang="en-US"/>
          </a:p>
        </p:txBody>
      </p:sp>
      <p:sp>
        <p:nvSpPr>
          <p:cNvPr id="9" name="TextBox 3">
            <a:extLst>
              <a:ext uri="{FF2B5EF4-FFF2-40B4-BE49-F238E27FC236}">
                <a16:creationId xmlns:a16="http://schemas.microsoft.com/office/drawing/2014/main" id="{4CAD4279-FBF3-4755-ADA6-63C789BE8BA1}"/>
              </a:ext>
            </a:extLst>
          </p:cNvPr>
          <p:cNvSpPr txBox="1">
            <a:spLocks noChangeArrowheads="1"/>
          </p:cNvSpPr>
          <p:nvPr userDrawn="1"/>
        </p:nvSpPr>
        <p:spPr bwMode="white">
          <a:xfrm>
            <a:off x="1215838" y="6476853"/>
            <a:ext cx="4570840" cy="107722"/>
          </a:xfrm>
          <a:prstGeom prst="rect">
            <a:avLst/>
          </a:prstGeom>
          <a:noFill/>
          <a:ln>
            <a:noFill/>
          </a:ln>
        </p:spPr>
        <p:txBody>
          <a:bodyPr wrap="square" lIns="0" tIns="0" rIns="0" bIns="0">
            <a:spAutoFit/>
          </a:bodyPr>
          <a:lstStyle>
            <a:lvl1pPr>
              <a:defRPr>
                <a:solidFill>
                  <a:schemeClr val="tx1"/>
                </a:solidFill>
                <a:latin typeface="+mn-lt"/>
              </a:defRPr>
            </a:lvl1pPr>
            <a:lvl2pPr marL="742950" indent="-285750">
              <a:defRPr>
                <a:solidFill>
                  <a:schemeClr val="tx1"/>
                </a:solidFill>
                <a:latin typeface="+mn-lt"/>
              </a:defRPr>
            </a:lvl2pPr>
            <a:lvl3pPr marL="1143000" indent="-228600">
              <a:defRPr>
                <a:solidFill>
                  <a:schemeClr val="tx1"/>
                </a:solidFill>
                <a:latin typeface="+mn-lt"/>
              </a:defRPr>
            </a:lvl3pPr>
            <a:lvl4pPr marL="1600200" indent="-228600">
              <a:defRPr>
                <a:solidFill>
                  <a:schemeClr val="tx1"/>
                </a:solidFill>
                <a:latin typeface="+mn-lt"/>
              </a:defRPr>
            </a:lvl4pPr>
            <a:lvl5pPr marL="2057400" indent="-228600">
              <a:defRPr>
                <a:solidFill>
                  <a:schemeClr val="tx1"/>
                </a:solidFill>
                <a:latin typeface="+mn-lt"/>
              </a:defRPr>
            </a:lvl5pPr>
            <a:lvl6pPr marL="2514600" indent="-228600" defTabSz="457200" fontAlgn="base">
              <a:spcBef>
                <a:spcPct val="0"/>
              </a:spcBef>
              <a:spcAft>
                <a:spcPct val="0"/>
              </a:spcAft>
              <a:defRPr>
                <a:solidFill>
                  <a:schemeClr val="tx1"/>
                </a:solidFill>
                <a:latin typeface="+mn-lt"/>
              </a:defRPr>
            </a:lvl6pPr>
            <a:lvl7pPr marL="2971800" indent="-228600" defTabSz="457200" fontAlgn="base">
              <a:spcBef>
                <a:spcPct val="0"/>
              </a:spcBef>
              <a:spcAft>
                <a:spcPct val="0"/>
              </a:spcAft>
              <a:defRPr>
                <a:solidFill>
                  <a:schemeClr val="tx1"/>
                </a:solidFill>
                <a:latin typeface="+mn-lt"/>
              </a:defRPr>
            </a:lvl7pPr>
            <a:lvl8pPr marL="3429000" indent="-228600" defTabSz="457200" fontAlgn="base">
              <a:spcBef>
                <a:spcPct val="0"/>
              </a:spcBef>
              <a:spcAft>
                <a:spcPct val="0"/>
              </a:spcAft>
              <a:defRPr>
                <a:solidFill>
                  <a:schemeClr val="tx1"/>
                </a:solidFill>
                <a:latin typeface="+mn-lt"/>
              </a:defRPr>
            </a:lvl8pPr>
            <a:lvl9pPr marL="3886200" indent="-228600" defTabSz="457200" fontAlgn="base">
              <a:spcBef>
                <a:spcPct val="0"/>
              </a:spcBef>
              <a:spcAft>
                <a:spcPct val="0"/>
              </a:spcAft>
              <a:defRPr>
                <a:solidFill>
                  <a:schemeClr val="tx1"/>
                </a:solidFill>
                <a:latin typeface="+mn-lt"/>
              </a:defRPr>
            </a:lvl9pPr>
          </a:lstStyle>
          <a:p>
            <a:pPr algn="l" defTabSz="1097212" eaLnBrk="1" fontAlgn="auto" hangingPunct="1">
              <a:spcBef>
                <a:spcPts val="0"/>
              </a:spcBef>
              <a:spcAft>
                <a:spcPts val="0"/>
              </a:spcAft>
              <a:defRPr/>
            </a:pPr>
            <a:r>
              <a:rPr lang="en-US" altLang="x-none" sz="700" b="0" i="0" dirty="0">
                <a:solidFill>
                  <a:schemeClr val="tx2"/>
                </a:solidFill>
                <a:latin typeface="Amazon Ember Display" panose="020F0603020204020204" pitchFamily="34" charset="0"/>
                <a:ea typeface="Amazon Ember Display" panose="020F0603020204020204" pitchFamily="34" charset="0"/>
                <a:cs typeface="Amazon Ember Display" panose="020F0603020204020204" pitchFamily="34" charset="0"/>
              </a:rPr>
              <a:t>© 2024, Amazon Web Services, Inc. or its affiliates. All rights reserved.</a:t>
            </a:r>
          </a:p>
        </p:txBody>
      </p:sp>
      <p:sp>
        <p:nvSpPr>
          <p:cNvPr id="8" name="Rectangle 7">
            <a:extLst>
              <a:ext uri="{FF2B5EF4-FFF2-40B4-BE49-F238E27FC236}">
                <a16:creationId xmlns:a16="http://schemas.microsoft.com/office/drawing/2014/main" id="{8C043B4F-E335-D57A-3E25-25F0F5F04021}"/>
              </a:ext>
            </a:extLst>
          </p:cNvPr>
          <p:cNvSpPr/>
          <p:nvPr userDrawn="1"/>
        </p:nvSpPr>
        <p:spPr>
          <a:xfrm>
            <a:off x="0" y="0"/>
            <a:ext cx="80304" cy="6858000"/>
          </a:xfrm>
          <a:prstGeom prst="rect">
            <a:avLst/>
          </a:prstGeom>
          <a:gradFill flip="none" rotWithShape="1">
            <a:gsLst>
              <a:gs pos="0">
                <a:schemeClr val="accent6"/>
              </a:gs>
              <a:gs pos="40000">
                <a:schemeClr val="accent1"/>
              </a:gs>
              <a:gs pos="100000">
                <a:schemeClr val="accent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Title Placeholder 1">
            <a:extLst>
              <a:ext uri="{FF2B5EF4-FFF2-40B4-BE49-F238E27FC236}">
                <a16:creationId xmlns:a16="http://schemas.microsoft.com/office/drawing/2014/main" id="{4DFFD08F-49D6-8825-ABAB-CF8590FC67EC}"/>
              </a:ext>
            </a:extLst>
          </p:cNvPr>
          <p:cNvSpPr>
            <a:spLocks noGrp="1"/>
          </p:cNvSpPr>
          <p:nvPr>
            <p:ph type="title"/>
          </p:nvPr>
        </p:nvSpPr>
        <p:spPr>
          <a:xfrm>
            <a:off x="425038" y="355015"/>
            <a:ext cx="11430001" cy="638175"/>
          </a:xfrm>
          <a:prstGeom prst="rect">
            <a:avLst/>
          </a:prstGeom>
        </p:spPr>
        <p:txBody>
          <a:bodyPr vert="horz" lIns="0" tIns="45720" rIns="0" bIns="45720" rtlCol="0" anchor="t">
            <a:noAutofit/>
          </a:bodyPr>
          <a:lstStyle/>
          <a:p>
            <a:r>
              <a:rPr lang="en-US" dirty="0"/>
              <a:t>Click to edit Master title style</a:t>
            </a:r>
          </a:p>
        </p:txBody>
      </p:sp>
      <p:sp>
        <p:nvSpPr>
          <p:cNvPr id="26" name="Text Placeholder 2">
            <a:extLst>
              <a:ext uri="{FF2B5EF4-FFF2-40B4-BE49-F238E27FC236}">
                <a16:creationId xmlns:a16="http://schemas.microsoft.com/office/drawing/2014/main" id="{6BF5023C-9DDF-2272-283E-FA3171F1D1CA}"/>
              </a:ext>
            </a:extLst>
          </p:cNvPr>
          <p:cNvSpPr>
            <a:spLocks noGrp="1"/>
          </p:cNvSpPr>
          <p:nvPr>
            <p:ph type="body" idx="1"/>
          </p:nvPr>
        </p:nvSpPr>
        <p:spPr>
          <a:xfrm>
            <a:off x="425038" y="1384288"/>
            <a:ext cx="11430001" cy="2049792"/>
          </a:xfrm>
          <a:prstGeom prst="rect">
            <a:avLst/>
          </a:prstGeom>
        </p:spPr>
        <p:txBody>
          <a:bodyPr vert="horz" wrap="square" lIns="0" tIns="45720" rIns="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Graphic 2">
            <a:extLst>
              <a:ext uri="{FF2B5EF4-FFF2-40B4-BE49-F238E27FC236}">
                <a16:creationId xmlns:a16="http://schemas.microsoft.com/office/drawing/2014/main" id="{129C534B-A3FE-9853-E9CE-2271CF0D77A2}"/>
              </a:ext>
            </a:extLst>
          </p:cNvPr>
          <p:cNvPicPr>
            <a:picLocks noChangeAspect="1"/>
          </p:cNvPicPr>
          <p:nvPr userDrawn="1"/>
        </p:nvPicPr>
        <p:blipFill>
          <a:blip r:embed="rId67">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419100" y="6428661"/>
            <a:ext cx="388818" cy="232516"/>
          </a:xfrm>
          <a:prstGeom prst="rect">
            <a:avLst/>
          </a:prstGeom>
        </p:spPr>
      </p:pic>
    </p:spTree>
    <p:extLst>
      <p:ext uri="{BB962C8B-B14F-4D97-AF65-F5344CB8AC3E}">
        <p14:creationId xmlns:p14="http://schemas.microsoft.com/office/powerpoint/2010/main" val="29737073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Lst>
  <p:transition>
    <p:fade/>
  </p:transition>
  <p:hf hdr="0" ftr="0" dt="0"/>
  <p:txStyles>
    <p:titleStyle>
      <a:lvl1pPr algn="l" defTabSz="914400" rtl="0" eaLnBrk="1" latinLnBrk="0" hangingPunct="1">
        <a:lnSpc>
          <a:spcPct val="90000"/>
        </a:lnSpc>
        <a:spcBef>
          <a:spcPct val="0"/>
        </a:spcBef>
        <a:buNone/>
        <a:defRPr sz="4000" b="1" kern="1200" spc="0" baseline="0">
          <a:solidFill>
            <a:schemeClr val="tx1"/>
          </a:solidFill>
          <a:latin typeface="+mj-lt"/>
          <a:ea typeface="+mj-ea"/>
          <a:cs typeface="+mj-cs"/>
        </a:defRPr>
      </a:lvl1pPr>
    </p:titleStyle>
    <p:bodyStyle>
      <a:lvl1pPr marL="285750" indent="-285750" algn="l" defTabSz="914400" rtl="0" eaLnBrk="1" latinLnBrk="0" hangingPunct="1">
        <a:lnSpc>
          <a:spcPct val="90000"/>
        </a:lnSpc>
        <a:spcBef>
          <a:spcPts val="0"/>
        </a:spcBef>
        <a:spcAft>
          <a:spcPts val="1200"/>
        </a:spcAft>
        <a:buClr>
          <a:schemeClr val="tx1"/>
        </a:buClr>
        <a:buSzPct val="90000"/>
        <a:buFont typeface="Amazon Ember Display" panose="020F0603020204020204" pitchFamily="34" charset="0"/>
        <a:buChar char="•"/>
        <a:tabLst/>
        <a:defRPr sz="2400" kern="1200">
          <a:solidFill>
            <a:schemeClr val="tx1"/>
          </a:solidFill>
          <a:latin typeface="+mn-lt"/>
          <a:ea typeface="+mn-ea"/>
          <a:cs typeface="+mn-cs"/>
        </a:defRPr>
      </a:lvl1pPr>
      <a:lvl2pPr marL="573088" indent="-344488" algn="l" defTabSz="914400" rtl="0" eaLnBrk="1" latinLnBrk="0" hangingPunct="1">
        <a:lnSpc>
          <a:spcPct val="90000"/>
        </a:lnSpc>
        <a:spcBef>
          <a:spcPts val="0"/>
        </a:spcBef>
        <a:spcAft>
          <a:spcPts val="1200"/>
        </a:spcAft>
        <a:buClr>
          <a:schemeClr val="tx1"/>
        </a:buClr>
        <a:buSzPct val="90000"/>
        <a:buFont typeface="Wingdings" panose="05000000000000000000" pitchFamily="2" charset="2"/>
        <a:buChar char="§"/>
        <a:tabLst/>
        <a:defRPr sz="2400" kern="1200">
          <a:solidFill>
            <a:schemeClr val="tx1"/>
          </a:solidFill>
          <a:latin typeface="+mn-lt"/>
          <a:ea typeface="+mn-ea"/>
          <a:cs typeface="+mn-cs"/>
        </a:defRPr>
      </a:lvl2pPr>
      <a:lvl3pPr marL="641350" indent="-409575" algn="l" defTabSz="914400" rtl="0" eaLnBrk="1" latinLnBrk="0" hangingPunct="1">
        <a:lnSpc>
          <a:spcPct val="90000"/>
        </a:lnSpc>
        <a:spcBef>
          <a:spcPts val="0"/>
        </a:spcBef>
        <a:spcAft>
          <a:spcPts val="600"/>
        </a:spcAft>
        <a:buClr>
          <a:schemeClr val="tx1"/>
        </a:buClr>
        <a:buFont typeface="Amazon Ember Display" panose="020F0603020204020204" pitchFamily="34" charset="0"/>
        <a:buChar char="–"/>
        <a:tabLst/>
        <a:defRPr sz="2000" kern="1200">
          <a:solidFill>
            <a:schemeClr val="tx1"/>
          </a:solidFill>
          <a:latin typeface="+mn-lt"/>
          <a:ea typeface="+mn-ea"/>
          <a:cs typeface="+mn-cs"/>
        </a:defRPr>
      </a:lvl3pPr>
      <a:lvl4pPr marL="914400" indent="-228600" algn="l" defTabSz="914400" rtl="0" eaLnBrk="1" latinLnBrk="0" hangingPunct="1">
        <a:lnSpc>
          <a:spcPct val="90000"/>
        </a:lnSpc>
        <a:spcBef>
          <a:spcPts val="0"/>
        </a:spcBef>
        <a:spcAft>
          <a:spcPts val="600"/>
        </a:spcAft>
        <a:buClr>
          <a:schemeClr val="tx1"/>
        </a:buClr>
        <a:buFont typeface="Amazon Ember Display" panose="020F0603020204020204" pitchFamily="34" charset="0"/>
        <a:buChar char="•"/>
        <a:tabLst/>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0"/>
        </a:spcBef>
        <a:buClr>
          <a:schemeClr val="tx1"/>
        </a:buClr>
        <a:buFont typeface="Amazon Ember Display" panose="020F0603020204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mazon Ember Display" panose="020F0603020204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mazon Ember Display" panose="020F0603020204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mazon Ember Display" panose="020F0603020204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mazon Ember Display" panose="020F0603020204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
          <p15:clr>
            <a:srgbClr val="F26B43"/>
          </p15:clr>
        </p15:guide>
        <p15:guide id="4" orient="horz" pos="3912">
          <p15:clr>
            <a:srgbClr val="F26B43"/>
          </p15:clr>
        </p15:guide>
        <p15:guide id="5" pos="264">
          <p15:clr>
            <a:srgbClr val="F26B43"/>
          </p15:clr>
        </p15:guide>
        <p15:guide id="6" pos="7464">
          <p15:clr>
            <a:srgbClr val="F26B43"/>
          </p15:clr>
        </p15:guide>
        <p15:guide id="7" orient="horz"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D7D27054-DFB0-04BB-03F9-7E592A4A5E4E}"/>
              </a:ext>
            </a:extLst>
          </p:cNvPr>
          <p:cNvSpPr/>
          <p:nvPr/>
        </p:nvSpPr>
        <p:spPr>
          <a:xfrm>
            <a:off x="4406900" y="2806700"/>
            <a:ext cx="26924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Figure 4-1</a:t>
            </a:r>
          </a:p>
        </p:txBody>
      </p:sp>
    </p:spTree>
    <p:extLst>
      <p:ext uri="{BB962C8B-B14F-4D97-AF65-F5344CB8AC3E}">
        <p14:creationId xmlns:p14="http://schemas.microsoft.com/office/powerpoint/2010/main" val="3426972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6252D-DF63-85E7-7784-E77C974C801B}"/>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5867A6A9-3076-8B43-C684-A2209166CA24}"/>
              </a:ext>
            </a:extLst>
          </p:cNvPr>
          <p:cNvPicPr>
            <a:picLocks noChangeAspect="1"/>
          </p:cNvPicPr>
          <p:nvPr/>
        </p:nvPicPr>
        <p:blipFill>
          <a:blip r:embed="rId2"/>
          <a:stretch>
            <a:fillRect/>
          </a:stretch>
        </p:blipFill>
        <p:spPr>
          <a:xfrm>
            <a:off x="932872" y="1905000"/>
            <a:ext cx="10566400" cy="3377005"/>
          </a:xfrm>
          <a:prstGeom prst="rect">
            <a:avLst/>
          </a:prstGeom>
        </p:spPr>
      </p:pic>
      <p:sp>
        <p:nvSpPr>
          <p:cNvPr id="3" name="Rectangle 2">
            <a:extLst>
              <a:ext uri="{FF2B5EF4-FFF2-40B4-BE49-F238E27FC236}">
                <a16:creationId xmlns:a16="http://schemas.microsoft.com/office/drawing/2014/main" id="{A8E3B804-976C-DF7D-36C4-7BD177D8CEE3}"/>
              </a:ext>
            </a:extLst>
          </p:cNvPr>
          <p:cNvSpPr/>
          <p:nvPr/>
        </p:nvSpPr>
        <p:spPr>
          <a:xfrm>
            <a:off x="990600" y="1092200"/>
            <a:ext cx="10490200" cy="82550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Outcome from the Foundation Model</a:t>
            </a:r>
            <a:r>
              <a:rPr lang="en-IN" b="1" dirty="0">
                <a:solidFill>
                  <a:srgbClr val="16191F"/>
                </a:solidFill>
                <a:latin typeface="Amazon Ember" panose="020B0603020204020204" pitchFamily="34" charset="0"/>
                <a:ea typeface="Amazon Ember" panose="020B0603020204020204" pitchFamily="34" charset="0"/>
                <a:cs typeface="Amazon Ember" panose="020B0603020204020204" pitchFamily="34" charset="0"/>
              </a:rPr>
              <a:t> ( completion)</a:t>
            </a:r>
            <a:endParaRPr kumimoji="0" lang="en-US" sz="1800" b="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446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BF52D-1C4E-C8B7-691F-B6A50C4CF238}"/>
            </a:ext>
          </a:extLst>
        </p:cNvPr>
        <p:cNvGrpSpPr/>
        <p:nvPr/>
      </p:nvGrpSpPr>
      <p:grpSpPr>
        <a:xfrm>
          <a:off x="0" y="0"/>
          <a:ext cx="0" cy="0"/>
          <a:chOff x="0" y="0"/>
          <a:chExt cx="0" cy="0"/>
        </a:xfrm>
      </p:grpSpPr>
      <p:sp>
        <p:nvSpPr>
          <p:cNvPr id="13" name="Rounded Rectangle 12">
            <a:extLst>
              <a:ext uri="{FF2B5EF4-FFF2-40B4-BE49-F238E27FC236}">
                <a16:creationId xmlns:a16="http://schemas.microsoft.com/office/drawing/2014/main" id="{44EB179C-A286-DF60-079A-FF121B2B2E73}"/>
              </a:ext>
            </a:extLst>
          </p:cNvPr>
          <p:cNvSpPr/>
          <p:nvPr/>
        </p:nvSpPr>
        <p:spPr>
          <a:xfrm>
            <a:off x="4406900" y="2806700"/>
            <a:ext cx="26924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Figure 4-</a:t>
            </a:r>
            <a:r>
              <a:rPr lang="en-US"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5</a:t>
            </a:r>
            <a:endPar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730586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4BA86-005B-B067-8DFC-1E22FB2FB3D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1403F58-9C7B-8A49-C058-7FF24FDFB047}"/>
              </a:ext>
            </a:extLst>
          </p:cNvPr>
          <p:cNvPicPr>
            <a:picLocks noChangeAspect="1"/>
          </p:cNvPicPr>
          <p:nvPr/>
        </p:nvPicPr>
        <p:blipFill>
          <a:blip r:embed="rId2"/>
          <a:stretch>
            <a:fillRect/>
          </a:stretch>
        </p:blipFill>
        <p:spPr>
          <a:xfrm>
            <a:off x="1818640" y="571500"/>
            <a:ext cx="7955280" cy="5715000"/>
          </a:xfrm>
          <a:prstGeom prst="rect">
            <a:avLst/>
          </a:prstGeom>
          <a:ln>
            <a:solidFill>
              <a:schemeClr val="accent1">
                <a:shade val="15000"/>
              </a:schemeClr>
            </a:solidFill>
          </a:ln>
        </p:spPr>
      </p:pic>
    </p:spTree>
    <p:extLst>
      <p:ext uri="{BB962C8B-B14F-4D97-AF65-F5344CB8AC3E}">
        <p14:creationId xmlns:p14="http://schemas.microsoft.com/office/powerpoint/2010/main" val="1705063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524B6-D986-D137-9B0A-C67F23A36673}"/>
            </a:ext>
          </a:extLst>
        </p:cNvPr>
        <p:cNvGrpSpPr/>
        <p:nvPr/>
      </p:nvGrpSpPr>
      <p:grpSpPr>
        <a:xfrm>
          <a:off x="0" y="0"/>
          <a:ext cx="0" cy="0"/>
          <a:chOff x="0" y="0"/>
          <a:chExt cx="0" cy="0"/>
        </a:xfrm>
      </p:grpSpPr>
      <p:sp>
        <p:nvSpPr>
          <p:cNvPr id="13" name="Rounded Rectangle 12">
            <a:extLst>
              <a:ext uri="{FF2B5EF4-FFF2-40B4-BE49-F238E27FC236}">
                <a16:creationId xmlns:a16="http://schemas.microsoft.com/office/drawing/2014/main" id="{656A7344-0635-62E0-29EA-6E87C9AC1899}"/>
              </a:ext>
            </a:extLst>
          </p:cNvPr>
          <p:cNvSpPr/>
          <p:nvPr/>
        </p:nvSpPr>
        <p:spPr>
          <a:xfrm>
            <a:off x="4406900" y="2806700"/>
            <a:ext cx="26924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Figure 4-6</a:t>
            </a:r>
          </a:p>
        </p:txBody>
      </p:sp>
    </p:spTree>
    <p:extLst>
      <p:ext uri="{BB962C8B-B14F-4D97-AF65-F5344CB8AC3E}">
        <p14:creationId xmlns:p14="http://schemas.microsoft.com/office/powerpoint/2010/main" val="1930480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FDC7BE-A75A-9759-19D6-A56341C6FAED}"/>
              </a:ext>
            </a:extLst>
          </p:cNvPr>
          <p:cNvSpPr txBox="1"/>
          <p:nvPr/>
        </p:nvSpPr>
        <p:spPr>
          <a:xfrm>
            <a:off x="746252" y="1764250"/>
            <a:ext cx="4362196" cy="923330"/>
          </a:xfrm>
          <a:prstGeom prst="rect">
            <a:avLst/>
          </a:prstGeom>
          <a:no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Agent</a:t>
            </a:r>
            <a:r>
              <a:rPr kumimoji="0" lang="en-IN" sz="1800" b="0"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Write an email informing a customer of a delivery delay within 30 words</a:t>
            </a:r>
            <a:r>
              <a:rPr kumimoji="0" lang="en-IN"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p>
        </p:txBody>
      </p:sp>
      <p:pic>
        <p:nvPicPr>
          <p:cNvPr id="3" name="Picture 2">
            <a:extLst>
              <a:ext uri="{FF2B5EF4-FFF2-40B4-BE49-F238E27FC236}">
                <a16:creationId xmlns:a16="http://schemas.microsoft.com/office/drawing/2014/main" id="{357C50B9-0E1D-5B73-953D-E0674FB5D307}"/>
              </a:ext>
            </a:extLst>
          </p:cNvPr>
          <p:cNvPicPr>
            <a:picLocks noChangeAspect="1"/>
          </p:cNvPicPr>
          <p:nvPr/>
        </p:nvPicPr>
        <p:blipFill>
          <a:blip r:embed="rId2"/>
          <a:stretch>
            <a:fillRect/>
          </a:stretch>
        </p:blipFill>
        <p:spPr>
          <a:xfrm>
            <a:off x="2197100" y="3944620"/>
            <a:ext cx="7416800" cy="1879600"/>
          </a:xfrm>
          <a:prstGeom prst="rect">
            <a:avLst/>
          </a:prstGeom>
        </p:spPr>
      </p:pic>
      <p:sp>
        <p:nvSpPr>
          <p:cNvPr id="2" name="Rectangle 1">
            <a:extLst>
              <a:ext uri="{FF2B5EF4-FFF2-40B4-BE49-F238E27FC236}">
                <a16:creationId xmlns:a16="http://schemas.microsoft.com/office/drawing/2014/main" id="{5DA2149C-2C74-EC96-7F34-F6875ED04266}"/>
              </a:ext>
            </a:extLst>
          </p:cNvPr>
          <p:cNvSpPr/>
          <p:nvPr/>
        </p:nvSpPr>
        <p:spPr>
          <a:xfrm>
            <a:off x="746252" y="1289905"/>
            <a:ext cx="4362196" cy="474345"/>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prompt</a:t>
            </a:r>
          </a:p>
        </p:txBody>
      </p:sp>
      <p:sp>
        <p:nvSpPr>
          <p:cNvPr id="4" name="Predefined Process 3">
            <a:extLst>
              <a:ext uri="{FF2B5EF4-FFF2-40B4-BE49-F238E27FC236}">
                <a16:creationId xmlns:a16="http://schemas.microsoft.com/office/drawing/2014/main" id="{25D4E966-122C-3996-E05A-1B53B26AC407}"/>
              </a:ext>
            </a:extLst>
          </p:cNvPr>
          <p:cNvSpPr/>
          <p:nvPr/>
        </p:nvSpPr>
        <p:spPr>
          <a:xfrm>
            <a:off x="6005576" y="1601279"/>
            <a:ext cx="1464310" cy="594360"/>
          </a:xfrm>
          <a:prstGeom prst="flowChartPredefined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rgbClr val="000000"/>
                </a:solidFill>
                <a:effectLst/>
                <a:latin typeface="Amazon Ember" panose="020B0603020204020204" pitchFamily="34" charset="0"/>
                <a:ea typeface="Times New Roman" panose="02020603050405020304" pitchFamily="18" charset="0"/>
              </a:rPr>
              <a:t>Generative AI Model</a:t>
            </a:r>
            <a:endParaRPr lang="en-IN" sz="1200" b="1" dirty="0">
              <a:effectLst/>
              <a:latin typeface="Times New Roman" panose="02020603050405020304" pitchFamily="18" charset="0"/>
              <a:ea typeface="Times New Roman" panose="02020603050405020304" pitchFamily="18" charset="0"/>
            </a:endParaRPr>
          </a:p>
        </p:txBody>
      </p:sp>
      <p:sp>
        <p:nvSpPr>
          <p:cNvPr id="6" name="Right Arrow 5">
            <a:extLst>
              <a:ext uri="{FF2B5EF4-FFF2-40B4-BE49-F238E27FC236}">
                <a16:creationId xmlns:a16="http://schemas.microsoft.com/office/drawing/2014/main" id="{A9DC4091-71A4-9480-FB58-E1F107571575}"/>
              </a:ext>
            </a:extLst>
          </p:cNvPr>
          <p:cNvSpPr/>
          <p:nvPr/>
        </p:nvSpPr>
        <p:spPr>
          <a:xfrm>
            <a:off x="5282946" y="1824799"/>
            <a:ext cx="626110" cy="242570"/>
          </a:xfrm>
          <a:prstGeom prst="rightArrow">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7" name="Right Arrow 6">
            <a:extLst>
              <a:ext uri="{FF2B5EF4-FFF2-40B4-BE49-F238E27FC236}">
                <a16:creationId xmlns:a16="http://schemas.microsoft.com/office/drawing/2014/main" id="{D02F4D93-34D9-3FF9-C124-BE20BA701995}"/>
              </a:ext>
            </a:extLst>
          </p:cNvPr>
          <p:cNvSpPr/>
          <p:nvPr/>
        </p:nvSpPr>
        <p:spPr>
          <a:xfrm rot="5400000">
            <a:off x="6458331" y="2478214"/>
            <a:ext cx="626110" cy="242570"/>
          </a:xfrm>
          <a:prstGeom prst="rightArrow">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8" name="Rectangle 7">
            <a:extLst>
              <a:ext uri="{FF2B5EF4-FFF2-40B4-BE49-F238E27FC236}">
                <a16:creationId xmlns:a16="http://schemas.microsoft.com/office/drawing/2014/main" id="{7FE26B89-B767-6B7E-8750-68CF48FFAAE8}"/>
              </a:ext>
            </a:extLst>
          </p:cNvPr>
          <p:cNvSpPr/>
          <p:nvPr/>
        </p:nvSpPr>
        <p:spPr>
          <a:xfrm>
            <a:off x="2197100" y="3099435"/>
            <a:ext cx="7416800" cy="82550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Outcome from the Foundation Model</a:t>
            </a:r>
            <a:r>
              <a:rPr lang="en-IN" b="1" dirty="0">
                <a:solidFill>
                  <a:srgbClr val="16191F"/>
                </a:solidFill>
                <a:latin typeface="Amazon Ember" panose="020B0603020204020204" pitchFamily="34" charset="0"/>
                <a:ea typeface="Amazon Ember" panose="020B0603020204020204" pitchFamily="34" charset="0"/>
                <a:cs typeface="Amazon Ember" panose="020B0603020204020204" pitchFamily="34" charset="0"/>
              </a:rPr>
              <a:t> ( completion)</a:t>
            </a:r>
            <a:endParaRPr kumimoji="0" lang="en-US" sz="1800" b="1"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D08D4A48-0588-B53C-A5A1-67E5E90B0372}"/>
              </a:ext>
            </a:extLst>
          </p:cNvPr>
          <p:cNvPicPr>
            <a:picLocks noChangeAspect="1"/>
          </p:cNvPicPr>
          <p:nvPr/>
        </p:nvPicPr>
        <p:blipFill>
          <a:blip r:embed="rId2"/>
          <a:stretch>
            <a:fillRect/>
          </a:stretch>
        </p:blipFill>
        <p:spPr>
          <a:xfrm>
            <a:off x="2197100" y="3888931"/>
            <a:ext cx="7416800" cy="1879600"/>
          </a:xfrm>
          <a:prstGeom prst="rect">
            <a:avLst/>
          </a:prstGeom>
          <a:ln>
            <a:solidFill>
              <a:schemeClr val="accent1">
                <a:shade val="15000"/>
              </a:schemeClr>
            </a:solidFill>
          </a:ln>
        </p:spPr>
      </p:pic>
    </p:spTree>
    <p:extLst>
      <p:ext uri="{BB962C8B-B14F-4D97-AF65-F5344CB8AC3E}">
        <p14:creationId xmlns:p14="http://schemas.microsoft.com/office/powerpoint/2010/main" val="3404751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A38DD-8A53-2562-8EC3-8FC7B1722AFB}"/>
            </a:ext>
          </a:extLst>
        </p:cNvPr>
        <p:cNvGrpSpPr/>
        <p:nvPr/>
      </p:nvGrpSpPr>
      <p:grpSpPr>
        <a:xfrm>
          <a:off x="0" y="0"/>
          <a:ext cx="0" cy="0"/>
          <a:chOff x="0" y="0"/>
          <a:chExt cx="0" cy="0"/>
        </a:xfrm>
      </p:grpSpPr>
      <p:sp>
        <p:nvSpPr>
          <p:cNvPr id="13" name="Rounded Rectangle 12">
            <a:extLst>
              <a:ext uri="{FF2B5EF4-FFF2-40B4-BE49-F238E27FC236}">
                <a16:creationId xmlns:a16="http://schemas.microsoft.com/office/drawing/2014/main" id="{D649C699-6248-59AC-9B00-D688BFE75656}"/>
              </a:ext>
            </a:extLst>
          </p:cNvPr>
          <p:cNvSpPr/>
          <p:nvPr/>
        </p:nvSpPr>
        <p:spPr>
          <a:xfrm>
            <a:off x="4406900" y="2806700"/>
            <a:ext cx="26924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Figure 4-7</a:t>
            </a:r>
          </a:p>
        </p:txBody>
      </p:sp>
    </p:spTree>
    <p:extLst>
      <p:ext uri="{BB962C8B-B14F-4D97-AF65-F5344CB8AC3E}">
        <p14:creationId xmlns:p14="http://schemas.microsoft.com/office/powerpoint/2010/main" val="1604251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9914C-92C8-647A-15B3-4D2DF4E51C5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67FC0BB-90BA-60B1-7D40-3AD286621688}"/>
              </a:ext>
            </a:extLst>
          </p:cNvPr>
          <p:cNvSpPr/>
          <p:nvPr/>
        </p:nvSpPr>
        <p:spPr>
          <a:xfrm>
            <a:off x="691388" y="192625"/>
            <a:ext cx="7111492" cy="474345"/>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prompt</a:t>
            </a:r>
          </a:p>
        </p:txBody>
      </p:sp>
      <p:sp>
        <p:nvSpPr>
          <p:cNvPr id="4" name="Predefined Process 3">
            <a:extLst>
              <a:ext uri="{FF2B5EF4-FFF2-40B4-BE49-F238E27FC236}">
                <a16:creationId xmlns:a16="http://schemas.microsoft.com/office/drawing/2014/main" id="{A02968EE-DCFF-2254-000E-3D8A9D5F3082}"/>
              </a:ext>
            </a:extLst>
          </p:cNvPr>
          <p:cNvSpPr/>
          <p:nvPr/>
        </p:nvSpPr>
        <p:spPr>
          <a:xfrm>
            <a:off x="8809736" y="1687614"/>
            <a:ext cx="1464310" cy="594360"/>
          </a:xfrm>
          <a:prstGeom prst="flowChartPredefined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mazon Ember" panose="020B0603020204020204" pitchFamily="34" charset="0"/>
                <a:ea typeface="Times New Roman" panose="02020603050405020304" pitchFamily="18" charset="0"/>
                <a:cs typeface="+mn-cs"/>
              </a:rPr>
              <a:t>Generative AI Model</a:t>
            </a:r>
            <a:endParaRPr kumimoji="0" lang="en-IN" sz="1200" b="1"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p:txBody>
      </p:sp>
      <p:sp>
        <p:nvSpPr>
          <p:cNvPr id="6" name="Right Arrow 5">
            <a:extLst>
              <a:ext uri="{FF2B5EF4-FFF2-40B4-BE49-F238E27FC236}">
                <a16:creationId xmlns:a16="http://schemas.microsoft.com/office/drawing/2014/main" id="{BE87AEA9-B51C-A548-2A6D-848DC06654AF}"/>
              </a:ext>
            </a:extLst>
          </p:cNvPr>
          <p:cNvSpPr/>
          <p:nvPr/>
        </p:nvSpPr>
        <p:spPr>
          <a:xfrm>
            <a:off x="8087106" y="1911134"/>
            <a:ext cx="626110" cy="242570"/>
          </a:xfrm>
          <a:prstGeom prst="rightArrow">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ight Arrow 6">
            <a:extLst>
              <a:ext uri="{FF2B5EF4-FFF2-40B4-BE49-F238E27FC236}">
                <a16:creationId xmlns:a16="http://schemas.microsoft.com/office/drawing/2014/main" id="{0AF02830-AABE-8AEF-90C0-D2B65809A219}"/>
              </a:ext>
            </a:extLst>
          </p:cNvPr>
          <p:cNvSpPr/>
          <p:nvPr/>
        </p:nvSpPr>
        <p:spPr>
          <a:xfrm rot="5400000">
            <a:off x="9262491" y="2564549"/>
            <a:ext cx="626110" cy="242570"/>
          </a:xfrm>
          <a:prstGeom prst="rightArrow">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8A6B4AE5-8A49-B4FA-B998-9723B83646C2}"/>
              </a:ext>
            </a:extLst>
          </p:cNvPr>
          <p:cNvSpPr/>
          <p:nvPr/>
        </p:nvSpPr>
        <p:spPr>
          <a:xfrm>
            <a:off x="3845052" y="3741257"/>
            <a:ext cx="7849108" cy="82550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Outcome from the Foundation Model ( completion)</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96F8AF7C-7BC4-611B-E852-D646F7CA42AD}"/>
              </a:ext>
            </a:extLst>
          </p:cNvPr>
          <p:cNvPicPr>
            <a:picLocks noChangeAspect="1"/>
          </p:cNvPicPr>
          <p:nvPr/>
        </p:nvPicPr>
        <p:blipFill>
          <a:blip r:embed="rId2"/>
          <a:stretch>
            <a:fillRect/>
          </a:stretch>
        </p:blipFill>
        <p:spPr>
          <a:xfrm>
            <a:off x="3845052" y="4556781"/>
            <a:ext cx="7882382" cy="2197100"/>
          </a:xfrm>
          <a:prstGeom prst="rect">
            <a:avLst/>
          </a:prstGeom>
          <a:ln>
            <a:solidFill>
              <a:schemeClr val="accent1">
                <a:shade val="15000"/>
              </a:schemeClr>
            </a:solidFill>
          </a:ln>
        </p:spPr>
      </p:pic>
      <p:sp>
        <p:nvSpPr>
          <p:cNvPr id="11" name="TextBox 10">
            <a:extLst>
              <a:ext uri="{FF2B5EF4-FFF2-40B4-BE49-F238E27FC236}">
                <a16:creationId xmlns:a16="http://schemas.microsoft.com/office/drawing/2014/main" id="{C9662637-357E-6045-F614-C3AE2369A878}"/>
              </a:ext>
            </a:extLst>
          </p:cNvPr>
          <p:cNvSpPr txBox="1"/>
          <p:nvPr/>
        </p:nvSpPr>
        <p:spPr>
          <a:xfrm>
            <a:off x="691388" y="675840"/>
            <a:ext cx="7111492" cy="2817053"/>
          </a:xfrm>
          <a:prstGeom prst="rect">
            <a:avLst/>
          </a:prstGeom>
          <a:no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Agent</a:t>
            </a:r>
            <a:r>
              <a:rPr kumimoji="0" lang="en-IN" sz="1800" b="0"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Compose an apologetic email to a customer regarding a shipping delay of a purchased product within 30 words. Include politeness and these details:</a:t>
            </a:r>
            <a:endParaRPr kumimoji="0" lang="en-IN"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a:p>
            <a:pPr marL="285750" lvl="0" indent="-285750">
              <a:lnSpc>
                <a:spcPct val="115000"/>
              </a:lnSpc>
              <a:buFont typeface="Arial" panose="020B0604020202020204" pitchFamily="34" charset="0"/>
              <a:buChar char="•"/>
            </a:pPr>
            <a:r>
              <a:rPr lang="en-US" sz="1800" dirty="0">
                <a:effectLst/>
                <a:latin typeface="Amazon Ember" panose="020B0603020204020204" pitchFamily="34" charset="0"/>
                <a:ea typeface="Amazon Ember" panose="020B0603020204020204" pitchFamily="34" charset="0"/>
                <a:cs typeface="Amazon Ember" panose="020B0603020204020204" pitchFamily="34" charset="0"/>
              </a:rPr>
              <a:t>Severe weather affected the transportation.</a:t>
            </a:r>
            <a:endParaRPr lang="en-IN" sz="1800" dirty="0">
              <a:effectLst/>
              <a:latin typeface="Amazon Ember" panose="020B0603020204020204" pitchFamily="34" charset="0"/>
              <a:ea typeface="Amazon Ember" panose="020B0603020204020204" pitchFamily="34" charset="0"/>
              <a:cs typeface="Amazon Ember" panose="020B0603020204020204" pitchFamily="34" charset="0"/>
            </a:endParaRPr>
          </a:p>
          <a:p>
            <a:pPr marL="285750" lvl="0" indent="-285750">
              <a:lnSpc>
                <a:spcPct val="115000"/>
              </a:lnSpc>
              <a:buFont typeface="Arial" panose="020B0604020202020204" pitchFamily="34" charset="0"/>
              <a:buChar char="•"/>
            </a:pPr>
            <a:r>
              <a:rPr lang="en-US" sz="1800" dirty="0">
                <a:effectLst/>
                <a:latin typeface="Amazon Ember" panose="020B0603020204020204" pitchFamily="34" charset="0"/>
                <a:ea typeface="Amazon Ember" panose="020B0603020204020204" pitchFamily="34" charset="0"/>
                <a:cs typeface="Amazon Ember" panose="020B0603020204020204" pitchFamily="34" charset="0"/>
              </a:rPr>
              <a:t>Customer is eligible full refund if delay in delivery exceeds 48 hours.</a:t>
            </a:r>
            <a:endParaRPr lang="en-IN" sz="1800" dirty="0">
              <a:effectLst/>
              <a:latin typeface="Amazon Ember" panose="020B0603020204020204" pitchFamily="34" charset="0"/>
              <a:ea typeface="Amazon Ember" panose="020B0603020204020204" pitchFamily="34" charset="0"/>
              <a:cs typeface="Amazon Ember" panose="020B0603020204020204" pitchFamily="34" charset="0"/>
            </a:endParaRPr>
          </a:p>
          <a:p>
            <a:pPr marL="285750" lvl="0" indent="-285750">
              <a:lnSpc>
                <a:spcPct val="115000"/>
              </a:lnSpc>
              <a:buFont typeface="Arial" panose="020B0604020202020204" pitchFamily="34" charset="0"/>
              <a:buChar char="•"/>
            </a:pPr>
            <a:r>
              <a:rPr lang="en-US" sz="1800" dirty="0">
                <a:effectLst/>
                <a:latin typeface="Amazon Ember" panose="020B0603020204020204" pitchFamily="34" charset="0"/>
                <a:ea typeface="Amazon Ember" panose="020B0603020204020204" pitchFamily="34" charset="0"/>
                <a:cs typeface="Amazon Ember" panose="020B0603020204020204" pitchFamily="34" charset="0"/>
              </a:rPr>
              <a:t>Customer is eligible full refund ff the product gets damaged during delivery.</a:t>
            </a:r>
            <a:endParaRPr lang="en-IN" sz="1800" dirty="0">
              <a:effectLst/>
              <a:latin typeface="Amazon Ember" panose="020B0603020204020204" pitchFamily="34" charset="0"/>
              <a:ea typeface="Amazon Ember" panose="020B0603020204020204" pitchFamily="34" charset="0"/>
              <a:cs typeface="Amazon Ember" panose="020B0603020204020204" pitchFamily="34" charset="0"/>
            </a:endParaRPr>
          </a:p>
          <a:p>
            <a:pPr marL="285750" lvl="0" indent="-285750">
              <a:lnSpc>
                <a:spcPct val="115000"/>
              </a:lnSpc>
              <a:spcAft>
                <a:spcPts val="1000"/>
              </a:spcAft>
              <a:buFont typeface="Arial" panose="020B0604020202020204" pitchFamily="34" charset="0"/>
              <a:buChar char="•"/>
            </a:pPr>
            <a:r>
              <a:rPr lang="en-US" sz="1800" dirty="0">
                <a:effectLst/>
                <a:latin typeface="Amazon Ember" panose="020B0603020204020204" pitchFamily="34" charset="0"/>
                <a:ea typeface="Amazon Ember" panose="020B0603020204020204" pitchFamily="34" charset="0"/>
                <a:cs typeface="Amazon Ember" panose="020B0603020204020204" pitchFamily="34" charset="0"/>
              </a:rPr>
              <a:t>The customer has prime purchase status.</a:t>
            </a:r>
            <a:endParaRPr lang="en-IN" sz="1800" dirty="0">
              <a:effectLst/>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1946968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2D467-44A7-692E-EAB7-59896089387F}"/>
            </a:ext>
          </a:extLst>
        </p:cNvPr>
        <p:cNvGrpSpPr/>
        <p:nvPr/>
      </p:nvGrpSpPr>
      <p:grpSpPr>
        <a:xfrm>
          <a:off x="0" y="0"/>
          <a:ext cx="0" cy="0"/>
          <a:chOff x="0" y="0"/>
          <a:chExt cx="0" cy="0"/>
        </a:xfrm>
      </p:grpSpPr>
      <p:sp>
        <p:nvSpPr>
          <p:cNvPr id="13" name="Rounded Rectangle 12">
            <a:extLst>
              <a:ext uri="{FF2B5EF4-FFF2-40B4-BE49-F238E27FC236}">
                <a16:creationId xmlns:a16="http://schemas.microsoft.com/office/drawing/2014/main" id="{1C908F62-9162-D6C1-0AC6-371FF1ADBF31}"/>
              </a:ext>
            </a:extLst>
          </p:cNvPr>
          <p:cNvSpPr/>
          <p:nvPr/>
        </p:nvSpPr>
        <p:spPr>
          <a:xfrm>
            <a:off x="4406900" y="2806700"/>
            <a:ext cx="26924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Figure 4-8</a:t>
            </a:r>
          </a:p>
        </p:txBody>
      </p:sp>
    </p:spTree>
    <p:extLst>
      <p:ext uri="{BB962C8B-B14F-4D97-AF65-F5344CB8AC3E}">
        <p14:creationId xmlns:p14="http://schemas.microsoft.com/office/powerpoint/2010/main" val="735885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FDC7BE-A75A-9759-19D6-A56341C6FAED}"/>
              </a:ext>
            </a:extLst>
          </p:cNvPr>
          <p:cNvSpPr txBox="1"/>
          <p:nvPr/>
        </p:nvSpPr>
        <p:spPr>
          <a:xfrm>
            <a:off x="879094" y="1780414"/>
            <a:ext cx="7111492" cy="646331"/>
          </a:xfrm>
          <a:prstGeom prst="rect">
            <a:avLst/>
          </a:prstGeom>
          <a:no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Review</a:t>
            </a:r>
            <a:r>
              <a:rPr kumimoji="0" lang="en-IN" sz="1800" b="0"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This pizza is the worst I've ever had.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Sentiment</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a:t>
            </a:r>
            <a:endParaRPr kumimoji="0" lang="en-IN"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 name="Picture 1">
            <a:extLst>
              <a:ext uri="{FF2B5EF4-FFF2-40B4-BE49-F238E27FC236}">
                <a16:creationId xmlns:a16="http://schemas.microsoft.com/office/drawing/2014/main" id="{466733D6-2189-FC4D-5852-90D1937981F2}"/>
              </a:ext>
            </a:extLst>
          </p:cNvPr>
          <p:cNvPicPr>
            <a:picLocks noChangeAspect="1"/>
          </p:cNvPicPr>
          <p:nvPr/>
        </p:nvPicPr>
        <p:blipFill>
          <a:blip r:embed="rId2"/>
          <a:stretch>
            <a:fillRect/>
          </a:stretch>
        </p:blipFill>
        <p:spPr>
          <a:xfrm>
            <a:off x="3158222" y="3865143"/>
            <a:ext cx="8092370" cy="1421767"/>
          </a:xfrm>
          <a:prstGeom prst="rect">
            <a:avLst/>
          </a:prstGeom>
        </p:spPr>
      </p:pic>
      <p:sp>
        <p:nvSpPr>
          <p:cNvPr id="3" name="Rectangle 2">
            <a:extLst>
              <a:ext uri="{FF2B5EF4-FFF2-40B4-BE49-F238E27FC236}">
                <a16:creationId xmlns:a16="http://schemas.microsoft.com/office/drawing/2014/main" id="{2338C75C-3692-1763-CA25-C6FC42151F0C}"/>
              </a:ext>
            </a:extLst>
          </p:cNvPr>
          <p:cNvSpPr/>
          <p:nvPr/>
        </p:nvSpPr>
        <p:spPr>
          <a:xfrm>
            <a:off x="879094" y="1303605"/>
            <a:ext cx="7111492" cy="474345"/>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prompt</a:t>
            </a:r>
          </a:p>
        </p:txBody>
      </p:sp>
      <p:sp>
        <p:nvSpPr>
          <p:cNvPr id="4" name="Predefined Process 3">
            <a:extLst>
              <a:ext uri="{FF2B5EF4-FFF2-40B4-BE49-F238E27FC236}">
                <a16:creationId xmlns:a16="http://schemas.microsoft.com/office/drawing/2014/main" id="{95AFECA9-2ECD-7891-4689-AE3BFBC5BC83}"/>
              </a:ext>
            </a:extLst>
          </p:cNvPr>
          <p:cNvSpPr/>
          <p:nvPr/>
        </p:nvSpPr>
        <p:spPr>
          <a:xfrm>
            <a:off x="8809736" y="1687614"/>
            <a:ext cx="1464310" cy="594360"/>
          </a:xfrm>
          <a:prstGeom prst="flowChartPredefined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mazon Ember" panose="020B0603020204020204" pitchFamily="34" charset="0"/>
                <a:ea typeface="Times New Roman" panose="02020603050405020304" pitchFamily="18" charset="0"/>
                <a:cs typeface="+mn-cs"/>
              </a:rPr>
              <a:t>Generative AI Model</a:t>
            </a:r>
            <a:endParaRPr kumimoji="0" lang="en-IN" sz="1200" b="1"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p:txBody>
      </p:sp>
      <p:sp>
        <p:nvSpPr>
          <p:cNvPr id="6" name="Right Arrow 5">
            <a:extLst>
              <a:ext uri="{FF2B5EF4-FFF2-40B4-BE49-F238E27FC236}">
                <a16:creationId xmlns:a16="http://schemas.microsoft.com/office/drawing/2014/main" id="{7B4549B2-7C50-A419-5DD7-1DC1143DA042}"/>
              </a:ext>
            </a:extLst>
          </p:cNvPr>
          <p:cNvSpPr/>
          <p:nvPr/>
        </p:nvSpPr>
        <p:spPr>
          <a:xfrm>
            <a:off x="8087106" y="1911134"/>
            <a:ext cx="626110" cy="242570"/>
          </a:xfrm>
          <a:prstGeom prst="rightArrow">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ight Arrow 6">
            <a:extLst>
              <a:ext uri="{FF2B5EF4-FFF2-40B4-BE49-F238E27FC236}">
                <a16:creationId xmlns:a16="http://schemas.microsoft.com/office/drawing/2014/main" id="{DFC7E29E-3AEC-CD86-05B5-F0E47930568B}"/>
              </a:ext>
            </a:extLst>
          </p:cNvPr>
          <p:cNvSpPr/>
          <p:nvPr/>
        </p:nvSpPr>
        <p:spPr>
          <a:xfrm rot="5400000">
            <a:off x="9262491" y="2564549"/>
            <a:ext cx="626110" cy="242570"/>
          </a:xfrm>
          <a:prstGeom prst="rightArrow">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C92EB3B7-E7AE-4CDF-6493-2BF9B20C3FD9}"/>
              </a:ext>
            </a:extLst>
          </p:cNvPr>
          <p:cNvSpPr/>
          <p:nvPr/>
        </p:nvSpPr>
        <p:spPr>
          <a:xfrm>
            <a:off x="3231593" y="3146898"/>
            <a:ext cx="7849108" cy="82550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Outcome from the Foundation Model ( completion)</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7521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BD6A7-D257-8834-60A3-596573B2ECA6}"/>
            </a:ext>
          </a:extLst>
        </p:cNvPr>
        <p:cNvGrpSpPr/>
        <p:nvPr/>
      </p:nvGrpSpPr>
      <p:grpSpPr>
        <a:xfrm>
          <a:off x="0" y="0"/>
          <a:ext cx="0" cy="0"/>
          <a:chOff x="0" y="0"/>
          <a:chExt cx="0" cy="0"/>
        </a:xfrm>
      </p:grpSpPr>
      <p:sp>
        <p:nvSpPr>
          <p:cNvPr id="13" name="Rounded Rectangle 12">
            <a:extLst>
              <a:ext uri="{FF2B5EF4-FFF2-40B4-BE49-F238E27FC236}">
                <a16:creationId xmlns:a16="http://schemas.microsoft.com/office/drawing/2014/main" id="{33C34CD3-22A6-E07C-9400-81FB9A416D90}"/>
              </a:ext>
            </a:extLst>
          </p:cNvPr>
          <p:cNvSpPr/>
          <p:nvPr/>
        </p:nvSpPr>
        <p:spPr>
          <a:xfrm>
            <a:off x="4406900" y="2806700"/>
            <a:ext cx="26924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Figure 4-9</a:t>
            </a:r>
          </a:p>
        </p:txBody>
      </p:sp>
    </p:spTree>
    <p:extLst>
      <p:ext uri="{BB962C8B-B14F-4D97-AF65-F5344CB8AC3E}">
        <p14:creationId xmlns:p14="http://schemas.microsoft.com/office/powerpoint/2010/main" val="4215605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DC0803-4708-0EF9-80F0-F9E79C98C9DE}"/>
              </a:ext>
            </a:extLst>
          </p:cNvPr>
          <p:cNvSpPr/>
          <p:nvPr/>
        </p:nvSpPr>
        <p:spPr>
          <a:xfrm>
            <a:off x="4666413" y="912297"/>
            <a:ext cx="2246649" cy="566695"/>
          </a:xfrm>
          <a:prstGeom prst="rect">
            <a:avLst/>
          </a:prstGeom>
          <a:solidFill>
            <a:schemeClr val="bg1">
              <a:lumMod val="7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Foundation Model</a:t>
            </a:r>
          </a:p>
        </p:txBody>
      </p:sp>
      <p:sp>
        <p:nvSpPr>
          <p:cNvPr id="4" name="Oval Callout 3">
            <a:extLst>
              <a:ext uri="{FF2B5EF4-FFF2-40B4-BE49-F238E27FC236}">
                <a16:creationId xmlns:a16="http://schemas.microsoft.com/office/drawing/2014/main" id="{A2F989A9-2FA8-F9D5-17EC-072E716325BF}"/>
              </a:ext>
            </a:extLst>
          </p:cNvPr>
          <p:cNvSpPr/>
          <p:nvPr/>
        </p:nvSpPr>
        <p:spPr>
          <a:xfrm>
            <a:off x="155039" y="762818"/>
            <a:ext cx="3489036" cy="1088414"/>
          </a:xfrm>
          <a:prstGeom prst="wedgeEllipseCallout">
            <a:avLst/>
          </a:prstGeom>
          <a:solidFill>
            <a:schemeClr val="bg1">
              <a:lumMod val="7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Prompt ( how to fix the dashboard of the Mercedes-Benz GLC Coupe 2024 )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8" name="Picture 7">
            <a:extLst>
              <a:ext uri="{FF2B5EF4-FFF2-40B4-BE49-F238E27FC236}">
                <a16:creationId xmlns:a16="http://schemas.microsoft.com/office/drawing/2014/main" id="{79CE9B81-B215-DDFE-0132-96CC82C8B047}"/>
              </a:ext>
            </a:extLst>
          </p:cNvPr>
          <p:cNvPicPr>
            <a:picLocks noChangeAspect="1"/>
          </p:cNvPicPr>
          <p:nvPr/>
        </p:nvPicPr>
        <p:blipFill>
          <a:blip r:embed="rId3"/>
          <a:stretch>
            <a:fillRect/>
          </a:stretch>
        </p:blipFill>
        <p:spPr>
          <a:xfrm>
            <a:off x="4447091" y="2623817"/>
            <a:ext cx="7207060" cy="3562596"/>
          </a:xfrm>
          <a:prstGeom prst="rect">
            <a:avLst/>
          </a:prstGeom>
          <a:solidFill>
            <a:schemeClr val="bg1">
              <a:lumMod val="75000"/>
            </a:schemeClr>
          </a:solidFill>
          <a:ln>
            <a:solidFill>
              <a:schemeClr val="accent1">
                <a:shade val="15000"/>
              </a:schemeClr>
            </a:solidFill>
          </a:ln>
        </p:spPr>
      </p:pic>
      <p:sp>
        <p:nvSpPr>
          <p:cNvPr id="9" name="Rectangle 8">
            <a:extLst>
              <a:ext uri="{FF2B5EF4-FFF2-40B4-BE49-F238E27FC236}">
                <a16:creationId xmlns:a16="http://schemas.microsoft.com/office/drawing/2014/main" id="{3472B568-940F-5A8A-20E9-577B2420C9C4}"/>
              </a:ext>
            </a:extLst>
          </p:cNvPr>
          <p:cNvSpPr/>
          <p:nvPr/>
        </p:nvSpPr>
        <p:spPr>
          <a:xfrm>
            <a:off x="8050621" y="912296"/>
            <a:ext cx="2246649" cy="566695"/>
          </a:xfrm>
          <a:prstGeom prst="rect">
            <a:avLst/>
          </a:prstGeom>
          <a:solidFill>
            <a:schemeClr val="bg1">
              <a:lumMod val="7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Response ( completion) </a:t>
            </a:r>
          </a:p>
        </p:txBody>
      </p:sp>
      <p:sp>
        <p:nvSpPr>
          <p:cNvPr id="10" name="Down Arrow 9">
            <a:extLst>
              <a:ext uri="{FF2B5EF4-FFF2-40B4-BE49-F238E27FC236}">
                <a16:creationId xmlns:a16="http://schemas.microsoft.com/office/drawing/2014/main" id="{FA639FD1-2FF3-E959-25C4-974812D95DF6}"/>
              </a:ext>
            </a:extLst>
          </p:cNvPr>
          <p:cNvSpPr/>
          <p:nvPr/>
        </p:nvSpPr>
        <p:spPr>
          <a:xfrm rot="16200000">
            <a:off x="4025077" y="1032785"/>
            <a:ext cx="310597" cy="413777"/>
          </a:xfrm>
          <a:prstGeom prst="downArrow">
            <a:avLst/>
          </a:prstGeom>
          <a:solidFill>
            <a:schemeClr val="bg1">
              <a:lumMod val="7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Down Arrow 10">
            <a:extLst>
              <a:ext uri="{FF2B5EF4-FFF2-40B4-BE49-F238E27FC236}">
                <a16:creationId xmlns:a16="http://schemas.microsoft.com/office/drawing/2014/main" id="{D468E0C6-F4B4-0F5C-5B72-5A30340F2780}"/>
              </a:ext>
            </a:extLst>
          </p:cNvPr>
          <p:cNvSpPr/>
          <p:nvPr/>
        </p:nvSpPr>
        <p:spPr>
          <a:xfrm rot="16200000">
            <a:off x="7327974" y="979534"/>
            <a:ext cx="310597" cy="413777"/>
          </a:xfrm>
          <a:prstGeom prst="downArrow">
            <a:avLst/>
          </a:prstGeom>
          <a:solidFill>
            <a:schemeClr val="bg1">
              <a:lumMod val="7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Left Brace 11">
            <a:extLst>
              <a:ext uri="{FF2B5EF4-FFF2-40B4-BE49-F238E27FC236}">
                <a16:creationId xmlns:a16="http://schemas.microsoft.com/office/drawing/2014/main" id="{2E3DC968-470E-FF2E-14A7-E6995E3CDEEF}"/>
              </a:ext>
            </a:extLst>
          </p:cNvPr>
          <p:cNvSpPr/>
          <p:nvPr/>
        </p:nvSpPr>
        <p:spPr>
          <a:xfrm rot="5400000">
            <a:off x="5887146" y="-3692144"/>
            <a:ext cx="469900" cy="11580312"/>
          </a:xfrm>
          <a:prstGeom prst="leftBrace">
            <a:avLst/>
          </a:prstGeom>
          <a:noFill/>
          <a:ln>
            <a:solidFill>
              <a:schemeClr val="accent1">
                <a:shade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Bent Arrow 13">
            <a:extLst>
              <a:ext uri="{FF2B5EF4-FFF2-40B4-BE49-F238E27FC236}">
                <a16:creationId xmlns:a16="http://schemas.microsoft.com/office/drawing/2014/main" id="{45479C40-DC2F-5111-E4D0-F590998D9088}"/>
              </a:ext>
            </a:extLst>
          </p:cNvPr>
          <p:cNvSpPr/>
          <p:nvPr/>
        </p:nvSpPr>
        <p:spPr>
          <a:xfrm>
            <a:off x="2926278" y="3857222"/>
            <a:ext cx="807551" cy="379736"/>
          </a:xfrm>
          <a:prstGeom prst="bentArrow">
            <a:avLst/>
          </a:prstGeom>
          <a:solidFill>
            <a:schemeClr val="bg1">
              <a:lumMod val="7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2" name="Down Arrow 1">
            <a:extLst>
              <a:ext uri="{FF2B5EF4-FFF2-40B4-BE49-F238E27FC236}">
                <a16:creationId xmlns:a16="http://schemas.microsoft.com/office/drawing/2014/main" id="{602110BA-DE5C-93B5-1577-27491C05846B}"/>
              </a:ext>
            </a:extLst>
          </p:cNvPr>
          <p:cNvSpPr/>
          <p:nvPr/>
        </p:nvSpPr>
        <p:spPr>
          <a:xfrm>
            <a:off x="9018646" y="1644343"/>
            <a:ext cx="310597" cy="413777"/>
          </a:xfrm>
          <a:prstGeom prst="downArrow">
            <a:avLst/>
          </a:prstGeom>
          <a:solidFill>
            <a:schemeClr val="bg1">
              <a:lumMod val="7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439840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FDC7BE-A75A-9759-19D6-A56341C6FAED}"/>
              </a:ext>
            </a:extLst>
          </p:cNvPr>
          <p:cNvSpPr txBox="1"/>
          <p:nvPr/>
        </p:nvSpPr>
        <p:spPr>
          <a:xfrm>
            <a:off x="879094" y="1331936"/>
            <a:ext cx="7111492" cy="1477328"/>
          </a:xfrm>
          <a:prstGeom prst="rect">
            <a:avLst/>
          </a:prstGeom>
          <a:no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Review</a:t>
            </a:r>
            <a:r>
              <a:rPr kumimoji="0" lang="en-IN" sz="1800" b="0"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This pizza is the worst I've ever had.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Sentiment</a:t>
            </a: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 Negative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Review</a:t>
            </a:r>
            <a:r>
              <a:rPr kumimoji="0" lang="en-IN" sz="1800" b="0"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Just had the most delicious homemade pasta for dinner.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Sentiment</a:t>
            </a: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3" name="Picture 2">
            <a:extLst>
              <a:ext uri="{FF2B5EF4-FFF2-40B4-BE49-F238E27FC236}">
                <a16:creationId xmlns:a16="http://schemas.microsoft.com/office/drawing/2014/main" id="{6E46035C-C566-1CC0-592F-6579AF5B2DDC}"/>
              </a:ext>
            </a:extLst>
          </p:cNvPr>
          <p:cNvPicPr>
            <a:picLocks noChangeAspect="1"/>
          </p:cNvPicPr>
          <p:nvPr/>
        </p:nvPicPr>
        <p:blipFill>
          <a:blip r:embed="rId2"/>
          <a:stretch>
            <a:fillRect/>
          </a:stretch>
        </p:blipFill>
        <p:spPr>
          <a:xfrm>
            <a:off x="3231592" y="3992083"/>
            <a:ext cx="7849109" cy="1699827"/>
          </a:xfrm>
          <a:prstGeom prst="rect">
            <a:avLst/>
          </a:prstGeom>
          <a:ln>
            <a:solidFill>
              <a:schemeClr val="tx1"/>
            </a:solidFill>
          </a:ln>
        </p:spPr>
      </p:pic>
      <p:sp>
        <p:nvSpPr>
          <p:cNvPr id="6" name="Rectangle 5">
            <a:extLst>
              <a:ext uri="{FF2B5EF4-FFF2-40B4-BE49-F238E27FC236}">
                <a16:creationId xmlns:a16="http://schemas.microsoft.com/office/drawing/2014/main" id="{01F27CA8-606B-9693-3263-164CC03D905B}"/>
              </a:ext>
            </a:extLst>
          </p:cNvPr>
          <p:cNvSpPr/>
          <p:nvPr/>
        </p:nvSpPr>
        <p:spPr>
          <a:xfrm>
            <a:off x="879094" y="840620"/>
            <a:ext cx="7111492" cy="474345"/>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prompt</a:t>
            </a:r>
          </a:p>
        </p:txBody>
      </p:sp>
      <p:sp>
        <p:nvSpPr>
          <p:cNvPr id="7" name="Predefined Process 6">
            <a:extLst>
              <a:ext uri="{FF2B5EF4-FFF2-40B4-BE49-F238E27FC236}">
                <a16:creationId xmlns:a16="http://schemas.microsoft.com/office/drawing/2014/main" id="{8F6FF345-50D9-0521-FAA3-39BFB80BD9EB}"/>
              </a:ext>
            </a:extLst>
          </p:cNvPr>
          <p:cNvSpPr/>
          <p:nvPr/>
        </p:nvSpPr>
        <p:spPr>
          <a:xfrm>
            <a:off x="8809736" y="1687614"/>
            <a:ext cx="1464310" cy="594360"/>
          </a:xfrm>
          <a:prstGeom prst="flowChartPredefined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mazon Ember" panose="020B0603020204020204" pitchFamily="34" charset="0"/>
                <a:ea typeface="Times New Roman" panose="02020603050405020304" pitchFamily="18" charset="0"/>
                <a:cs typeface="+mn-cs"/>
              </a:rPr>
              <a:t>Generative AI Model</a:t>
            </a:r>
            <a:endParaRPr kumimoji="0" lang="en-IN" sz="1200" b="1"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p:txBody>
      </p:sp>
      <p:sp>
        <p:nvSpPr>
          <p:cNvPr id="8" name="Right Arrow 7">
            <a:extLst>
              <a:ext uri="{FF2B5EF4-FFF2-40B4-BE49-F238E27FC236}">
                <a16:creationId xmlns:a16="http://schemas.microsoft.com/office/drawing/2014/main" id="{741DA509-2867-D274-DE57-F792F00C0B8B}"/>
              </a:ext>
            </a:extLst>
          </p:cNvPr>
          <p:cNvSpPr/>
          <p:nvPr/>
        </p:nvSpPr>
        <p:spPr>
          <a:xfrm>
            <a:off x="8087106" y="1911134"/>
            <a:ext cx="626110" cy="242570"/>
          </a:xfrm>
          <a:prstGeom prst="rightArrow">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ight Arrow 8">
            <a:extLst>
              <a:ext uri="{FF2B5EF4-FFF2-40B4-BE49-F238E27FC236}">
                <a16:creationId xmlns:a16="http://schemas.microsoft.com/office/drawing/2014/main" id="{0D267C32-AD7F-7BA0-42C6-EDA59A9EB843}"/>
              </a:ext>
            </a:extLst>
          </p:cNvPr>
          <p:cNvSpPr/>
          <p:nvPr/>
        </p:nvSpPr>
        <p:spPr>
          <a:xfrm rot="5400000">
            <a:off x="9262491" y="2564549"/>
            <a:ext cx="626110" cy="242570"/>
          </a:xfrm>
          <a:prstGeom prst="rightArrow">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274EF2E-F28D-DDCF-3378-CA79031D0192}"/>
              </a:ext>
            </a:extLst>
          </p:cNvPr>
          <p:cNvSpPr/>
          <p:nvPr/>
        </p:nvSpPr>
        <p:spPr>
          <a:xfrm>
            <a:off x="3231593" y="3146898"/>
            <a:ext cx="7849108" cy="82550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Outcome from the Foundation Model ( completion)</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095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629B4-1FD7-F1CF-5793-F1B058AA9557}"/>
            </a:ext>
          </a:extLst>
        </p:cNvPr>
        <p:cNvGrpSpPr/>
        <p:nvPr/>
      </p:nvGrpSpPr>
      <p:grpSpPr>
        <a:xfrm>
          <a:off x="0" y="0"/>
          <a:ext cx="0" cy="0"/>
          <a:chOff x="0" y="0"/>
          <a:chExt cx="0" cy="0"/>
        </a:xfrm>
      </p:grpSpPr>
      <p:sp>
        <p:nvSpPr>
          <p:cNvPr id="13" name="Rounded Rectangle 12">
            <a:extLst>
              <a:ext uri="{FF2B5EF4-FFF2-40B4-BE49-F238E27FC236}">
                <a16:creationId xmlns:a16="http://schemas.microsoft.com/office/drawing/2014/main" id="{9A786800-A97D-7080-C813-3409C2AC394A}"/>
              </a:ext>
            </a:extLst>
          </p:cNvPr>
          <p:cNvSpPr/>
          <p:nvPr/>
        </p:nvSpPr>
        <p:spPr>
          <a:xfrm>
            <a:off x="4406900" y="2806700"/>
            <a:ext cx="26924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Figure 4-10</a:t>
            </a:r>
          </a:p>
        </p:txBody>
      </p:sp>
    </p:spTree>
    <p:extLst>
      <p:ext uri="{BB962C8B-B14F-4D97-AF65-F5344CB8AC3E}">
        <p14:creationId xmlns:p14="http://schemas.microsoft.com/office/powerpoint/2010/main" val="539614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FDC7BE-A75A-9759-19D6-A56341C6FAED}"/>
              </a:ext>
            </a:extLst>
          </p:cNvPr>
          <p:cNvSpPr txBox="1"/>
          <p:nvPr/>
        </p:nvSpPr>
        <p:spPr>
          <a:xfrm>
            <a:off x="647600" y="712751"/>
            <a:ext cx="7111492" cy="2862322"/>
          </a:xfrm>
          <a:prstGeom prst="rect">
            <a:avLst/>
          </a:prstGeom>
          <a:no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Review</a:t>
            </a:r>
            <a:r>
              <a:rPr kumimoji="0" lang="en-IN" sz="1800" b="0"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This pizza is the worst I've ever had.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Sentiment</a:t>
            </a: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 Negative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Review</a:t>
            </a:r>
            <a:r>
              <a:rPr kumimoji="0" lang="en-IN" sz="1800" b="0"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Just had the most delicious homemade pasta for dinner.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Sentiment</a:t>
            </a: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 Positive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Review</a:t>
            </a:r>
            <a:r>
              <a:rPr kumimoji="0" lang="en-IN" sz="1800" b="0"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I'll send you the recipe for that amazing chocolate cake.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Sentiment</a:t>
            </a: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 Neutral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Review</a:t>
            </a:r>
            <a:r>
              <a:rPr kumimoji="0" lang="en-IN" sz="1800" b="0"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This new restaurant's dessert menu is simply mind-blowing!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Sentiment</a:t>
            </a:r>
            <a:r>
              <a:rPr kumimoji="0" lang="en-US"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pic>
        <p:nvPicPr>
          <p:cNvPr id="2" name="Picture 1">
            <a:extLst>
              <a:ext uri="{FF2B5EF4-FFF2-40B4-BE49-F238E27FC236}">
                <a16:creationId xmlns:a16="http://schemas.microsoft.com/office/drawing/2014/main" id="{CEFD981D-B1C9-EA04-D8CE-A9EB5CB46314}"/>
              </a:ext>
            </a:extLst>
          </p:cNvPr>
          <p:cNvPicPr>
            <a:picLocks noChangeAspect="1"/>
          </p:cNvPicPr>
          <p:nvPr/>
        </p:nvPicPr>
        <p:blipFill>
          <a:blip r:embed="rId2"/>
          <a:stretch>
            <a:fillRect/>
          </a:stretch>
        </p:blipFill>
        <p:spPr>
          <a:xfrm>
            <a:off x="3578833" y="4553466"/>
            <a:ext cx="7849108" cy="2180213"/>
          </a:xfrm>
          <a:prstGeom prst="rect">
            <a:avLst/>
          </a:prstGeom>
          <a:ln>
            <a:solidFill>
              <a:schemeClr val="accent1">
                <a:shade val="15000"/>
              </a:schemeClr>
            </a:solidFill>
          </a:ln>
        </p:spPr>
      </p:pic>
      <p:sp>
        <p:nvSpPr>
          <p:cNvPr id="6" name="Rectangle 5">
            <a:extLst>
              <a:ext uri="{FF2B5EF4-FFF2-40B4-BE49-F238E27FC236}">
                <a16:creationId xmlns:a16="http://schemas.microsoft.com/office/drawing/2014/main" id="{54D32511-BAAD-B98F-ABB9-740DBACA9AAB}"/>
              </a:ext>
            </a:extLst>
          </p:cNvPr>
          <p:cNvSpPr/>
          <p:nvPr/>
        </p:nvSpPr>
        <p:spPr>
          <a:xfrm>
            <a:off x="647600" y="238406"/>
            <a:ext cx="7111492" cy="474345"/>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prompt</a:t>
            </a:r>
          </a:p>
        </p:txBody>
      </p:sp>
      <p:sp>
        <p:nvSpPr>
          <p:cNvPr id="7" name="Predefined Process 6">
            <a:extLst>
              <a:ext uri="{FF2B5EF4-FFF2-40B4-BE49-F238E27FC236}">
                <a16:creationId xmlns:a16="http://schemas.microsoft.com/office/drawing/2014/main" id="{D3F31EEE-AC87-D540-ADFC-4E4CEFDD0092}"/>
              </a:ext>
            </a:extLst>
          </p:cNvPr>
          <p:cNvSpPr/>
          <p:nvPr/>
        </p:nvSpPr>
        <p:spPr>
          <a:xfrm>
            <a:off x="8809736" y="1880847"/>
            <a:ext cx="1464310" cy="594360"/>
          </a:xfrm>
          <a:prstGeom prst="flowChartPredefined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mazon Ember" panose="020B0603020204020204" pitchFamily="34" charset="0"/>
                <a:ea typeface="Times New Roman" panose="02020603050405020304" pitchFamily="18" charset="0"/>
                <a:cs typeface="+mn-cs"/>
              </a:rPr>
              <a:t>Generative AI Model</a:t>
            </a:r>
            <a:endParaRPr kumimoji="0" lang="en-IN" sz="1200" b="1" i="0" u="none" strike="noStrike" kern="120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n-cs"/>
            </a:endParaRPr>
          </a:p>
        </p:txBody>
      </p:sp>
      <p:sp>
        <p:nvSpPr>
          <p:cNvPr id="8" name="Right Arrow 7">
            <a:extLst>
              <a:ext uri="{FF2B5EF4-FFF2-40B4-BE49-F238E27FC236}">
                <a16:creationId xmlns:a16="http://schemas.microsoft.com/office/drawing/2014/main" id="{A0206FDF-DB43-71E3-15A0-8C30168C0935}"/>
              </a:ext>
            </a:extLst>
          </p:cNvPr>
          <p:cNvSpPr/>
          <p:nvPr/>
        </p:nvSpPr>
        <p:spPr>
          <a:xfrm>
            <a:off x="8087106" y="2104367"/>
            <a:ext cx="626110" cy="242570"/>
          </a:xfrm>
          <a:prstGeom prst="rightArrow">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ight Arrow 8">
            <a:extLst>
              <a:ext uri="{FF2B5EF4-FFF2-40B4-BE49-F238E27FC236}">
                <a16:creationId xmlns:a16="http://schemas.microsoft.com/office/drawing/2014/main" id="{D41AC0BD-5DEB-0C1D-AB87-09639A90037A}"/>
              </a:ext>
            </a:extLst>
          </p:cNvPr>
          <p:cNvSpPr/>
          <p:nvPr/>
        </p:nvSpPr>
        <p:spPr>
          <a:xfrm rot="5400000">
            <a:off x="9262491" y="2757782"/>
            <a:ext cx="626110" cy="242570"/>
          </a:xfrm>
          <a:prstGeom prst="rightArrow">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CAD670E1-91DC-F7A3-1442-42F7D6284F58}"/>
              </a:ext>
            </a:extLst>
          </p:cNvPr>
          <p:cNvSpPr/>
          <p:nvPr/>
        </p:nvSpPr>
        <p:spPr>
          <a:xfrm>
            <a:off x="3578834" y="3735328"/>
            <a:ext cx="7849108" cy="82550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Outcome from the Foundation Model ( completion)</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935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BCDE8-E606-9633-2D81-ADD1E4712A21}"/>
            </a:ext>
          </a:extLst>
        </p:cNvPr>
        <p:cNvGrpSpPr/>
        <p:nvPr/>
      </p:nvGrpSpPr>
      <p:grpSpPr>
        <a:xfrm>
          <a:off x="0" y="0"/>
          <a:ext cx="0" cy="0"/>
          <a:chOff x="0" y="0"/>
          <a:chExt cx="0" cy="0"/>
        </a:xfrm>
      </p:grpSpPr>
      <p:sp>
        <p:nvSpPr>
          <p:cNvPr id="13" name="Rounded Rectangle 12">
            <a:extLst>
              <a:ext uri="{FF2B5EF4-FFF2-40B4-BE49-F238E27FC236}">
                <a16:creationId xmlns:a16="http://schemas.microsoft.com/office/drawing/2014/main" id="{F10E9E92-804E-782E-B751-1DBA1A580251}"/>
              </a:ext>
            </a:extLst>
          </p:cNvPr>
          <p:cNvSpPr/>
          <p:nvPr/>
        </p:nvSpPr>
        <p:spPr>
          <a:xfrm>
            <a:off x="4406900" y="2806700"/>
            <a:ext cx="26924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Figure 4-11</a:t>
            </a:r>
          </a:p>
        </p:txBody>
      </p:sp>
    </p:spTree>
    <p:extLst>
      <p:ext uri="{BB962C8B-B14F-4D97-AF65-F5344CB8AC3E}">
        <p14:creationId xmlns:p14="http://schemas.microsoft.com/office/powerpoint/2010/main" val="1911611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FDC7BE-A75A-9759-19D6-A56341C6FAED}"/>
              </a:ext>
            </a:extLst>
          </p:cNvPr>
          <p:cNvSpPr txBox="1"/>
          <p:nvPr/>
        </p:nvSpPr>
        <p:spPr>
          <a:xfrm>
            <a:off x="855944" y="769014"/>
            <a:ext cx="7111492" cy="3693319"/>
          </a:xfrm>
          <a:prstGeom prst="rect">
            <a:avLst/>
          </a:prstGeom>
          <a:no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716"/>
                </a:solidFill>
                <a:effectLst/>
                <a:highlight>
                  <a:srgbClr val="FFFFFF"/>
                </a:highlight>
                <a:uLnTx/>
                <a:uFillTx/>
                <a:latin typeface="Amazon Ember" panose="020B0603020204020204" pitchFamily="34" charset="0"/>
                <a:ea typeface="Times New Roman" panose="02020603050405020304" pitchFamily="18" charset="0"/>
                <a:cs typeface="+mn-cs"/>
              </a:rPr>
              <a:t>On a given week during Xmas, the footfall of visitors of a famous city mall were </a:t>
            </a:r>
            <a:r>
              <a:rPr kumimoji="0" lang="en-IN" sz="1800" b="1" i="0" u="none" strike="noStrike" kern="1200" cap="none" spc="0" normalizeH="0" baseline="0" noProof="0" dirty="0">
                <a:ln>
                  <a:noFill/>
                </a:ln>
                <a:solidFill>
                  <a:srgbClr val="000716"/>
                </a:solidFill>
                <a:effectLst/>
                <a:highlight>
                  <a:srgbClr val="FFFFFF"/>
                </a:highlight>
                <a:uLnTx/>
                <a:uFillTx/>
                <a:latin typeface="Amazon Ember" panose="020B0603020204020204" pitchFamily="34" charset="0"/>
                <a:ea typeface="Times New Roman" panose="02020603050405020304" pitchFamily="18" charset="0"/>
                <a:cs typeface="+mn-cs"/>
              </a:rPr>
              <a:t>Monday</a:t>
            </a:r>
            <a:r>
              <a:rPr kumimoji="0" lang="en-IN" sz="1800" b="0" i="0" u="none" strike="noStrike" kern="1200" cap="none" spc="0" normalizeH="0" baseline="0" noProof="0" dirty="0">
                <a:ln>
                  <a:noFill/>
                </a:ln>
                <a:solidFill>
                  <a:srgbClr val="000716"/>
                </a:solidFill>
                <a:effectLst/>
                <a:highlight>
                  <a:srgbClr val="FFFFFF"/>
                </a:highlight>
                <a:uLnTx/>
                <a:uFillTx/>
                <a:latin typeface="Amazon Ember" panose="020B0603020204020204" pitchFamily="34" charset="0"/>
                <a:ea typeface="Times New Roman" panose="02020603050405020304" pitchFamily="18" charset="0"/>
                <a:cs typeface="+mn-cs"/>
              </a:rPr>
              <a:t>: 20000 visitors </a:t>
            </a:r>
            <a:r>
              <a:rPr kumimoji="0" lang="en-IN" sz="1800" b="1" i="0" u="none" strike="noStrike" kern="1200" cap="none" spc="0" normalizeH="0" baseline="0" noProof="0" dirty="0">
                <a:ln>
                  <a:noFill/>
                </a:ln>
                <a:solidFill>
                  <a:srgbClr val="000716"/>
                </a:solidFill>
                <a:effectLst/>
                <a:highlight>
                  <a:srgbClr val="FFFFFF"/>
                </a:highlight>
                <a:uLnTx/>
                <a:uFillTx/>
                <a:latin typeface="Amazon Ember" panose="020B0603020204020204" pitchFamily="34" charset="0"/>
                <a:ea typeface="Times New Roman" panose="02020603050405020304" pitchFamily="18" charset="0"/>
                <a:cs typeface="+mn-cs"/>
              </a:rPr>
              <a:t>Tuesday</a:t>
            </a:r>
            <a:r>
              <a:rPr kumimoji="0" lang="en-IN" sz="1800" b="0" i="0" u="none" strike="noStrike" kern="1200" cap="none" spc="0" normalizeH="0" baseline="0" noProof="0" dirty="0">
                <a:ln>
                  <a:noFill/>
                </a:ln>
                <a:solidFill>
                  <a:srgbClr val="000716"/>
                </a:solidFill>
                <a:effectLst/>
                <a:highlight>
                  <a:srgbClr val="FFFFFF"/>
                </a:highlight>
                <a:uLnTx/>
                <a:uFillTx/>
                <a:latin typeface="Amazon Ember" panose="020B0603020204020204" pitchFamily="34" charset="0"/>
                <a:ea typeface="Times New Roman" panose="02020603050405020304" pitchFamily="18" charset="0"/>
                <a:cs typeface="+mn-cs"/>
              </a:rPr>
              <a:t>: 21000 visitors </a:t>
            </a:r>
            <a:r>
              <a:rPr kumimoji="0" lang="en-IN" sz="1800" b="1" i="0" u="none" strike="noStrike" kern="1200" cap="none" spc="0" normalizeH="0" baseline="0" noProof="0" dirty="0">
                <a:ln>
                  <a:noFill/>
                </a:ln>
                <a:solidFill>
                  <a:srgbClr val="000716"/>
                </a:solidFill>
                <a:effectLst/>
                <a:highlight>
                  <a:srgbClr val="FFFFFF"/>
                </a:highlight>
                <a:uLnTx/>
                <a:uFillTx/>
                <a:latin typeface="Amazon Ember" panose="020B0603020204020204" pitchFamily="34" charset="0"/>
                <a:ea typeface="Times New Roman" panose="02020603050405020304" pitchFamily="18" charset="0"/>
                <a:cs typeface="+mn-cs"/>
              </a:rPr>
              <a:t>Wednesday</a:t>
            </a:r>
            <a:r>
              <a:rPr kumimoji="0" lang="en-IN" sz="1800" b="0" i="0" u="none" strike="noStrike" kern="1200" cap="none" spc="0" normalizeH="0" baseline="0" noProof="0" dirty="0">
                <a:ln>
                  <a:noFill/>
                </a:ln>
                <a:solidFill>
                  <a:srgbClr val="000716"/>
                </a:solidFill>
                <a:effectLst/>
                <a:highlight>
                  <a:srgbClr val="FFFFFF"/>
                </a:highlight>
                <a:uLnTx/>
                <a:uFillTx/>
                <a:latin typeface="Amazon Ember" panose="020B0603020204020204" pitchFamily="34" charset="0"/>
                <a:ea typeface="Times New Roman" panose="02020603050405020304" pitchFamily="18" charset="0"/>
                <a:cs typeface="+mn-cs"/>
              </a:rPr>
              <a:t>: 22000 visitors There is trend that same average visitors footfall during the weekend.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00716"/>
                </a:solidFill>
                <a:effectLst/>
                <a:highlight>
                  <a:srgbClr val="FFFFFF"/>
                </a:highlight>
                <a:uLnTx/>
                <a:uFillTx/>
                <a:latin typeface="Amazon Ember" panose="020B0603020204020204" pitchFamily="34" charset="0"/>
                <a:ea typeface="Times New Roman" panose="02020603050405020304" pitchFamily="18" charset="0"/>
                <a:cs typeface="+mn-cs"/>
              </a:rPr>
              <a:t>Question</a:t>
            </a:r>
            <a:r>
              <a:rPr kumimoji="0" lang="en-IN" sz="1800" b="0" i="0" u="none" strike="noStrike" kern="1200" cap="none" spc="0" normalizeH="0" baseline="0" noProof="0" dirty="0">
                <a:ln>
                  <a:noFill/>
                </a:ln>
                <a:solidFill>
                  <a:srgbClr val="000716"/>
                </a:solidFill>
                <a:effectLst/>
                <a:highlight>
                  <a:srgbClr val="FFFFFF"/>
                </a:highlight>
                <a:uLnTx/>
                <a:uFillTx/>
                <a:latin typeface="Amazon Ember" panose="020B0603020204020204" pitchFamily="34" charset="0"/>
                <a:ea typeface="Times New Roman" panose="02020603050405020304" pitchFamily="18" charset="0"/>
                <a:cs typeface="+mn-cs"/>
              </a:rPr>
              <a:t>: How many visitors can we expect on Friday?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00716"/>
                </a:solidFill>
                <a:effectLst/>
                <a:highlight>
                  <a:srgbClr val="FFFFFF"/>
                </a:highlight>
                <a:uLnTx/>
                <a:uFillTx/>
                <a:latin typeface="Amazon Ember" panose="020B0603020204020204" pitchFamily="34" charset="0"/>
                <a:ea typeface="Times New Roman" panose="02020603050405020304" pitchFamily="18" charset="0"/>
                <a:cs typeface="+mn-cs"/>
              </a:rPr>
              <a:t>Answer</a:t>
            </a:r>
            <a:r>
              <a:rPr kumimoji="0" lang="en-IN" sz="1800" b="0" i="0" u="none" strike="noStrike" kern="1200" cap="none" spc="0" normalizeH="0" baseline="0" noProof="0" dirty="0">
                <a:ln>
                  <a:noFill/>
                </a:ln>
                <a:solidFill>
                  <a:srgbClr val="000716"/>
                </a:solidFill>
                <a:effectLst/>
                <a:highlight>
                  <a:srgbClr val="FFFFFF"/>
                </a:highlight>
                <a:uLnTx/>
                <a:uFillTx/>
                <a:latin typeface="Amazon Ember" panose="020B0603020204020204" pitchFamily="34" charset="0"/>
                <a:ea typeface="Times New Roman" panose="02020603050405020304" pitchFamily="18" charset="0"/>
                <a:cs typeface="+mn-cs"/>
              </a:rPr>
              <a:t>: Based on the numbers given and without any more information, there is a daily decrease of 1000 visitors. If we assume this trend will continue during the following days, we can expect 22000 visitors on the next day that would be Thursday, and therefore 23000 visitors on the next day that would be Friday. </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00716"/>
                </a:solidFill>
                <a:effectLst/>
                <a:highlight>
                  <a:srgbClr val="FFFFFF"/>
                </a:highlight>
                <a:uLnTx/>
                <a:uFillTx/>
                <a:latin typeface="Amazon Ember" panose="020B0603020204020204" pitchFamily="34" charset="0"/>
                <a:ea typeface="Times New Roman" panose="02020603050405020304" pitchFamily="18" charset="0"/>
                <a:cs typeface="+mn-cs"/>
              </a:rPr>
              <a:t>Question</a:t>
            </a:r>
            <a:r>
              <a:rPr kumimoji="0" lang="en-IN" sz="1800" b="0" i="0" u="none" strike="noStrike" kern="1200" cap="none" spc="0" normalizeH="0" baseline="0" noProof="0" dirty="0">
                <a:ln>
                  <a:noFill/>
                </a:ln>
                <a:solidFill>
                  <a:srgbClr val="000716"/>
                </a:solidFill>
                <a:effectLst/>
                <a:highlight>
                  <a:srgbClr val="FFFFFF"/>
                </a:highlight>
                <a:uLnTx/>
                <a:uFillTx/>
                <a:latin typeface="Amazon Ember" panose="020B0603020204020204" pitchFamily="34" charset="0"/>
                <a:ea typeface="Times New Roman" panose="02020603050405020304" pitchFamily="18" charset="0"/>
                <a:cs typeface="+mn-cs"/>
              </a:rPr>
              <a:t>: How many visitors can we expect on Saturday and Sunday? </a:t>
            </a:r>
            <a:r>
              <a:rPr kumimoji="0" lang="en-US" altLang="en-US" sz="1800" b="0" i="0" u="none" strike="noStrike" kern="1200" cap="none" spc="0" normalizeH="0" baseline="0" noProof="0" dirty="0">
                <a:ln>
                  <a:noFill/>
                </a:ln>
                <a:solidFill>
                  <a:srgbClr val="000716"/>
                </a:solidFill>
                <a:effectLst/>
                <a:highlight>
                  <a:srgbClr val="FFFFFF"/>
                </a:highlight>
                <a:uLnTx/>
                <a:uFillTx/>
                <a:latin typeface="Amazon Ember" panose="020B0603020204020204" pitchFamily="34" charset="0"/>
                <a:ea typeface="+mn-ea"/>
                <a:cs typeface="+mn-cs"/>
              </a:rPr>
              <a:t>(Think Step-by-Step)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00716"/>
                </a:solidFill>
                <a:effectLst/>
                <a:highlight>
                  <a:srgbClr val="FFFFFF"/>
                </a:highlight>
                <a:uLnTx/>
                <a:uFillTx/>
                <a:latin typeface="Amazon Ember" panose="020B0603020204020204" pitchFamily="34" charset="0"/>
                <a:ea typeface="Times New Roman" panose="02020603050405020304" pitchFamily="18" charset="0"/>
                <a:cs typeface="+mn-cs"/>
              </a:rPr>
              <a:t>Answer</a:t>
            </a:r>
            <a:r>
              <a:rPr kumimoji="0" lang="en-IN" sz="1800" b="0" i="0" u="none" strike="noStrike" kern="1200" cap="none" spc="0" normalizeH="0" baseline="0" noProof="0" dirty="0">
                <a:ln>
                  <a:noFill/>
                </a:ln>
                <a:solidFill>
                  <a:srgbClr val="000716"/>
                </a:solidFill>
                <a:effectLst/>
                <a:highlight>
                  <a:srgbClr val="FFFFFF"/>
                </a:highlight>
                <a:uLnTx/>
                <a:uFillTx/>
                <a:latin typeface="Amazon Ember" panose="020B0603020204020204" pitchFamily="34" charset="0"/>
                <a:ea typeface="Times New Roman" panose="02020603050405020304" pitchFamily="18" charset="0"/>
                <a:cs typeface="+mn-cs"/>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2" name="Rectangle 1">
            <a:extLst>
              <a:ext uri="{FF2B5EF4-FFF2-40B4-BE49-F238E27FC236}">
                <a16:creationId xmlns:a16="http://schemas.microsoft.com/office/drawing/2014/main" id="{CA0A2045-3B80-F40B-B9E4-94BB653DA2A4}"/>
              </a:ext>
            </a:extLst>
          </p:cNvPr>
          <p:cNvSpPr/>
          <p:nvPr/>
        </p:nvSpPr>
        <p:spPr>
          <a:xfrm>
            <a:off x="855944" y="294669"/>
            <a:ext cx="7111492" cy="474345"/>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prompt</a:t>
            </a:r>
          </a:p>
        </p:txBody>
      </p:sp>
    </p:spTree>
    <p:extLst>
      <p:ext uri="{BB962C8B-B14F-4D97-AF65-F5344CB8AC3E}">
        <p14:creationId xmlns:p14="http://schemas.microsoft.com/office/powerpoint/2010/main" val="1301549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FDC7BE-A75A-9759-19D6-A56341C6FAED}"/>
              </a:ext>
            </a:extLst>
          </p:cNvPr>
          <p:cNvSpPr txBox="1"/>
          <p:nvPr/>
        </p:nvSpPr>
        <p:spPr>
          <a:xfrm>
            <a:off x="2197100" y="1063179"/>
            <a:ext cx="7849108" cy="5262979"/>
          </a:xfrm>
          <a:prstGeom prst="rect">
            <a:avLst/>
          </a:prstGeom>
          <a:solidFill>
            <a:schemeClr val="bg1"/>
          </a:solid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Okay, let's think through the answer to the second question step-by-step: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Question</a:t>
            </a:r>
            <a:r>
              <a:rPr kumimoji="0" lang="en-IN" sz="1400" b="0"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 How many visitors can we expect on Saturday and Sunday?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Step 1</a:t>
            </a:r>
            <a:r>
              <a:rPr kumimoji="0" lang="en-IN" sz="1400" b="0"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 Analyse the given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 The visitor footfall on Monday was 20,000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 The visitor footfall on Tuesday was 21,000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 The visitor footfall on Wednesday was 22,000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 There is a trend of the same average visitor footfall during the weekend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Step 2</a:t>
            </a:r>
            <a:r>
              <a:rPr kumimoji="0" lang="en-IN" sz="1400" b="0"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 Determine the expected visitor footfall on Thursday and Friday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 The answer states that based on the daily decrease of 1,000 visitors, the expected visitor footfall on Thursday would be 22,000 and on Friday would be 23,000.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Step 3</a:t>
            </a:r>
            <a:r>
              <a:rPr kumimoji="0" lang="en-IN" sz="1400" b="0"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 Estimate the expected visitor footfall on Saturday and Sunday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 Since the question states that there is a trend of the same average visitor footfall during the weekend, we can assume that the average of the weekday visitor footfall would apply to the weekend as well.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 The average of the weekday visitor footfall is (20,000 + 21,000 + 22,000 + 23,000) / 4 = 21,500 visitors.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Step 4</a:t>
            </a:r>
            <a:r>
              <a:rPr kumimoji="0" lang="en-IN" sz="1400" b="0"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 Conclude the expected visitor footfall on Saturday and Sunday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 Based on the assumption of the same average visitor footfall during the weekend, we can expect 21,500 visitors on both Saturday and Sunday.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In summary, the answer 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Saturday: 21,500 visitors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Sunday: 21,500 visitors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effectLst/>
                <a:uLnTx/>
                <a:uFillTx/>
                <a:latin typeface="Amazon Ember" panose="020B0603020204020204" pitchFamily="34" charset="0"/>
                <a:ea typeface="Times New Roman" panose="02020603050405020304" pitchFamily="18" charset="0"/>
                <a:cs typeface="+mn-cs"/>
              </a:rPr>
              <a:t>The key assumption made is that the trend of the same average visitor footfall during the weekend holds true.</a:t>
            </a:r>
            <a:endParaRPr kumimoji="0" lang="en-IN" sz="1400" b="0" i="0" u="none" strike="noStrike" kern="1200" cap="none" spc="0" normalizeH="0" baseline="0" noProof="0" dirty="0">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2" name="Rectangle 1">
            <a:extLst>
              <a:ext uri="{FF2B5EF4-FFF2-40B4-BE49-F238E27FC236}">
                <a16:creationId xmlns:a16="http://schemas.microsoft.com/office/drawing/2014/main" id="{00E63709-1A7B-480D-6113-8D2389EBB76F}"/>
              </a:ext>
            </a:extLst>
          </p:cNvPr>
          <p:cNvSpPr/>
          <p:nvPr/>
        </p:nvSpPr>
        <p:spPr>
          <a:xfrm>
            <a:off x="2197100" y="237679"/>
            <a:ext cx="7849108" cy="82550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Outcome from the Foundation Model ( completion)</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2589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A67D0-5B3F-1401-4181-EFA507E2BD5B}"/>
            </a:ext>
          </a:extLst>
        </p:cNvPr>
        <p:cNvGrpSpPr/>
        <p:nvPr/>
      </p:nvGrpSpPr>
      <p:grpSpPr>
        <a:xfrm>
          <a:off x="0" y="0"/>
          <a:ext cx="0" cy="0"/>
          <a:chOff x="0" y="0"/>
          <a:chExt cx="0" cy="0"/>
        </a:xfrm>
      </p:grpSpPr>
      <p:sp>
        <p:nvSpPr>
          <p:cNvPr id="13" name="Rounded Rectangle 12">
            <a:extLst>
              <a:ext uri="{FF2B5EF4-FFF2-40B4-BE49-F238E27FC236}">
                <a16:creationId xmlns:a16="http://schemas.microsoft.com/office/drawing/2014/main" id="{5D47F6CC-CBA3-AAFD-4E72-01E9CEE467FE}"/>
              </a:ext>
            </a:extLst>
          </p:cNvPr>
          <p:cNvSpPr/>
          <p:nvPr/>
        </p:nvSpPr>
        <p:spPr>
          <a:xfrm>
            <a:off x="4406900" y="2806700"/>
            <a:ext cx="26924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Figure 4-</a:t>
            </a:r>
            <a:r>
              <a:rPr lang="en-US"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2</a:t>
            </a:r>
            <a:endPar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21016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DC0803-4708-0EF9-80F0-F9E79C98C9DE}"/>
              </a:ext>
            </a:extLst>
          </p:cNvPr>
          <p:cNvSpPr/>
          <p:nvPr/>
        </p:nvSpPr>
        <p:spPr>
          <a:xfrm>
            <a:off x="4571830" y="570722"/>
            <a:ext cx="2755900" cy="800100"/>
          </a:xfrm>
          <a:prstGeom prst="rect">
            <a:avLst/>
          </a:prstGeom>
          <a:solidFill>
            <a:schemeClr val="bg1">
              <a:lumMod val="7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Foundation Model ( Text-2-Text type )</a:t>
            </a:r>
          </a:p>
        </p:txBody>
      </p:sp>
      <p:sp>
        <p:nvSpPr>
          <p:cNvPr id="9" name="Rectangle 8">
            <a:extLst>
              <a:ext uri="{FF2B5EF4-FFF2-40B4-BE49-F238E27FC236}">
                <a16:creationId xmlns:a16="http://schemas.microsoft.com/office/drawing/2014/main" id="{3472B568-940F-5A8A-20E9-577B2420C9C4}"/>
              </a:ext>
            </a:extLst>
          </p:cNvPr>
          <p:cNvSpPr/>
          <p:nvPr/>
        </p:nvSpPr>
        <p:spPr>
          <a:xfrm>
            <a:off x="8565553" y="570722"/>
            <a:ext cx="2755900" cy="800100"/>
          </a:xfrm>
          <a:prstGeom prst="rect">
            <a:avLst/>
          </a:prstGeom>
          <a:solidFill>
            <a:schemeClr val="bg1">
              <a:lumMod val="7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Completion ( Text type) </a:t>
            </a:r>
          </a:p>
        </p:txBody>
      </p:sp>
      <p:sp>
        <p:nvSpPr>
          <p:cNvPr id="11" name="Down Arrow 10">
            <a:extLst>
              <a:ext uri="{FF2B5EF4-FFF2-40B4-BE49-F238E27FC236}">
                <a16:creationId xmlns:a16="http://schemas.microsoft.com/office/drawing/2014/main" id="{D468E0C6-F4B4-0F5C-5B72-5A30340F2780}"/>
              </a:ext>
            </a:extLst>
          </p:cNvPr>
          <p:cNvSpPr/>
          <p:nvPr/>
        </p:nvSpPr>
        <p:spPr>
          <a:xfrm rot="16200000">
            <a:off x="3905335" y="678672"/>
            <a:ext cx="381000" cy="584200"/>
          </a:xfrm>
          <a:prstGeom prst="downArrow">
            <a:avLst/>
          </a:prstGeom>
          <a:solidFill>
            <a:schemeClr val="bg1">
              <a:lumMod val="7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2" name="Down Arrow 1">
            <a:extLst>
              <a:ext uri="{FF2B5EF4-FFF2-40B4-BE49-F238E27FC236}">
                <a16:creationId xmlns:a16="http://schemas.microsoft.com/office/drawing/2014/main" id="{04FA27A5-308D-250D-1F79-046F6001C070}"/>
              </a:ext>
            </a:extLst>
          </p:cNvPr>
          <p:cNvSpPr/>
          <p:nvPr/>
        </p:nvSpPr>
        <p:spPr>
          <a:xfrm rot="16200000">
            <a:off x="7772059" y="678672"/>
            <a:ext cx="381000" cy="584200"/>
          </a:xfrm>
          <a:prstGeom prst="downArrow">
            <a:avLst/>
          </a:prstGeom>
          <a:solidFill>
            <a:schemeClr val="bg1">
              <a:lumMod val="7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6" name="Rectangle 5">
            <a:extLst>
              <a:ext uri="{FF2B5EF4-FFF2-40B4-BE49-F238E27FC236}">
                <a16:creationId xmlns:a16="http://schemas.microsoft.com/office/drawing/2014/main" id="{F859DB75-4078-12AD-F8D9-D6BC46BBE817}"/>
              </a:ext>
            </a:extLst>
          </p:cNvPr>
          <p:cNvSpPr/>
          <p:nvPr/>
        </p:nvSpPr>
        <p:spPr>
          <a:xfrm>
            <a:off x="1143170" y="570722"/>
            <a:ext cx="2514430" cy="800100"/>
          </a:xfrm>
          <a:prstGeom prst="rect">
            <a:avLst/>
          </a:prstGeom>
          <a:solidFill>
            <a:schemeClr val="bg1">
              <a:lumMod val="7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Prompt ( Text type)</a:t>
            </a:r>
          </a:p>
        </p:txBody>
      </p:sp>
      <p:sp>
        <p:nvSpPr>
          <p:cNvPr id="7" name="TextBox 6">
            <a:extLst>
              <a:ext uri="{FF2B5EF4-FFF2-40B4-BE49-F238E27FC236}">
                <a16:creationId xmlns:a16="http://schemas.microsoft.com/office/drawing/2014/main" id="{FEFF9E49-8D66-1A0E-0646-29EE95397346}"/>
              </a:ext>
            </a:extLst>
          </p:cNvPr>
          <p:cNvSpPr txBox="1"/>
          <p:nvPr/>
        </p:nvSpPr>
        <p:spPr>
          <a:xfrm>
            <a:off x="4546427" y="1765300"/>
            <a:ext cx="3708232"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Text based Prompts</a:t>
            </a:r>
          </a:p>
        </p:txBody>
      </p:sp>
      <p:sp>
        <p:nvSpPr>
          <p:cNvPr id="13" name="Rectangle 12">
            <a:extLst>
              <a:ext uri="{FF2B5EF4-FFF2-40B4-BE49-F238E27FC236}">
                <a16:creationId xmlns:a16="http://schemas.microsoft.com/office/drawing/2014/main" id="{3202DC54-9DDA-F808-1125-CE78640878FC}"/>
              </a:ext>
            </a:extLst>
          </p:cNvPr>
          <p:cNvSpPr/>
          <p:nvPr/>
        </p:nvSpPr>
        <p:spPr>
          <a:xfrm>
            <a:off x="4571830" y="2737628"/>
            <a:ext cx="2755900" cy="800100"/>
          </a:xfrm>
          <a:prstGeom prst="rect">
            <a:avLst/>
          </a:prstGeom>
          <a:solidFill>
            <a:schemeClr val="bg1">
              <a:lumMod val="7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Foundation Model ( Text-2-Image type )</a:t>
            </a:r>
          </a:p>
        </p:txBody>
      </p:sp>
      <p:sp>
        <p:nvSpPr>
          <p:cNvPr id="15" name="Rectangle 14">
            <a:extLst>
              <a:ext uri="{FF2B5EF4-FFF2-40B4-BE49-F238E27FC236}">
                <a16:creationId xmlns:a16="http://schemas.microsoft.com/office/drawing/2014/main" id="{517C2822-DAE2-14E2-2C1C-CF70EEF4D8D7}"/>
              </a:ext>
            </a:extLst>
          </p:cNvPr>
          <p:cNvSpPr/>
          <p:nvPr/>
        </p:nvSpPr>
        <p:spPr>
          <a:xfrm>
            <a:off x="8565553" y="2737628"/>
            <a:ext cx="2755900" cy="800100"/>
          </a:xfrm>
          <a:prstGeom prst="rect">
            <a:avLst/>
          </a:prstGeom>
          <a:solidFill>
            <a:schemeClr val="bg1">
              <a:lumMod val="7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Completion ( Image type) </a:t>
            </a:r>
          </a:p>
        </p:txBody>
      </p:sp>
      <p:sp>
        <p:nvSpPr>
          <p:cNvPr id="16" name="Down Arrow 15">
            <a:extLst>
              <a:ext uri="{FF2B5EF4-FFF2-40B4-BE49-F238E27FC236}">
                <a16:creationId xmlns:a16="http://schemas.microsoft.com/office/drawing/2014/main" id="{E7DCCA9E-B1B4-B039-FC62-D26D5CDE6AC0}"/>
              </a:ext>
            </a:extLst>
          </p:cNvPr>
          <p:cNvSpPr/>
          <p:nvPr/>
        </p:nvSpPr>
        <p:spPr>
          <a:xfrm rot="16200000">
            <a:off x="3905335" y="2845578"/>
            <a:ext cx="381000" cy="584200"/>
          </a:xfrm>
          <a:prstGeom prst="downArrow">
            <a:avLst/>
          </a:prstGeom>
          <a:solidFill>
            <a:schemeClr val="bg1">
              <a:lumMod val="7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7" name="Down Arrow 16">
            <a:extLst>
              <a:ext uri="{FF2B5EF4-FFF2-40B4-BE49-F238E27FC236}">
                <a16:creationId xmlns:a16="http://schemas.microsoft.com/office/drawing/2014/main" id="{94C2F359-0723-1D74-C47B-C49DB3F9ACDB}"/>
              </a:ext>
            </a:extLst>
          </p:cNvPr>
          <p:cNvSpPr/>
          <p:nvPr/>
        </p:nvSpPr>
        <p:spPr>
          <a:xfrm rot="16200000">
            <a:off x="7772059" y="2845578"/>
            <a:ext cx="381000" cy="584200"/>
          </a:xfrm>
          <a:prstGeom prst="downArrow">
            <a:avLst/>
          </a:prstGeom>
          <a:solidFill>
            <a:schemeClr val="bg1">
              <a:lumMod val="7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Rectangle 17">
            <a:extLst>
              <a:ext uri="{FF2B5EF4-FFF2-40B4-BE49-F238E27FC236}">
                <a16:creationId xmlns:a16="http://schemas.microsoft.com/office/drawing/2014/main" id="{2497FAD4-6E4F-FFAE-56AA-024684049A53}"/>
              </a:ext>
            </a:extLst>
          </p:cNvPr>
          <p:cNvSpPr/>
          <p:nvPr/>
        </p:nvSpPr>
        <p:spPr>
          <a:xfrm>
            <a:off x="1143170" y="2737628"/>
            <a:ext cx="2514430" cy="800100"/>
          </a:xfrm>
          <a:prstGeom prst="rect">
            <a:avLst/>
          </a:prstGeom>
          <a:solidFill>
            <a:schemeClr val="bg1">
              <a:lumMod val="7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Prompt ( Text type)</a:t>
            </a:r>
          </a:p>
        </p:txBody>
      </p:sp>
      <p:sp>
        <p:nvSpPr>
          <p:cNvPr id="19" name="TextBox 18">
            <a:extLst>
              <a:ext uri="{FF2B5EF4-FFF2-40B4-BE49-F238E27FC236}">
                <a16:creationId xmlns:a16="http://schemas.microsoft.com/office/drawing/2014/main" id="{DFD8B658-8BE1-F5BA-C852-CE041F2DDEAF}"/>
              </a:ext>
            </a:extLst>
          </p:cNvPr>
          <p:cNvSpPr txBox="1"/>
          <p:nvPr/>
        </p:nvSpPr>
        <p:spPr>
          <a:xfrm>
            <a:off x="4546427" y="3932206"/>
            <a:ext cx="3708232"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Image based Prompts</a:t>
            </a:r>
          </a:p>
        </p:txBody>
      </p:sp>
      <p:sp>
        <p:nvSpPr>
          <p:cNvPr id="20" name="Rectangle 19">
            <a:extLst>
              <a:ext uri="{FF2B5EF4-FFF2-40B4-BE49-F238E27FC236}">
                <a16:creationId xmlns:a16="http://schemas.microsoft.com/office/drawing/2014/main" id="{6B59C66D-5072-2272-CE87-3CF82FC5ABA3}"/>
              </a:ext>
            </a:extLst>
          </p:cNvPr>
          <p:cNvSpPr/>
          <p:nvPr/>
        </p:nvSpPr>
        <p:spPr>
          <a:xfrm>
            <a:off x="4571830" y="5114083"/>
            <a:ext cx="2755900" cy="800100"/>
          </a:xfrm>
          <a:prstGeom prst="rect">
            <a:avLst/>
          </a:prstGeom>
          <a:solidFill>
            <a:schemeClr val="bg1">
              <a:lumMod val="7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Foundation Model ( Text-2-Text type )</a:t>
            </a:r>
          </a:p>
        </p:txBody>
      </p:sp>
      <p:sp>
        <p:nvSpPr>
          <p:cNvPr id="21" name="Rectangle 20">
            <a:extLst>
              <a:ext uri="{FF2B5EF4-FFF2-40B4-BE49-F238E27FC236}">
                <a16:creationId xmlns:a16="http://schemas.microsoft.com/office/drawing/2014/main" id="{2F6A064F-3315-FEDD-357E-1219DEF3A104}"/>
              </a:ext>
            </a:extLst>
          </p:cNvPr>
          <p:cNvSpPr/>
          <p:nvPr/>
        </p:nvSpPr>
        <p:spPr>
          <a:xfrm>
            <a:off x="8565553" y="5114083"/>
            <a:ext cx="2755900" cy="800100"/>
          </a:xfrm>
          <a:prstGeom prst="rect">
            <a:avLst/>
          </a:prstGeom>
          <a:solidFill>
            <a:schemeClr val="bg1">
              <a:lumMod val="7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Completion ( Image or Text type etc) </a:t>
            </a:r>
          </a:p>
        </p:txBody>
      </p:sp>
      <p:sp>
        <p:nvSpPr>
          <p:cNvPr id="22" name="Down Arrow 21">
            <a:extLst>
              <a:ext uri="{FF2B5EF4-FFF2-40B4-BE49-F238E27FC236}">
                <a16:creationId xmlns:a16="http://schemas.microsoft.com/office/drawing/2014/main" id="{AAB9712D-84D6-7C8D-7FA8-ACDE91D42E18}"/>
              </a:ext>
            </a:extLst>
          </p:cNvPr>
          <p:cNvSpPr/>
          <p:nvPr/>
        </p:nvSpPr>
        <p:spPr>
          <a:xfrm rot="16200000">
            <a:off x="3905335" y="5222033"/>
            <a:ext cx="381000" cy="584200"/>
          </a:xfrm>
          <a:prstGeom prst="downArrow">
            <a:avLst/>
          </a:prstGeom>
          <a:solidFill>
            <a:schemeClr val="bg1">
              <a:lumMod val="7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23" name="Down Arrow 22">
            <a:extLst>
              <a:ext uri="{FF2B5EF4-FFF2-40B4-BE49-F238E27FC236}">
                <a16:creationId xmlns:a16="http://schemas.microsoft.com/office/drawing/2014/main" id="{2F5232B5-376D-6D6B-AD3D-0AFA3396F142}"/>
              </a:ext>
            </a:extLst>
          </p:cNvPr>
          <p:cNvSpPr/>
          <p:nvPr/>
        </p:nvSpPr>
        <p:spPr>
          <a:xfrm rot="16200000">
            <a:off x="7772059" y="5222033"/>
            <a:ext cx="381000" cy="584200"/>
          </a:xfrm>
          <a:prstGeom prst="downArrow">
            <a:avLst/>
          </a:prstGeom>
          <a:solidFill>
            <a:schemeClr val="bg1">
              <a:lumMod val="7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Rectangle 23">
            <a:extLst>
              <a:ext uri="{FF2B5EF4-FFF2-40B4-BE49-F238E27FC236}">
                <a16:creationId xmlns:a16="http://schemas.microsoft.com/office/drawing/2014/main" id="{594E08D6-AAFC-1105-F0B0-1ED8DCAF5168}"/>
              </a:ext>
            </a:extLst>
          </p:cNvPr>
          <p:cNvSpPr/>
          <p:nvPr/>
        </p:nvSpPr>
        <p:spPr>
          <a:xfrm>
            <a:off x="1143170" y="5114083"/>
            <a:ext cx="2514430" cy="800100"/>
          </a:xfrm>
          <a:prstGeom prst="rect">
            <a:avLst/>
          </a:prstGeom>
          <a:solidFill>
            <a:schemeClr val="bg1">
              <a:lumMod val="7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Prompt ( Text + Image or Video file etc)</a:t>
            </a:r>
          </a:p>
        </p:txBody>
      </p:sp>
      <p:sp>
        <p:nvSpPr>
          <p:cNvPr id="25" name="TextBox 24">
            <a:extLst>
              <a:ext uri="{FF2B5EF4-FFF2-40B4-BE49-F238E27FC236}">
                <a16:creationId xmlns:a16="http://schemas.microsoft.com/office/drawing/2014/main" id="{2A572F90-8823-3147-4F8D-1FED0D918B44}"/>
              </a:ext>
            </a:extLst>
          </p:cNvPr>
          <p:cNvSpPr txBox="1"/>
          <p:nvPr/>
        </p:nvSpPr>
        <p:spPr>
          <a:xfrm>
            <a:off x="4546427" y="6308661"/>
            <a:ext cx="3708232"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Multimodel Prompts</a:t>
            </a:r>
          </a:p>
        </p:txBody>
      </p:sp>
    </p:spTree>
    <p:extLst>
      <p:ext uri="{BB962C8B-B14F-4D97-AF65-F5344CB8AC3E}">
        <p14:creationId xmlns:p14="http://schemas.microsoft.com/office/powerpoint/2010/main" val="795807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30F5E-1D90-91A7-89AE-B0F0A0BCD39B}"/>
            </a:ext>
          </a:extLst>
        </p:cNvPr>
        <p:cNvGrpSpPr/>
        <p:nvPr/>
      </p:nvGrpSpPr>
      <p:grpSpPr>
        <a:xfrm>
          <a:off x="0" y="0"/>
          <a:ext cx="0" cy="0"/>
          <a:chOff x="0" y="0"/>
          <a:chExt cx="0" cy="0"/>
        </a:xfrm>
      </p:grpSpPr>
      <p:sp>
        <p:nvSpPr>
          <p:cNvPr id="13" name="Rounded Rectangle 12">
            <a:extLst>
              <a:ext uri="{FF2B5EF4-FFF2-40B4-BE49-F238E27FC236}">
                <a16:creationId xmlns:a16="http://schemas.microsoft.com/office/drawing/2014/main" id="{2C212590-FC94-74EE-639D-5CAB620EE619}"/>
              </a:ext>
            </a:extLst>
          </p:cNvPr>
          <p:cNvSpPr/>
          <p:nvPr/>
        </p:nvSpPr>
        <p:spPr>
          <a:xfrm>
            <a:off x="4406900" y="2806700"/>
            <a:ext cx="26924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Figure 4-</a:t>
            </a:r>
            <a:r>
              <a:rPr lang="en-US"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3</a:t>
            </a:r>
            <a:endPar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732567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F17C9-D3C1-0FAD-173E-2619F70DD07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B44FB5D-6E1E-C4D9-0108-8A13FF728E28}"/>
              </a:ext>
            </a:extLst>
          </p:cNvPr>
          <p:cNvSpPr txBox="1"/>
          <p:nvPr/>
        </p:nvSpPr>
        <p:spPr>
          <a:xfrm>
            <a:off x="2197100" y="1185545"/>
            <a:ext cx="7797800" cy="5170646"/>
          </a:xfrm>
          <a:prstGeom prst="rect">
            <a:avLst/>
          </a:prstGeom>
          <a:no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2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Instructions</a:t>
            </a:r>
            <a:r>
              <a:rPr kumimoji="0" lang="en-IN" sz="1800" b="0"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 Summarize the book review feedback</a:t>
            </a:r>
            <a:endParaRPr kumimoji="0" lang="en-IN"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2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Role</a:t>
            </a:r>
            <a:r>
              <a:rPr kumimoji="0" lang="en-IN" sz="1800" b="0"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 Architect </a:t>
            </a:r>
            <a:endParaRPr kumimoji="0" lang="en-IN"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2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Context</a:t>
            </a:r>
            <a:r>
              <a:rPr kumimoji="0" lang="en-IN" sz="1800" b="0"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 Technology Book </a:t>
            </a:r>
            <a:endParaRPr kumimoji="0" lang="en-IN"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2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Review</a:t>
            </a:r>
            <a:r>
              <a:rPr kumimoji="0" lang="en-IN" sz="1800" b="0"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 recently had the pleasure of exploring this technology book, and I must say, I was thoroughly impressed. The variety and depth of chapters available are truly remarkable. In particular, I was delighted to discover some rare knowledge that I have been fervently searching for. This book that caught my attention was particularly relevant to my profession as a software architect. Its content provided valuable insights and perspectives that I found immensely beneficial for my work. However, I also noted that while the book was enriching for individuals in the software architect domain, it may appear somewhat convoluted for members of the developer community. Perhaps offering supplementary materials or resources to support a clearer understanding of complex concepts could enhance the accessibility of such content to a wider audience.</a:t>
            </a:r>
            <a:endParaRPr kumimoji="0" lang="en-IN"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2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Negative Prompt</a:t>
            </a:r>
            <a:r>
              <a:rPr kumimoji="0" lang="en-IN" sz="1800" b="0"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 Developer Role</a:t>
            </a:r>
            <a:endParaRPr kumimoji="0" lang="en-IN"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2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Summary</a:t>
            </a:r>
            <a:r>
              <a:rPr kumimoji="0" lang="en-IN" sz="1800" b="0"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endParaRPr kumimoji="0" lang="en-IN"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2" name="Rectangle 1">
            <a:extLst>
              <a:ext uri="{FF2B5EF4-FFF2-40B4-BE49-F238E27FC236}">
                <a16:creationId xmlns:a16="http://schemas.microsoft.com/office/drawing/2014/main" id="{AE69F126-E3C4-2828-1470-C1B60486FF2B}"/>
              </a:ext>
            </a:extLst>
          </p:cNvPr>
          <p:cNvSpPr/>
          <p:nvPr/>
        </p:nvSpPr>
        <p:spPr>
          <a:xfrm>
            <a:off x="2197100" y="711199"/>
            <a:ext cx="7797800" cy="474345"/>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prompt</a:t>
            </a:r>
          </a:p>
        </p:txBody>
      </p:sp>
    </p:spTree>
    <p:extLst>
      <p:ext uri="{BB962C8B-B14F-4D97-AF65-F5344CB8AC3E}">
        <p14:creationId xmlns:p14="http://schemas.microsoft.com/office/powerpoint/2010/main" val="2976867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5ECDC-C9E7-D04F-6149-8389E3C8583A}"/>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987FD34-566A-8680-6B64-4BC215A83B62}"/>
              </a:ext>
            </a:extLst>
          </p:cNvPr>
          <p:cNvPicPr>
            <a:picLocks noChangeAspect="1"/>
          </p:cNvPicPr>
          <p:nvPr/>
        </p:nvPicPr>
        <p:blipFill>
          <a:blip r:embed="rId2"/>
          <a:stretch>
            <a:fillRect/>
          </a:stretch>
        </p:blipFill>
        <p:spPr>
          <a:xfrm>
            <a:off x="927100" y="1790700"/>
            <a:ext cx="10642600" cy="1866900"/>
          </a:xfrm>
          <a:prstGeom prst="rect">
            <a:avLst/>
          </a:prstGeom>
        </p:spPr>
      </p:pic>
      <p:sp>
        <p:nvSpPr>
          <p:cNvPr id="2" name="Rectangle 1">
            <a:extLst>
              <a:ext uri="{FF2B5EF4-FFF2-40B4-BE49-F238E27FC236}">
                <a16:creationId xmlns:a16="http://schemas.microsoft.com/office/drawing/2014/main" id="{F2F342E9-62F8-EE41-5166-D6DC4185DF10}"/>
              </a:ext>
            </a:extLst>
          </p:cNvPr>
          <p:cNvSpPr/>
          <p:nvPr/>
        </p:nvSpPr>
        <p:spPr>
          <a:xfrm>
            <a:off x="990600" y="1092200"/>
            <a:ext cx="10490200" cy="82550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Outcome from the Foundation Model</a:t>
            </a:r>
            <a:r>
              <a:rPr lang="en-IN" b="1" dirty="0">
                <a:solidFill>
                  <a:srgbClr val="16191F"/>
                </a:solidFill>
                <a:latin typeface="Amazon Ember" panose="020B0603020204020204" pitchFamily="34" charset="0"/>
                <a:ea typeface="Amazon Ember" panose="020B0603020204020204" pitchFamily="34" charset="0"/>
                <a:cs typeface="Amazon Ember" panose="020B0603020204020204" pitchFamily="34" charset="0"/>
              </a:rPr>
              <a:t> ( completion)</a:t>
            </a:r>
            <a:endParaRPr kumimoji="0" lang="en-US" sz="1800" b="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813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E1FE6-0455-A8EF-BBDC-E4C5AD3E2D0F}"/>
            </a:ext>
          </a:extLst>
        </p:cNvPr>
        <p:cNvGrpSpPr/>
        <p:nvPr/>
      </p:nvGrpSpPr>
      <p:grpSpPr>
        <a:xfrm>
          <a:off x="0" y="0"/>
          <a:ext cx="0" cy="0"/>
          <a:chOff x="0" y="0"/>
          <a:chExt cx="0" cy="0"/>
        </a:xfrm>
      </p:grpSpPr>
      <p:sp>
        <p:nvSpPr>
          <p:cNvPr id="13" name="Rounded Rectangle 12">
            <a:extLst>
              <a:ext uri="{FF2B5EF4-FFF2-40B4-BE49-F238E27FC236}">
                <a16:creationId xmlns:a16="http://schemas.microsoft.com/office/drawing/2014/main" id="{152A1C22-2F7F-9DD4-38A8-9C8D6BC65381}"/>
              </a:ext>
            </a:extLst>
          </p:cNvPr>
          <p:cNvSpPr/>
          <p:nvPr/>
        </p:nvSpPr>
        <p:spPr>
          <a:xfrm>
            <a:off x="4406900" y="2806700"/>
            <a:ext cx="26924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Figure 4-</a:t>
            </a:r>
            <a:r>
              <a:rPr lang="en-US"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4</a:t>
            </a:r>
            <a:endPar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255317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E74A3-A9C1-5D9B-9CDF-F8EDD1136F9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AEA8198-3D8C-073F-EB8F-09EB8C881F08}"/>
              </a:ext>
            </a:extLst>
          </p:cNvPr>
          <p:cNvSpPr txBox="1"/>
          <p:nvPr/>
        </p:nvSpPr>
        <p:spPr>
          <a:xfrm>
            <a:off x="1648460" y="1166842"/>
            <a:ext cx="7797800" cy="4524315"/>
          </a:xfrm>
          <a:prstGeom prst="rect">
            <a:avLst/>
          </a:prstGeom>
          <a:noFill/>
          <a:ln>
            <a:solidFill>
              <a:schemeClr val="accent1">
                <a:shade val="1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2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Instructions</a:t>
            </a:r>
            <a:r>
              <a:rPr kumimoji="0" lang="en-IN" sz="1800" b="0"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 generate sentiment the book review feedback</a:t>
            </a:r>
            <a:endParaRPr kumimoji="0" lang="en-IN"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2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Context</a:t>
            </a:r>
            <a:r>
              <a:rPr kumimoji="0" lang="en-IN" sz="1800" b="0"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 Technology Book </a:t>
            </a:r>
            <a:endParaRPr kumimoji="0" lang="en-IN"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200" b="1"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Review</a:t>
            </a:r>
            <a:r>
              <a:rPr kumimoji="0" lang="en-IN" sz="1800" b="0"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 recently had the pleasure of exploring this technology book, and I must say, I was thoroughly impressed. The variety and depth of chapters available are truly remarkable. In particular, I was delighted to discover some rare knowledge that I have been fervently searching for. This book that caught my attention was particularly relevant to my profession as a software architect. Its content provided valuable insights and perspectives that I found immensely beneficial for my work. However, I also noted that while the book was enriching for individuals in the software architect domain, it may appear somewhat convoluted for members of the developer community. Perhaps offering supplementary materials or resources to support a clearer understanding of complex concepts could enhance the accessibility of such content to a wider audience.</a:t>
            </a:r>
            <a:endParaRPr kumimoji="0" lang="en-IN"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sentiment</a:t>
            </a:r>
            <a:r>
              <a:rPr kumimoji="0" lang="en-IN" sz="1800" b="0" i="1" u="none" strike="noStrike" kern="1200" cap="none" spc="0" normalizeH="0" baseline="0" noProof="0" dirty="0">
                <a:ln>
                  <a:noFill/>
                </a:ln>
                <a:solidFill>
                  <a:srgbClr val="16191F"/>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endParaRPr kumimoji="0" lang="en-IN" sz="1800" b="0"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3" name="Rectangle 2">
            <a:extLst>
              <a:ext uri="{FF2B5EF4-FFF2-40B4-BE49-F238E27FC236}">
                <a16:creationId xmlns:a16="http://schemas.microsoft.com/office/drawing/2014/main" id="{CD47F92F-28AB-21BD-679A-4FDC6A8B5F66}"/>
              </a:ext>
            </a:extLst>
          </p:cNvPr>
          <p:cNvSpPr/>
          <p:nvPr/>
        </p:nvSpPr>
        <p:spPr>
          <a:xfrm>
            <a:off x="1648460" y="692497"/>
            <a:ext cx="7797800" cy="474345"/>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prompt</a:t>
            </a:r>
          </a:p>
        </p:txBody>
      </p:sp>
    </p:spTree>
    <p:extLst>
      <p:ext uri="{BB962C8B-B14F-4D97-AF65-F5344CB8AC3E}">
        <p14:creationId xmlns:p14="http://schemas.microsoft.com/office/powerpoint/2010/main" val="4179888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WS Brand Template_Dark">
  <a:themeElements>
    <a:clrScheme name="AWS Template">
      <a:dk1>
        <a:srgbClr val="161E2D"/>
      </a:dk1>
      <a:lt1>
        <a:srgbClr val="FFFFFF"/>
      </a:lt1>
      <a:dk2>
        <a:srgbClr val="00193D"/>
      </a:dk2>
      <a:lt2>
        <a:srgbClr val="F5F7FF"/>
      </a:lt2>
      <a:accent1>
        <a:srgbClr val="0073E5"/>
      </a:accent1>
      <a:accent2>
        <a:srgbClr val="FF6A3D"/>
      </a:accent2>
      <a:accent3>
        <a:srgbClr val="5900B2"/>
      </a:accent3>
      <a:accent4>
        <a:srgbClr val="001A99"/>
      </a:accent4>
      <a:accent5>
        <a:srgbClr val="C300E0"/>
      </a:accent5>
      <a:accent6>
        <a:srgbClr val="00E500"/>
      </a:accent6>
      <a:hlink>
        <a:srgbClr val="42B4FF"/>
      </a:hlink>
      <a:folHlink>
        <a:srgbClr val="B2A8FF"/>
      </a:folHlink>
    </a:clrScheme>
    <a:fontScheme name="Ember Display all the way">
      <a:majorFont>
        <a:latin typeface="Amazon Ember Display"/>
        <a:ea typeface=""/>
        <a:cs typeface=""/>
      </a:majorFont>
      <a:minorFont>
        <a:latin typeface="Amazon Ember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cap="rnd">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ctr">
          <a:defRPr dirty="0" err="1" smtClean="0"/>
        </a:defPPr>
      </a:lstStyle>
    </a:txDef>
  </a:objectDefaults>
  <a:extraClrSchemeLst/>
  <a:extLst>
    <a:ext uri="{05A4C25C-085E-4340-85A3-A5531E510DB2}">
      <thm15:themeFamily xmlns:thm15="http://schemas.microsoft.com/office/thememl/2012/main" name="Presentation1" id="{10B1A1AB-66E2-4EB3-B743-8516223C8CA5}" vid="{207657F2-C1D5-4C9A-A624-35CD9B124E5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22161</TotalTime>
  <Words>1087</Words>
  <Application>Microsoft Macintosh PowerPoint</Application>
  <PresentationFormat>Widescreen</PresentationFormat>
  <Paragraphs>102</Paragraphs>
  <Slides>25</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25</vt:i4>
      </vt:variant>
    </vt:vector>
  </HeadingPairs>
  <TitlesOfParts>
    <vt:vector size="37" baseType="lpstr">
      <vt:lpstr>Amazon Ember</vt:lpstr>
      <vt:lpstr>Amazon Ember Display</vt:lpstr>
      <vt:lpstr>Amazon Ember Display Heavy</vt:lpstr>
      <vt:lpstr>Amazon Ember Display Medium</vt:lpstr>
      <vt:lpstr>Amazon Ember Mono</vt:lpstr>
      <vt:lpstr>Arial</vt:lpstr>
      <vt:lpstr>Calibri</vt:lpstr>
      <vt:lpstr>Calibri Light</vt:lpstr>
      <vt:lpstr>Times New Roman</vt:lpstr>
      <vt:lpstr>Wingdings</vt:lpstr>
      <vt:lpstr>Office Theme</vt:lpstr>
      <vt:lpstr>1_AWS Brand Template_Dark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Bhattacharjee, Avik</cp:lastModifiedBy>
  <cp:revision>196</cp:revision>
  <dcterms:created xsi:type="dcterms:W3CDTF">2024-03-28T09:42:45Z</dcterms:created>
  <dcterms:modified xsi:type="dcterms:W3CDTF">2024-11-10T06:44:25Z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9eed6f-34eb-4453-9f97-09510b9b219f_Enabled">
    <vt:lpwstr>true</vt:lpwstr>
  </property>
  <property fmtid="{D5CDD505-2E9C-101B-9397-08002B2CF9AE}" pid="3" name="MSIP_Label_929eed6f-34eb-4453-9f97-09510b9b219f_SetDate">
    <vt:lpwstr>2024-04-29T13:53:30Z</vt:lpwstr>
  </property>
  <property fmtid="{D5CDD505-2E9C-101B-9397-08002B2CF9AE}" pid="4" name="MSIP_Label_929eed6f-34eb-4453-9f97-09510b9b219f_Method">
    <vt:lpwstr>Standard</vt:lpwstr>
  </property>
  <property fmtid="{D5CDD505-2E9C-101B-9397-08002B2CF9AE}" pid="5" name="MSIP_Label_929eed6f-34eb-4453-9f97-09510b9b219f_Name">
    <vt:lpwstr>Amazon Pending_Classification</vt:lpwstr>
  </property>
  <property fmtid="{D5CDD505-2E9C-101B-9397-08002B2CF9AE}" pid="6" name="MSIP_Label_929eed6f-34eb-4453-9f97-09510b9b219f_SiteId">
    <vt:lpwstr>5280104a-472d-4538-9ccf-1e1d0efe8b1b</vt:lpwstr>
  </property>
  <property fmtid="{D5CDD505-2E9C-101B-9397-08002B2CF9AE}" pid="7" name="MSIP_Label_929eed6f-34eb-4453-9f97-09510b9b219f_ActionId">
    <vt:lpwstr>bbe4c23d-4030-45fb-88e6-8a5184093c8f</vt:lpwstr>
  </property>
  <property fmtid="{D5CDD505-2E9C-101B-9397-08002B2CF9AE}" pid="8" name="MSIP_Label_929eed6f-34eb-4453-9f97-09510b9b219f_ContentBits">
    <vt:lpwstr>0</vt:lpwstr>
  </property>
</Properties>
</file>