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5"/>
  </p:notesMasterIdLst>
  <p:sldIdLst>
    <p:sldId id="2147483287" r:id="rId3"/>
    <p:sldId id="2147483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8" id="{EF73F755-B588-4C49-BCEF-BB5EE9DC3C2B}">
          <p14:sldIdLst>
            <p14:sldId id="2147483287"/>
            <p14:sldId id="2147483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03"/>
    <p:restoredTop sz="95603"/>
  </p:normalViewPr>
  <p:slideViewPr>
    <p:cSldViewPr snapToGrid="0">
      <p:cViewPr varScale="1">
        <p:scale>
          <a:sx n="101" d="100"/>
          <a:sy n="101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9113-BC87-EE46-9CEE-49521B7AFCD0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CAF4-5D21-AA4B-82F5-4C7A096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0CAF4-5D21-AA4B-82F5-4C7A0962F4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648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E7A2-897B-A1D6-1757-AA5D2D2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16C4-836F-739D-4C29-0936E622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0FB-96A6-3732-610D-F62F8B1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448E-FBE9-8A2D-6D32-F99C41F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E8F-80A6-AF1C-8B4D-E4FA3F78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5E9-057F-F918-0938-CF563A2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5ADE-8140-56C9-F94E-917084FF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0A6-996C-53F8-89C0-ABAFC953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EBD-A0C5-B500-75CF-C046936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25C-08D2-465D-1C9C-5270F0F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0BD9-A77D-3F8E-0781-FBE932B8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1063-638A-B17E-74CD-57DD883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18A4-2F95-F07E-9EF3-65E9B73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BDD-835C-5396-4EBB-7068674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55F3-5BD3-234A-ED0C-528A50D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9AB480-D86C-B655-7136-BD90F46F7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595" y="1870806"/>
            <a:ext cx="8274329" cy="258532"/>
          </a:xfrm>
        </p:spPr>
        <p:txBody>
          <a:bodyPr/>
          <a:lstStyle>
            <a:lvl1pPr marL="0" indent="0" algn="l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501CE9-4E0D-C1B6-5434-4BAC2CFF7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95" y="2280380"/>
            <a:ext cx="8274329" cy="1865508"/>
          </a:xfrm>
        </p:spPr>
        <p:txBody>
          <a:bodyPr tIns="146304" bIns="146304"/>
          <a:lstStyle>
            <a:lvl1pPr>
              <a:defRPr sz="4400"/>
            </a:lvl1pPr>
          </a:lstStyle>
          <a:p>
            <a:r>
              <a:rPr lang="en-US"/>
              <a:t>Enter session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45CCCEF-5F18-2860-DFF6-027276E53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448997-2AB6-95F6-CD00-3A71DCD55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595" y="1372973"/>
            <a:ext cx="3492500" cy="258532"/>
          </a:xfrm>
        </p:spPr>
        <p:txBody>
          <a:bodyPr/>
          <a:lstStyle>
            <a:lvl1pPr marL="0" indent="0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session ID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E393F6A-4D6C-030B-19DC-39B7D8F86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D7A117-FC7A-651D-49FD-366D4504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6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69C7664-82A9-5052-F0A8-628B5EC1FF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D618EEC-4A1A-A00D-AD68-4F5B68B6D4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526B1CC-9B8A-5332-5E7A-2D85E8BF6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CC6394AE-9889-3497-D2CF-B3A13B83B6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4558D9E7-4CE8-14F0-81B1-BC0FB89484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1052C03-B95C-1BE5-F474-CE55562E4053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2DC2EE-E87B-3A5B-5E75-2D6E41F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BF4B5C-7D13-B582-5A3B-5961AFEEB3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89C9A6-A0F7-6844-34C4-451A6C419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5E51572-00A2-1B47-ABB1-F32B45D92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9031198-C933-251C-9B48-716EA3468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0C9427B-82A7-CC10-4F60-F4C76B86C88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676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D53C85-4067-5BF5-B4B7-19FE6DA7FD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7E8A-C370-C2D2-6219-983DC3EDD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CA95BB-E95C-88A5-1767-D34105C70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B213CD9-9355-C6E6-E9E7-2E6993BD0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D331DE9-DCE1-20F2-0E71-05DD25F24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1468F4-AAD2-7E17-25AC-DE8D330F10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73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38" y="1365662"/>
            <a:ext cx="11430000" cy="3293209"/>
          </a:xfrm>
        </p:spPr>
        <p:txBody>
          <a:bodyPr vert="horz" wrap="square" lIns="0" tIns="45720" rIns="0" bIns="45720" rtlCol="0">
            <a:sp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377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C718-E775-4DF5-9FB4-61276188D5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2938462"/>
            <a:ext cx="5219700" cy="6381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2D6-3F16-A260-3FBE-FA9B9C6F20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90CAB64E-C3D8-D3B4-BDBE-B1CFA3F66B17}"/>
              </a:ext>
            </a:extLst>
          </p:cNvPr>
          <p:cNvSpPr/>
          <p:nvPr userDrawn="1"/>
        </p:nvSpPr>
        <p:spPr>
          <a:xfrm>
            <a:off x="42148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C58A4AF-5F75-90B5-E2D5-B6AD307D8E47}"/>
              </a:ext>
            </a:extLst>
          </p:cNvPr>
          <p:cNvSpPr/>
          <p:nvPr userDrawn="1"/>
        </p:nvSpPr>
        <p:spPr>
          <a:xfrm>
            <a:off x="42148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59F353-311B-F409-C62D-0FFAB22CC7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254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7711304-137D-F984-FCB7-ABDFAF726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5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953B5177-9BDA-5DF1-2654-40F84CED96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54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8" name="Text Placeholder 37">
            <a:extLst>
              <a:ext uri="{FF2B5EF4-FFF2-40B4-BE49-F238E27FC236}">
                <a16:creationId xmlns:a16="http://schemas.microsoft.com/office/drawing/2014/main" id="{7BC2DADC-7A2D-0BE5-97F0-FB06ADCD45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75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4A8-EBF2-4C49-BC69-1DFF588B4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1315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A5B475CB-72C2-5DA6-7F4B-A11AA9DCF4BD}"/>
              </a:ext>
            </a:extLst>
          </p:cNvPr>
          <p:cNvSpPr/>
          <p:nvPr userDrawn="1"/>
        </p:nvSpPr>
        <p:spPr>
          <a:xfrm>
            <a:off x="8248904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4" name="Text Placeholder 37">
            <a:extLst>
              <a:ext uri="{FF2B5EF4-FFF2-40B4-BE49-F238E27FC236}">
                <a16:creationId xmlns:a16="http://schemas.microsoft.com/office/drawing/2014/main" id="{98BA58F2-33BE-123D-9CEF-7FFCF6EB2A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9964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ext Placeholder 37">
            <a:extLst>
              <a:ext uri="{FF2B5EF4-FFF2-40B4-BE49-F238E27FC236}">
                <a16:creationId xmlns:a16="http://schemas.microsoft.com/office/drawing/2014/main" id="{7D8258AA-317E-2D75-0695-DAF7CA706E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77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FC7776F-E0BD-07D6-3B13-FA34C298FA42}"/>
              </a:ext>
            </a:extLst>
          </p:cNvPr>
          <p:cNvSpPr/>
          <p:nvPr userDrawn="1"/>
        </p:nvSpPr>
        <p:spPr>
          <a:xfrm>
            <a:off x="433519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22CD3051-126F-857F-1DC9-D67B4E2B2B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625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8DF3FE-9334-6C10-0274-C5A73AFEE1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446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F1D15092-6C97-448C-5A10-94969E090303}"/>
              </a:ext>
            </a:extLst>
          </p:cNvPr>
          <p:cNvSpPr/>
          <p:nvPr userDrawn="1"/>
        </p:nvSpPr>
        <p:spPr>
          <a:xfrm>
            <a:off x="433519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73E22F3E-D239-535A-31BB-7FA69E42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625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86E3BFD3-9F94-F9A8-81E8-0EB2B39F6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446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668F1842-A029-8577-1313-202C5B12D1E5}"/>
              </a:ext>
            </a:extLst>
          </p:cNvPr>
          <p:cNvSpPr/>
          <p:nvPr userDrawn="1"/>
        </p:nvSpPr>
        <p:spPr>
          <a:xfrm>
            <a:off x="8251327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DE014517-16BD-2C94-81FC-CDCCF037A9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2387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9284299F-26A3-0F49-D21E-DA27D1F3DC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600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C4DF39-1F49-DBC8-F6FD-876FE463A1E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5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51B0B-4730-A5F7-9C73-DBFF43E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18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4D6-E13D-FF02-FD79-A2C79C2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6E17-0846-BAEC-EA28-9D8E4266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AD7F-612B-D4A6-85ED-81737A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422-E348-11A1-9AB4-B65667D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4BFD-5DD0-E30B-12E2-8EF192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66A8-AECE-9EF1-2847-B761F8CE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8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384288"/>
            <a:ext cx="11430001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2C92-0063-42D8-40C4-32110F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46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bulleted content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00F0-47BA-4878-9AD3-6E38759C53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79208"/>
            <a:ext cx="11430000" cy="2154436"/>
          </a:xfrm>
        </p:spPr>
        <p:txBody>
          <a:bodyPr/>
          <a:lstStyle>
            <a:lvl1pPr marL="344488" indent="-344488">
              <a:lnSpc>
                <a:spcPct val="100000"/>
              </a:lnSpc>
              <a:tabLst/>
              <a:defRPr/>
            </a:lvl1pPr>
            <a:lvl2pPr marL="577850" indent="-349250">
              <a:lnSpc>
                <a:spcPct val="100000"/>
              </a:lnSpc>
              <a:tabLst/>
              <a:defRPr/>
            </a:lvl2pPr>
            <a:lvl3pPr marL="750888" indent="-293688">
              <a:lnSpc>
                <a:spcPct val="100000"/>
              </a:lnSpc>
              <a:tabLst/>
              <a:defRPr/>
            </a:lvl3pPr>
            <a:lvl4pPr marL="923925" indent="-238125">
              <a:lnSpc>
                <a:spcPct val="100000"/>
              </a:lnSpc>
              <a:tabLst/>
              <a:defRPr/>
            </a:lvl4pPr>
            <a:lvl5pPr marL="923925" indent="-238125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2B62-9A5E-DECA-D89E-7E14975CF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1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79A-F003-4256-9071-88F3CD2BA3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AC0-8819-37FD-AE93-08392EECB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353A7C-118D-EB9D-83D3-ABB36CA1B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96377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7A7C1-7536-4D4B-BE66-71930AD497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038" y="1714500"/>
            <a:ext cx="114300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837-7CA7-A74B-5105-AD8E73873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533B27-C869-906A-42B9-A3B4EB373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245E11-CD57-0DC2-F98E-E23501A8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4259793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1" y="1718953"/>
            <a:ext cx="114284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0738-441C-558C-47B6-01AF02A26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97A4EB-DEC7-4ECF-C9F0-40FEC2CE8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3B587-2CF3-0A49-DC35-6C0270C94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749425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76" y="2205761"/>
            <a:ext cx="4512969" cy="122323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Two-column split layout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026DE44C-E9F0-9274-C6EF-480B89C937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300" y="342900"/>
            <a:ext cx="5638800" cy="58674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/>
            </a:lvl1pPr>
            <a:lvl2pPr marL="228600" indent="0">
              <a:lnSpc>
                <a:spcPct val="100000"/>
              </a:lnSpc>
              <a:buNone/>
              <a:defRPr sz="2200"/>
            </a:lvl2pPr>
            <a:lvl3pPr marL="457200" indent="0">
              <a:lnSpc>
                <a:spcPct val="100000"/>
              </a:lnSpc>
              <a:buNone/>
              <a:defRPr sz="2200"/>
            </a:lvl3pPr>
            <a:lvl4pPr marL="685800" indent="0">
              <a:lnSpc>
                <a:spcPct val="100000"/>
              </a:lnSpc>
              <a:buNone/>
              <a:defRPr sz="2200"/>
            </a:lvl4pPr>
            <a:lvl5pPr marL="685800" indent="0">
              <a:lnSpc>
                <a:spcPct val="100000"/>
              </a:lnSpc>
              <a:buNone/>
              <a:defRPr sz="22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A99E-A782-B58E-F99E-24FD392305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499" y="3663582"/>
            <a:ext cx="451144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D36-5390-1A9F-7AA3-9E17CC475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8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5BD-017D-469D-AB54-06E3E3BCCB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9200" y="342900"/>
            <a:ext cx="6819900" cy="58674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228600" indent="0">
              <a:buNone/>
              <a:defRPr sz="24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6858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1E26-36AF-47C4-ABA4-2D427A11BD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00" y="2181224"/>
            <a:ext cx="4038600" cy="4029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860-15B4-6E77-8761-8908538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4ECA51-BFA9-A01C-C4FC-2A2D1232C94A}"/>
              </a:ext>
            </a:extLst>
          </p:cNvPr>
          <p:cNvSpPr txBox="1">
            <a:spLocks/>
          </p:cNvSpPr>
          <p:nvPr userDrawn="1"/>
        </p:nvSpPr>
        <p:spPr>
          <a:xfrm>
            <a:off x="425039" y="355015"/>
            <a:ext cx="4032662" cy="10287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2734936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55F0607-4BC3-89DD-C4C2-108BCB51410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29200" y="342900"/>
            <a:ext cx="6819900" cy="5867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35A621-1DAC-1735-F031-C32C4BEBCA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5038" y="2171700"/>
            <a:ext cx="4032662" cy="403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F2D-65F2-479F-1492-516B75D1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3728-5DCD-E6D7-87D6-46B74AD26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4032662" cy="1022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3861334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75D90089-32EE-F5C2-4BB1-D9B6D2E65A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624" y="1371600"/>
            <a:ext cx="5267952" cy="4838699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FB96E6-BBAC-AD0A-175B-7376E3B050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6196" y="1375464"/>
            <a:ext cx="5642904" cy="483483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4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2000"/>
            </a:lvl2pPr>
            <a:lvl3pPr marL="457200" indent="0">
              <a:lnSpc>
                <a:spcPct val="100000"/>
              </a:lnSpc>
              <a:buNone/>
              <a:defRPr sz="1800"/>
            </a:lvl3pPr>
            <a:lvl4pPr marL="685800" indent="0">
              <a:lnSpc>
                <a:spcPct val="100000"/>
              </a:lnSpc>
              <a:buNone/>
              <a:defRPr sz="1600"/>
            </a:lvl4pPr>
            <a:lvl5pPr marL="685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2CB1DF-A2CC-2BBD-63A6-9AB5FDF2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20348-E270-3649-15FB-DBA2D6E8F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11424062" cy="641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text layout</a:t>
            </a:r>
          </a:p>
        </p:txBody>
      </p:sp>
    </p:spTree>
    <p:extLst>
      <p:ext uri="{BB962C8B-B14F-4D97-AF65-F5344CB8AC3E}">
        <p14:creationId xmlns:p14="http://schemas.microsoft.com/office/powerpoint/2010/main" val="115135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0808-AEBF-AB89-B066-E2A50EE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4A48-62E1-B0DC-93CD-9B07CAB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48-0A57-D56D-84CF-8C3A295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E35B-D1C3-785C-D0E6-01BF7CD8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5DB-1A66-412B-7209-41D836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ABE728A-88F0-A7F4-7EEB-7ECB910025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07AADC7-4137-55D8-2DD5-7F564F3E647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1371600"/>
            <a:ext cx="5524500" cy="4838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F4829A-FDC3-9C1D-D5D8-EB7B71C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A5EF2A-6B19-91E3-D4AC-C09B90F39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image layout</a:t>
            </a:r>
          </a:p>
        </p:txBody>
      </p:sp>
    </p:spTree>
    <p:extLst>
      <p:ext uri="{BB962C8B-B14F-4D97-AF65-F5344CB8AC3E}">
        <p14:creationId xmlns:p14="http://schemas.microsoft.com/office/powerpoint/2010/main" val="2929501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8D795-EFA6-CAB2-DC1A-984AF693B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910358"/>
            <a:ext cx="5791199" cy="429994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25A43C-8C64-597B-E877-1EB0CC9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1E7C15-5FCB-D508-6617-48FD9D1E2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D9906B-00A8-E965-4668-9C14C1AD8D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038" y="1097280"/>
            <a:ext cx="11424062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94C800D-263A-84AE-09B0-A12E69D8A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84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C813-713A-BD5B-19B4-6B972BA861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EB897-1F38-A6C0-79B2-7BB835013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8D9B8F-E367-70E5-265B-F36338D77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8D5277C-F6BF-6C18-A0FC-748B0408C6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1FD4E8D-C603-AF0D-B82A-F39C3614C3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5B8371-C0A6-DD92-BFA4-AB389B3D1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2" t="4160" r="44467" b="41474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5E3AFC5-1F1E-90B5-A413-ABEF7C5EF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E11ED1-3B80-E821-55D3-994B6956A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175-408B-3090-4F51-C5CD113DE9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BFA43C5-E5DD-507E-5FED-72A5B09A6C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0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callou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2852A8-90D0-6D87-0F6A-8E688E4E4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42744" y="0"/>
            <a:ext cx="58492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443CEB2-8374-F260-B87D-FC866EC9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688232"/>
            <a:ext cx="6340332" cy="1522068"/>
          </a:xfrm>
          <a:prstGeom prst="roundRect">
            <a:avLst>
              <a:gd name="adj" fmla="val 13066"/>
            </a:avLst>
          </a:prstGeom>
          <a:solidFill>
            <a:schemeClr val="accent1"/>
          </a:solidFill>
        </p:spPr>
        <p:txBody>
          <a:bodyPr lIns="1920240" tIns="228600" rIns="457200" bIns="228600" anchor="ctr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0664E9-343F-D88D-014A-7D3AFE06C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1378308"/>
            <a:ext cx="5430157" cy="1200329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 dirty="0"/>
              <a:t>Title and image with callout box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A82A614-DD13-3818-9411-799477AC15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038" y="2762554"/>
            <a:ext cx="543015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9CD4326E-A8E9-1E22-CE0F-1B63E5913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6647" y="4901861"/>
            <a:ext cx="1159212" cy="109481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90-DECD-0642-0A19-841EDAE1C4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0FBAC3-DE1C-A165-12D1-A8AC06706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3477" y="1485898"/>
            <a:ext cx="8405047" cy="4724402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BBA1-6FC2-80CD-A252-B6145A812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AD4ED-2188-B627-6CDA-9539CE07D9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2406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BD224-F150-DFCA-ABDE-7F725FB4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027013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1871E6A6-6341-B294-5F63-CF5C2BA37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D53455-8BA8-DF23-E4E1-636B40D3B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414953"/>
            <a:ext cx="5638800" cy="6381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Title, content, image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089E6D9-5497-C520-A875-76DB5C7143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3298213"/>
            <a:ext cx="5638800" cy="117289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Enter slide content</a:t>
            </a:r>
          </a:p>
        </p:txBody>
      </p:sp>
      <p:sp>
        <p:nvSpPr>
          <p:cNvPr id="21" name="Slide Number Placeholder 24">
            <a:extLst>
              <a:ext uri="{FF2B5EF4-FFF2-40B4-BE49-F238E27FC236}">
                <a16:creationId xmlns:a16="http://schemas.microsoft.com/office/drawing/2014/main" id="{2D342FEB-5ABB-D6F6-9D76-C16AE63886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AF9C0F-78D6-C8FA-F021-585739AA488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0596F6-67F4-A538-E79D-9B2D05719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9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7BB3CF-1205-0027-049B-BD3567B2E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3840F62-9717-90C6-6842-D1AA2CF34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78C7A9-D31C-969E-487C-F31C96AF2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796413"/>
            <a:ext cx="12192000" cy="78688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Full-screen image layout (enter descriptive title here for accessibility)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5790CC-B351-3482-49CC-15C1664D3AA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E0EEE-C37B-EBB9-2A0D-0076CDE5D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1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82940-4CB7-443C-9F56-FCA13ED56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02268E66-E2A6-42E7-9D25-CF980511A875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marL="800100" indent="0">
              <a:buNone/>
              <a:defRPr/>
            </a:lvl1pPr>
          </a:lstStyle>
          <a:p>
            <a:r>
              <a:rPr lang="en-US"/>
              <a:t>Click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FD226-D826-41A8-94B2-5E84F7FD8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47700"/>
            <a:ext cx="12578080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layout (enter descriptive title here for accessibility)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3F2CA-DBDA-7C9C-7425-2211FA522263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4A77-5BB6-7F8B-8C57-EEED32062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98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bullets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28A3-F00F-4DC0-B02A-392A2AB97F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25038" y="1485900"/>
            <a:ext cx="55626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0FB0-23B9-4CB2-8C87-2533F33365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6240" y="1485900"/>
            <a:ext cx="563879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72C-BC06-47DF-30E0-A830095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BC6-BA5D-2703-AD86-327C091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A9DB-C07B-100A-784B-EAF16961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F9E3-AD0A-CDBE-A30C-AD6A8CA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D9D7-A0C4-1AE3-6A8A-3D2C93D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F25-5694-E647-7144-76919AF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6530-F9ED-C1E4-75F0-2B2C490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F764-8D3D-4D65-9DEE-EB4D76A919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1371600"/>
            <a:ext cx="5562597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69C2-FBB8-4670-938B-F05693537C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2041412"/>
            <a:ext cx="55625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2A0D-CA84-4D80-B7CB-26EC3C0607B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0304" y="1371600"/>
            <a:ext cx="5638798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A746-02E0-4C53-AAE0-D0AE61EBDA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0303" y="2041412"/>
            <a:ext cx="56387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BC07-3935-2013-6259-7B3410B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8D7165-8EDA-CC8C-3250-C5B802551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4092606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9" y="1379022"/>
            <a:ext cx="11429999" cy="12311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228600" indent="0">
              <a:lnSpc>
                <a:spcPct val="100000"/>
              </a:lnSpc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buNone/>
              <a:defRPr sz="14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ACF00-959A-2B82-CD02-0DA478B13B1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5038" y="2984229"/>
            <a:ext cx="54483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962A34-26C7-E1E9-09A4-2844AB0993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438" y="2984229"/>
            <a:ext cx="55626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B8E86-AED5-C3BE-7AD3-F6DCA34E8A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A73074-962E-13D2-2EF9-82F3F36E5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5010057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959F6-41EE-4D17-B71F-BB0F4BB3DB4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73073-4B40-0F12-6C67-94486BFE72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6169A4-A79D-A352-C55C-454B12379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77CA96-CA32-986F-575E-A03423534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76317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,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17784-3939-47DC-817E-56BA8ACDF9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8E906-2D5C-440E-979E-D7FE653CDD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020A-D56C-DEFB-65AE-EA9611FAE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801EF7-628F-A649-5DFF-3BD0E55F8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251E6-BE95-4702-8DE8-B00B145CA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167298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52A9D721-E861-5726-ED15-D85B27E33079}"/>
              </a:ext>
            </a:extLst>
          </p:cNvPr>
          <p:cNvSpPr/>
          <p:nvPr userDrawn="1"/>
        </p:nvSpPr>
        <p:spPr>
          <a:xfrm>
            <a:off x="419100" y="1371600"/>
            <a:ext cx="5531138" cy="4724400"/>
          </a:xfrm>
          <a:prstGeom prst="roundRect">
            <a:avLst>
              <a:gd name="adj" fmla="val 297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EAD1E70E-986D-7358-8938-DF58B1437DC4}"/>
              </a:ext>
            </a:extLst>
          </p:cNvPr>
          <p:cNvSpPr/>
          <p:nvPr userDrawn="1"/>
        </p:nvSpPr>
        <p:spPr>
          <a:xfrm>
            <a:off x="6317962" y="1371600"/>
            <a:ext cx="5531138" cy="4724400"/>
          </a:xfrm>
          <a:prstGeom prst="roundRect">
            <a:avLst>
              <a:gd name="adj" fmla="val 281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28BA9E-5164-0A8B-BB33-4098B73E99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28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3602169-7114-BC70-13CF-6B0B9284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3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57719C2-D02D-5139-3712-7EAE10AD0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5528604" cy="2748116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43301AC-6A90-E344-31FF-1B62EF5609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0496" y="1371600"/>
            <a:ext cx="5528604" cy="2748116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4334738-D4D1-BBD3-73FF-B188232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B09DC9-F71B-505C-799E-74C56AC77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2163173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E2270C4-C33E-1E7D-CD57-F6F5C9565DE6}"/>
              </a:ext>
            </a:extLst>
          </p:cNvPr>
          <p:cNvSpPr/>
          <p:nvPr userDrawn="1"/>
        </p:nvSpPr>
        <p:spPr>
          <a:xfrm>
            <a:off x="411042" y="13716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F7DF84-B876-2E67-626C-7A3C9B4BE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42901"/>
            <a:ext cx="11429999" cy="6471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Two-row layout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03A313-10D1-62E5-3C71-19884C97BE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25949" y="15939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66E6441-C4C4-1249-71FD-25B0A089D4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151D799-1A7C-9BA1-0F99-5C19041A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3F76BC6-823E-9CC3-7246-B2C206464005}"/>
              </a:ext>
            </a:extLst>
          </p:cNvPr>
          <p:cNvSpPr/>
          <p:nvPr userDrawn="1"/>
        </p:nvSpPr>
        <p:spPr>
          <a:xfrm>
            <a:off x="411042" y="38100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62E40E-E95B-6738-E419-7ED7C108029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79859" y="40323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1C64382-C500-09BE-522A-7DFF8894CA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38100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5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1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C4F7F-E583-C292-6FE3-AB2BFFC18C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92167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43B2FDF-2149-9868-48CF-68AF0B50E7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5236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55950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29017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02085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57917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B721D76-2A3B-04BD-C8AD-2C622769B14E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35159C79-D169-526F-6B2B-00661856BB78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139584-772E-F4B5-3BA6-29C630CEFB08}"/>
              </a:ext>
            </a:extLst>
          </p:cNvPr>
          <p:cNvSpPr/>
          <p:nvPr userDrawn="1"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EE79C9-321B-6695-3A01-8B60577F77AE}"/>
              </a:ext>
            </a:extLst>
          </p:cNvPr>
          <p:cNvSpPr/>
          <p:nvPr userDrawn="1"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9492E-B553-986C-DCD6-ABAEC0787099}"/>
              </a:ext>
            </a:extLst>
          </p:cNvPr>
          <p:cNvSpPr/>
          <p:nvPr userDrawn="1"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3FA1E-28A2-2A44-2C1D-7A1EF81ABD03}"/>
              </a:ext>
            </a:extLst>
          </p:cNvPr>
          <p:cNvCxnSpPr>
            <a:cxnSpLocks/>
          </p:cNvCxnSpPr>
          <p:nvPr userDrawn="1"/>
        </p:nvCxnSpPr>
        <p:spPr>
          <a:xfrm>
            <a:off x="1739956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1848BA4-D0B6-9ABC-82C6-933BFFFAE0F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33690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3556C88-4E70-B0A6-86D9-2CF5F271DCB5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33690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073B9-455D-C10B-7B33-B2CA64C32A74}"/>
              </a:ext>
            </a:extLst>
          </p:cNvPr>
          <p:cNvCxnSpPr>
            <a:cxnSpLocks/>
          </p:cNvCxnSpPr>
          <p:nvPr userDrawn="1"/>
        </p:nvCxnSpPr>
        <p:spPr>
          <a:xfrm>
            <a:off x="9613844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4A302D-4223-5925-8CEA-0BEE1E1125E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607578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16AF30-7B37-1297-47E4-EF0C23B0DBF2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607578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F87B0-A732-A5D0-3978-C84778E6D744}"/>
              </a:ext>
            </a:extLst>
          </p:cNvPr>
          <p:cNvCxnSpPr>
            <a:cxnSpLocks/>
          </p:cNvCxnSpPr>
          <p:nvPr userDrawn="1"/>
        </p:nvCxnSpPr>
        <p:spPr>
          <a:xfrm>
            <a:off x="5676900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1879FC-3649-DC7B-2874-F383D5CD44C7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4670634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1D4A74-0C75-63EE-E996-862CBFFE49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4670634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ED1A0-8CA5-C8C1-D1EF-DB4F3092CB1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C707F6A4-4D18-F3BE-1996-FA147CB634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F694DD8-C8F5-07D4-2208-578B44E5F0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8767C8BD-3DD0-49B5-2AF0-B5E3A61BC9A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2612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9E632FC-0C0B-A67C-A85C-8206A1A510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3690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5182EB-F96C-FFD4-C323-F5CCFF606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690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462E4AA4-1F9A-4B65-017C-81AAB49744B9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27B2543-1791-CE3E-5D92-A32148B8B4A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607578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8AAC4E9-B601-E048-E004-7AB349D40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07578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682F97-F604-3EA6-1614-4AD9EA8EBD33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D311DF5-CAB0-119A-BEB3-CD860F0E8E6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70634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A2EF9C3D-D705-2798-A07B-2AD4B9972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0634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B5974954-D39B-EA11-2394-C3638EFE87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690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AD9BE854-F816-4000-5D2D-80A4E7C51B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0634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1E6FFF8-A8A7-3C71-837B-9C417CC66E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7578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12920383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422327CD-07D1-1CAF-46C3-09EBBAA08919}"/>
              </a:ext>
            </a:extLst>
          </p:cNvPr>
          <p:cNvSpPr/>
          <p:nvPr userDrawn="1"/>
        </p:nvSpPr>
        <p:spPr>
          <a:xfrm>
            <a:off x="419100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64275C19-EB6A-D5A4-A6A1-C8D890AC76C0}"/>
              </a:ext>
            </a:extLst>
          </p:cNvPr>
          <p:cNvSpPr/>
          <p:nvPr userDrawn="1"/>
        </p:nvSpPr>
        <p:spPr>
          <a:xfrm>
            <a:off x="4315092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9CAB5F3F-9289-6BA8-3B6A-9D79956FEAC7}"/>
              </a:ext>
            </a:extLst>
          </p:cNvPr>
          <p:cNvSpPr/>
          <p:nvPr userDrawn="1"/>
        </p:nvSpPr>
        <p:spPr>
          <a:xfrm>
            <a:off x="8199075" y="1371601"/>
            <a:ext cx="3650025" cy="483869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059391-7A3F-14D9-37B8-EE42ACE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B3EBDE-B4C0-0388-471A-5BBEE00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F45658-52EB-AE68-7DD2-00BA9C8024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CACC78A-CE4C-D779-A4B8-103E819B2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39904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3A4D9EEC-CF9D-5FCF-D3D9-BD9838490E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23887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28961C79-6584-D0B8-F203-96FBC0849D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70" y="1371600"/>
            <a:ext cx="3657600" cy="2560320"/>
          </a:xfrm>
          <a:prstGeom prst="roundRect">
            <a:avLst>
              <a:gd name="adj" fmla="val 9227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9E880BFF-C8C8-8B71-84C1-1A87D878B0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07517" y="1371600"/>
            <a:ext cx="3657600" cy="2560320"/>
          </a:xfrm>
          <a:prstGeom prst="roundRect">
            <a:avLst>
              <a:gd name="adj" fmla="val 8730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10BA1E98-6AF5-601E-9289-92A247449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0" y="1371600"/>
            <a:ext cx="3657600" cy="2560320"/>
          </a:xfrm>
          <a:prstGeom prst="roundRect">
            <a:avLst>
              <a:gd name="adj" fmla="val 6746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5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C55-647A-C46B-A269-9852244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208D-91C1-F29E-A081-9D27327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A589-5F0B-598C-69E0-6E7590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630B-C649-4CB7-1BD1-E2D4AF0B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6E01-99E0-7BE3-78D0-87D68B0F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F547-560F-A937-9926-0A8E0F9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F630-3A32-D601-3FB9-ED9CABF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F6C6-0F2E-5467-AA0F-F108EE77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385" y="3340268"/>
            <a:ext cx="2909455" cy="1015663"/>
          </a:xfrm>
          <a:noFill/>
        </p:spPr>
        <p:txBody>
          <a:bodyPr tIns="0" bIns="0" anchor="ctr">
            <a:sp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20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6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960187" y="19948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6297EF-AFF3-48F7-A407-E3274CA6953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960187" y="45856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1174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ABFB6408-920D-1E6F-B461-73461F93CAA7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335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19ADC-8D74-4951-A056-93F593F4359A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7B450E-3B8F-B9BB-23ED-77B2B60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FF768BE-5F94-42C9-E496-95514098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3CD08A-F4CD-7075-B39F-26A7E7D6B9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311650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8D1C323-2D58-E984-9769-0CF93BF350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9101" y="1371600"/>
            <a:ext cx="3650024" cy="2622263"/>
          </a:xfrm>
          <a:prstGeom prst="roundRect">
            <a:avLst>
              <a:gd name="adj" fmla="val 5525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2AFFA86-EF61-AE52-5912-1F28DB9B6C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351386" y="20492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37E5854-0024-2BA6-0A11-936EDB9189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48554" y="13716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4B1D0688-BD48-5879-E9D2-8DF70D6B56D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A001B6D-E4D2-2B03-93FF-DE67C05CDF1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351386" y="46400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145F96AB-F97D-57A2-35EA-DA15CB79E5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48554" y="39624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63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19100" y="1485900"/>
            <a:ext cx="11430000" cy="1828798"/>
          </a:xfrm>
          <a:prstGeom prst="roundRect">
            <a:avLst>
              <a:gd name="adj" fmla="val 10291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44232" y="1907857"/>
            <a:ext cx="10775280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7A2A5-F4FE-67F7-ADE6-5A4C45C46636}"/>
              </a:ext>
            </a:extLst>
          </p:cNvPr>
          <p:cNvSpPr/>
          <p:nvPr userDrawn="1"/>
        </p:nvSpPr>
        <p:spPr>
          <a:xfrm>
            <a:off x="419100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5E0E-FE90-30B4-29B2-5095FF7F7DF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46593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2C1789-5BCE-3857-98C9-2C699654BC1E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746593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0BFE81F-8456-AC39-1679-18D4E426E6AF}"/>
              </a:ext>
            </a:extLst>
          </p:cNvPr>
          <p:cNvSpPr/>
          <p:nvPr userDrawn="1"/>
        </p:nvSpPr>
        <p:spPr>
          <a:xfrm>
            <a:off x="8170431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7609F0-4D50-9330-513F-4BCA6409BF8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497924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659CCA-1997-5805-AE7F-FC2CBA8438F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97924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291BB76D-D157-C126-D16B-F05861C573FC}"/>
              </a:ext>
            </a:extLst>
          </p:cNvPr>
          <p:cNvSpPr/>
          <p:nvPr userDrawn="1"/>
        </p:nvSpPr>
        <p:spPr>
          <a:xfrm>
            <a:off x="4294765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D33963-AB69-FE2A-ECBE-D6DDEC9E474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22258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B379EDC-66F5-D1E6-79F5-D2E991C68823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622258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1401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w photo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A477AA5C-159F-62CD-6AB3-B00F2A3A514F}"/>
              </a:ext>
            </a:extLst>
          </p:cNvPr>
          <p:cNvSpPr/>
          <p:nvPr userDrawn="1"/>
        </p:nvSpPr>
        <p:spPr>
          <a:xfrm>
            <a:off x="8460853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57FA9E-9D5B-C34C-8303-2319FBA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314C204-02A8-6E43-99EF-091BB7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C1D41D-BAB7-A7EA-8053-4899AA956B42}"/>
              </a:ext>
            </a:extLst>
          </p:cNvPr>
          <p:cNvSpPr/>
          <p:nvPr userDrawn="1"/>
        </p:nvSpPr>
        <p:spPr>
          <a:xfrm>
            <a:off x="1162246" y="1485900"/>
            <a:ext cx="10686854" cy="1828798"/>
          </a:xfrm>
          <a:prstGeom prst="roundRect">
            <a:avLst>
              <a:gd name="adj" fmla="val 7369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7BCFF0A-3A35-DC91-3F6F-0D3629185D0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668577" y="1907857"/>
            <a:ext cx="8756566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EF5EA3BB-10E0-B04C-60DD-6EE5C33E8C75}"/>
              </a:ext>
            </a:extLst>
          </p:cNvPr>
          <p:cNvSpPr/>
          <p:nvPr userDrawn="1"/>
        </p:nvSpPr>
        <p:spPr>
          <a:xfrm>
            <a:off x="1181103" y="3543302"/>
            <a:ext cx="3388247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57351171-1DA9-AF08-C3C2-96B12F0DDDDD}"/>
              </a:ext>
            </a:extLst>
          </p:cNvPr>
          <p:cNvSpPr/>
          <p:nvPr userDrawn="1"/>
        </p:nvSpPr>
        <p:spPr>
          <a:xfrm>
            <a:off x="4820978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C43166-2DA6-A0B7-21E8-CEE047D8E0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3748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B3E3EA0-DF42-5351-E520-1805467D59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23748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4A0013E-F300-BF10-DCDB-6396B184E1F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63624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C47406E-2043-1985-F7B5-1AFF4F45BE0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3624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446EF66-AF34-1E0F-856E-C8F8ECD4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03497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C2F462B-F2F2-F5C6-1406-F3F64BAE7E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03497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E9E0D-CFE5-2AE4-9E60-BAB0447A8A70}"/>
              </a:ext>
            </a:extLst>
          </p:cNvPr>
          <p:cNvSpPr/>
          <p:nvPr userDrawn="1"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EC412EF2-03F2-40B9-0D02-EB4F8F46A5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001018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A7BC55-834F-35C9-7A9C-F351FE4E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415D1DC-82BC-C90A-95C3-76B019B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8BC3FC6D-2BA5-FEEC-EDCC-688A872C0FA3}"/>
              </a:ext>
            </a:extLst>
          </p:cNvPr>
          <p:cNvSpPr/>
          <p:nvPr userDrawn="1"/>
        </p:nvSpPr>
        <p:spPr>
          <a:xfrm>
            <a:off x="419100" y="2060812"/>
            <a:ext cx="11430000" cy="4149488"/>
          </a:xfrm>
          <a:prstGeom prst="roundRect">
            <a:avLst>
              <a:gd name="adj" fmla="val 313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7F1E9-13EA-7BD9-34BF-D5753914E19D}"/>
              </a:ext>
            </a:extLst>
          </p:cNvPr>
          <p:cNvSpPr/>
          <p:nvPr userDrawn="1"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35E8-287B-2524-150D-033C483514FE}"/>
              </a:ext>
            </a:extLst>
          </p:cNvPr>
          <p:cNvCxnSpPr>
            <a:cxnSpLocks/>
          </p:cNvCxnSpPr>
          <p:nvPr userDrawn="1"/>
        </p:nvCxnSpPr>
        <p:spPr>
          <a:xfrm>
            <a:off x="1278605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4EDBDAE7-8B58-8891-7327-E4ABE61D6F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B7C79-38B0-1A2E-803F-0A79610F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91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9748C2-5A9E-2CC4-DDB7-9C25E95F7A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390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84C2E-741E-425F-80B2-476B27E37934}"/>
              </a:ext>
            </a:extLst>
          </p:cNvPr>
          <p:cNvSpPr/>
          <p:nvPr userDrawn="1"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A0E0EC-CE34-DAAD-5377-9E2F5CE887E1}"/>
              </a:ext>
            </a:extLst>
          </p:cNvPr>
          <p:cNvCxnSpPr>
            <a:cxnSpLocks/>
          </p:cNvCxnSpPr>
          <p:nvPr userDrawn="1"/>
        </p:nvCxnSpPr>
        <p:spPr>
          <a:xfrm>
            <a:off x="4150046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DF8B5B29-D300-9F69-E0B7-56BDB2FEF6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C7684B9D-A7EE-CEFB-CBD7-85ED247468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0832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B69EA51-E832-1E2D-4F0C-82C9115D3EC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490831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260014-AEF1-7AE3-57DD-F0BD3AD7647D}"/>
              </a:ext>
            </a:extLst>
          </p:cNvPr>
          <p:cNvSpPr/>
          <p:nvPr userDrawn="1"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AE0500-65AD-FF0D-254A-17E030003051}"/>
              </a:ext>
            </a:extLst>
          </p:cNvPr>
          <p:cNvCxnSpPr>
            <a:cxnSpLocks/>
          </p:cNvCxnSpPr>
          <p:nvPr userDrawn="1"/>
        </p:nvCxnSpPr>
        <p:spPr>
          <a:xfrm>
            <a:off x="9897360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B640880A-7973-008F-432F-8B123939CD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E158B3A9-DA4C-81C6-D04A-2085EA64B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8146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5C21C7E-82D5-470C-2DF8-E789D36F8E2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238145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97B6E0-585B-449B-320B-4687159A7D9A}"/>
              </a:ext>
            </a:extLst>
          </p:cNvPr>
          <p:cNvSpPr/>
          <p:nvPr userDrawn="1"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22E0AE-DAB3-BF17-69BF-39D436D975C1}"/>
              </a:ext>
            </a:extLst>
          </p:cNvPr>
          <p:cNvCxnSpPr>
            <a:cxnSpLocks/>
          </p:cNvCxnSpPr>
          <p:nvPr userDrawn="1"/>
        </p:nvCxnSpPr>
        <p:spPr>
          <a:xfrm>
            <a:off x="7023702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1D0E8A9-2F1B-524B-6392-9D00F738F8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971D29F9-4A83-2287-8D37-98D1E104B8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4488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075A04-6C45-3D86-8929-00EBC25E1E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64487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50764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98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5100FB44-5917-E2FA-F2F6-B9595E8BAE9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3755C07-4451-FB89-D4A0-6F1401349EE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231D22F-202B-F7CC-05D0-9F1736CCBE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717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header empha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6816EF0C-A4B6-AA25-4DD6-343A9BE46D4C}"/>
              </a:ext>
            </a:extLst>
          </p:cNvPr>
          <p:cNvSpPr/>
          <p:nvPr userDrawn="1"/>
        </p:nvSpPr>
        <p:spPr>
          <a:xfrm>
            <a:off x="419100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EF601CF2-F80A-EE5B-E6A3-CAF78A072F71}"/>
              </a:ext>
            </a:extLst>
          </p:cNvPr>
          <p:cNvSpPr/>
          <p:nvPr userDrawn="1"/>
        </p:nvSpPr>
        <p:spPr>
          <a:xfrm>
            <a:off x="419100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A83F10-A6A5-9DB6-82A4-7C60B2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FA73487-41B8-C6B8-C7F8-B0CD65A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473E4F63-F81C-B5C1-3063-49AD8B9CC2E2}"/>
              </a:ext>
            </a:extLst>
          </p:cNvPr>
          <p:cNvSpPr/>
          <p:nvPr userDrawn="1"/>
        </p:nvSpPr>
        <p:spPr>
          <a:xfrm>
            <a:off x="3361168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6ABEDA0-DCB0-C2DD-8E53-E231788C1A50}"/>
              </a:ext>
            </a:extLst>
          </p:cNvPr>
          <p:cNvSpPr/>
          <p:nvPr userDrawn="1"/>
        </p:nvSpPr>
        <p:spPr>
          <a:xfrm>
            <a:off x="3361168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B231BB9-ABB2-B472-D7F1-C14E9DCBB408}"/>
              </a:ext>
            </a:extLst>
          </p:cNvPr>
          <p:cNvSpPr/>
          <p:nvPr userDrawn="1"/>
        </p:nvSpPr>
        <p:spPr>
          <a:xfrm>
            <a:off x="6263863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E0E49E9A-AF4A-1D5C-6543-1BC704B3D090}"/>
              </a:ext>
            </a:extLst>
          </p:cNvPr>
          <p:cNvSpPr/>
          <p:nvPr userDrawn="1"/>
        </p:nvSpPr>
        <p:spPr>
          <a:xfrm>
            <a:off x="6263863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F0F2686D-7DFC-A073-EED2-05B28513D614}"/>
              </a:ext>
            </a:extLst>
          </p:cNvPr>
          <p:cNvSpPr/>
          <p:nvPr userDrawn="1"/>
        </p:nvSpPr>
        <p:spPr>
          <a:xfrm>
            <a:off x="9205931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BC0690B1-1CC5-531E-A721-AFB7699018E1}"/>
              </a:ext>
            </a:extLst>
          </p:cNvPr>
          <p:cNvSpPr/>
          <p:nvPr userDrawn="1"/>
        </p:nvSpPr>
        <p:spPr>
          <a:xfrm>
            <a:off x="9205931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7811173-A0D9-E93E-824D-F83CEBFCAFF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E7813BD-EC3E-6193-E5CE-E780CC85332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C5253B-1AA6-2E23-59D6-41D8395FDD1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F6C5C3C-80BF-4ACA-1910-1BBF445892B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630B420-54F2-5242-8DD8-AD9DD40FA3D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0198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9DE2E8A-1BED-B270-3DE1-7757EEADC8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D5619EE-3385-9C76-678D-E195626039D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616D48D-C0D0-69A0-3140-09689F6698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08453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w circl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76CAA-3D89-ABF8-57CF-7B6E9C42494A}"/>
              </a:ext>
            </a:extLst>
          </p:cNvPr>
          <p:cNvSpPr/>
          <p:nvPr userDrawn="1"/>
        </p:nvSpPr>
        <p:spPr>
          <a:xfrm>
            <a:off x="419100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244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44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19F444B6-6CD6-C89C-4E82-9FB04446FE2A}"/>
              </a:ext>
            </a:extLst>
          </p:cNvPr>
          <p:cNvSpPr/>
          <p:nvPr userDrawn="1"/>
        </p:nvSpPr>
        <p:spPr>
          <a:xfrm>
            <a:off x="9105901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D5D2D-E4DB-925B-41D5-4B7F6BB4D84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228045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7169697-B47B-6FBD-A28E-24F4EC79745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228045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CC78F6CD-DF44-3BDE-EEC0-0680C981E94B}"/>
              </a:ext>
            </a:extLst>
          </p:cNvPr>
          <p:cNvSpPr/>
          <p:nvPr userDrawn="1"/>
        </p:nvSpPr>
        <p:spPr>
          <a:xfrm>
            <a:off x="3318622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43F3C4-5019-2196-B304-29FD5CD3733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440766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618E3E1-A19B-D1C4-3671-0FEF46CC521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440766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E4457818-9CE9-D759-7421-54D0BDA29DD3}"/>
              </a:ext>
            </a:extLst>
          </p:cNvPr>
          <p:cNvSpPr/>
          <p:nvPr userDrawn="1"/>
        </p:nvSpPr>
        <p:spPr>
          <a:xfrm>
            <a:off x="6205444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FFCA4D1-963F-089F-8EE7-7A03ADA1AD0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27588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89CB49B-6C6A-E53F-2301-B5149145828C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27588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2E8B191-B556-8C76-26F8-D0240238D3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F8B59B9-F0AE-AA2C-52E1-A725A2CDB6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77ADBE82-6854-A647-3FC6-792F112BCF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7E9D9400-4361-4D96-03C1-61BC7708988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3425524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ula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7566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7566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22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222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878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8878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731A5005-0DB1-2A1C-F866-F29978F63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A13C9686-CD96-65CC-2668-E24BF4AB9C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7566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71FDDBDC-1DD5-3C49-10B7-23BCE22AABD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3222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3349B17-AA97-9018-7F50-07C82A4CBA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8878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2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8F3CA-E2BE-1C64-14B5-F889B1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1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: Rounded Corners 14">
            <a:extLst>
              <a:ext uri="{FF2B5EF4-FFF2-40B4-BE49-F238E27FC236}">
                <a16:creationId xmlns:a16="http://schemas.microsoft.com/office/drawing/2014/main" id="{2631E0E3-66B9-656E-9237-366B85405449}"/>
              </a:ext>
            </a:extLst>
          </p:cNvPr>
          <p:cNvSpPr/>
          <p:nvPr userDrawn="1"/>
        </p:nvSpPr>
        <p:spPr>
          <a:xfrm>
            <a:off x="41910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B28F420-F872-DF05-77F2-829896EC58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241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3DD2BA4C-DA8E-A3EC-22C5-EC20E62D0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9B81CC61-A4B5-04FC-4164-D3C7CB42B9C1}"/>
              </a:ext>
            </a:extLst>
          </p:cNvPr>
          <p:cNvSpPr/>
          <p:nvPr userDrawn="1"/>
        </p:nvSpPr>
        <p:spPr>
          <a:xfrm>
            <a:off x="638556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4BF3E90-5C33-71AB-5C99-7C1D76D7FA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02887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0546A675-E1C1-95C8-49A2-6D1028A3C1A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8556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EBE055-2A0A-B5BA-FA53-28C981F6D136}"/>
              </a:ext>
            </a:extLst>
          </p:cNvPr>
          <p:cNvSpPr/>
          <p:nvPr userDrawn="1"/>
        </p:nvSpPr>
        <p:spPr>
          <a:xfrm>
            <a:off x="41910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417FD1-7603-092A-724B-2A4FF45C893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06241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3B4DD86D-9F31-E558-834A-F68784EC8B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06DC2354-1F0E-BBDF-276C-E89428D65BA8}"/>
              </a:ext>
            </a:extLst>
          </p:cNvPr>
          <p:cNvSpPr/>
          <p:nvPr userDrawn="1"/>
        </p:nvSpPr>
        <p:spPr>
          <a:xfrm>
            <a:off x="638556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FE0428A-B521-5C48-80FD-EC699EEB4AB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02887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96EC479-0271-8EBF-CAFE-84C5EC0683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8556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22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1ED-4633-9350-B3A5-7290103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860B-16BD-1EEE-7A15-31B8518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3F7F-E658-6D2D-BA97-69C73E3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CC62-DBF5-77DC-E34E-549588C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E77B2-C610-3A31-5110-91FDF1F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663AE79-6577-F30A-13F2-C0AE4FA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9F0527-42A6-B350-36A0-D16816263F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5038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6942D81-7F37-FA5F-0C3C-3946830772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038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D99C2E9-3945-C255-51EB-673657FC25F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25038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CAF12E28-EF60-2E0D-85D2-B9B9948CB3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038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38E210B-61D4-AE12-F876-40FC4584F77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381136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CF120748-2F30-F2BF-E77A-CE99DF45AA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1136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843953F-106C-1435-BE0E-989AFF97FC80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81136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54C99E8E-8200-9FFB-1497-61AB330C06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1136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938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25148" y="137160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A3ED9-F60A-9365-FF36-8388F8154325}"/>
              </a:ext>
            </a:extLst>
          </p:cNvPr>
          <p:cNvSpPr/>
          <p:nvPr userDrawn="1"/>
        </p:nvSpPr>
        <p:spPr>
          <a:xfrm>
            <a:off x="425148" y="263398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6BB6B-7499-34A7-4AF7-AF464F8CD184}"/>
              </a:ext>
            </a:extLst>
          </p:cNvPr>
          <p:cNvSpPr/>
          <p:nvPr userDrawn="1"/>
        </p:nvSpPr>
        <p:spPr>
          <a:xfrm>
            <a:off x="425148" y="389636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60DB5-B53A-2F34-0B13-41BF56B70BC9}"/>
              </a:ext>
            </a:extLst>
          </p:cNvPr>
          <p:cNvSpPr/>
          <p:nvPr userDrawn="1"/>
        </p:nvSpPr>
        <p:spPr>
          <a:xfrm>
            <a:off x="425148" y="515874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9313" y="155799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1395" y="150240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9313" y="282037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1395" y="276478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13" y="408275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81395" y="402716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313" y="534513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81395" y="528954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18043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gray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532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532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Rectangle: Rounded Corners 14">
            <a:extLst>
              <a:ext uri="{FF2B5EF4-FFF2-40B4-BE49-F238E27FC236}">
                <a16:creationId xmlns:a16="http://schemas.microsoft.com/office/drawing/2014/main" id="{8CC344CF-9F34-4255-C1D1-485AA925D274}"/>
              </a:ext>
            </a:extLst>
          </p:cNvPr>
          <p:cNvSpPr/>
          <p:nvPr userDrawn="1"/>
        </p:nvSpPr>
        <p:spPr>
          <a:xfrm>
            <a:off x="9820161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46C11E2-5EA5-6D87-9B16-19C3498430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976384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1FC3F53-1623-1501-A88C-393F90744E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976384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42EFA99-0CC2-5C0D-F347-C7AF408144AB}"/>
              </a:ext>
            </a:extLst>
          </p:cNvPr>
          <p:cNvSpPr/>
          <p:nvPr userDrawn="1"/>
        </p:nvSpPr>
        <p:spPr>
          <a:xfrm>
            <a:off x="276936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F172A8-C3C2-BD4A-7CE4-964169DED1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92558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8606C336-516C-32FA-0769-C71D2F0E48D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92558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Rectangle: Rounded Corners 14">
            <a:extLst>
              <a:ext uri="{FF2B5EF4-FFF2-40B4-BE49-F238E27FC236}">
                <a16:creationId xmlns:a16="http://schemas.microsoft.com/office/drawing/2014/main" id="{6B8B3E43-F8BC-23C0-CF83-012744622F99}"/>
              </a:ext>
            </a:extLst>
          </p:cNvPr>
          <p:cNvSpPr/>
          <p:nvPr userDrawn="1"/>
        </p:nvSpPr>
        <p:spPr>
          <a:xfrm>
            <a:off x="746989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576C61F-EF66-C44E-3E7A-C6DD64EA6A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62611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EE6A360E-3E2D-63BA-610C-462D2E45A3B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2611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B735E1DD-0BEA-CCF6-0B52-A1883FAA94EE}"/>
              </a:ext>
            </a:extLst>
          </p:cNvPr>
          <p:cNvSpPr/>
          <p:nvPr userDrawn="1"/>
        </p:nvSpPr>
        <p:spPr>
          <a:xfrm>
            <a:off x="511963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B5206F8-8307-A73A-CE56-CA2FD0EA39D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7585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DC6D66F0-02D3-2ADC-1C08-571FA4466C3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27585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913380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llar w cicle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CD32A4-E944-7B1B-9A9F-60049DD3C3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35F755D-B83A-31BD-34B9-2E05836CD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A77CCC5-B9BE-4642-8458-7FDC46CB3BD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770926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7D8439D-6992-936B-CF67-4A07F79A6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7092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5DCCC6-32E6-6E64-8450-82236AB1A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275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EEFBC73-7976-8792-E96A-A06F540A4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2751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0DB3EB-294A-2D58-7F58-0C644A208E0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474577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F88B32C-7F64-46CF-466C-C6DAC4DB6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7457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BDB97-C9B0-B479-CB1D-9DEA1006D1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82640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1E169BA-7F72-B21E-15E6-C774673E7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6402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505C8-3896-8478-1235-5A420A519E93}"/>
              </a:ext>
            </a:extLst>
          </p:cNvPr>
          <p:cNvCxnSpPr>
            <a:cxnSpLocks/>
          </p:cNvCxnSpPr>
          <p:nvPr userDrawn="1"/>
        </p:nvCxnSpPr>
        <p:spPr>
          <a:xfrm>
            <a:off x="381000" y="3541503"/>
            <a:ext cx="11430000" cy="0"/>
          </a:xfrm>
          <a:prstGeom prst="line">
            <a:avLst/>
          </a:prstGeom>
          <a:ln w="1905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1210B6-BA45-E02E-5EDA-A5720EB468A7}"/>
              </a:ext>
            </a:extLst>
          </p:cNvPr>
          <p:cNvSpPr/>
          <p:nvPr userDrawn="1"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C272F88-F183-6492-2FC6-B544D29E2B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E6A1B-8278-4A63-B26C-C0E96D478D13}"/>
              </a:ext>
            </a:extLst>
          </p:cNvPr>
          <p:cNvSpPr/>
          <p:nvPr userDrawn="1"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B363CF5-B1B6-F5BA-1AB9-EBCAEBC5DA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2E17C-3558-F608-BBB0-FE3B918F382B}"/>
              </a:ext>
            </a:extLst>
          </p:cNvPr>
          <p:cNvSpPr/>
          <p:nvPr userDrawn="1"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7BB94B14-FF37-028A-EF00-3618695FEA7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75533-567B-2EC2-C299-79C30121011C}"/>
              </a:ext>
            </a:extLst>
          </p:cNvPr>
          <p:cNvSpPr/>
          <p:nvPr userDrawn="1"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D20E0605-C5AA-DDDB-7091-C45149DB3C1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706883-016F-51F4-5F05-871887CCE838}"/>
              </a:ext>
            </a:extLst>
          </p:cNvPr>
          <p:cNvSpPr/>
          <p:nvPr userDrawn="1"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2C859758-47DC-216A-0239-1927A94ED4B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9095161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BE62AD-E471-E928-6CF2-3A02CF279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262" y="1377538"/>
            <a:ext cx="6493838" cy="646331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EA40E48-6F93-59EA-5645-BEC493FD34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342900"/>
            <a:ext cx="4572543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4C4FAF1-4785-2CDF-37E2-6719DC5C65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262" y="2557429"/>
            <a:ext cx="6204133" cy="108824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BDB1EE1-408D-6DC3-8FEB-A9F392B69C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5261" y="2130329"/>
            <a:ext cx="6204133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E9DB220-52B5-CBEE-50CC-C71A5F1B79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55262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6430C3-D1A9-9784-013F-D9BC72C39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55261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8B9D09-720A-224C-6915-79BC8B7342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0811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42C1BC7-78AB-760C-542B-7BF4512D41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60810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BFBC96A-B9B8-6024-A7CC-8C3544AF89B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55262" y="342900"/>
            <a:ext cx="2431886" cy="8959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company logo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2595F3-6B29-A4C1-F562-043ADD29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7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1953888"/>
            <a:ext cx="6850379" cy="126556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1526788"/>
            <a:ext cx="6850379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94189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4189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4858-7E78-2E6B-F756-D6089D087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097280"/>
            <a:ext cx="1142847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1EED-92E4-7A2D-9D4A-30BB22594C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35D4D107-5C7D-BB1E-A960-CD9CC631CE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26344" y="5559425"/>
            <a:ext cx="1828800" cy="6508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/>
            </a:pPr>
            <a:r>
              <a:rPr lang="en-US" dirty="0"/>
              <a:t>Click icon to add company logo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6121367-B5ED-B6C9-4E59-44F855096D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997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11658A-C63D-B5C7-669B-6883EE4D0CF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4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B5C35-A9BE-DFC3-9BA2-74BF56863A41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960AC-5F89-3CAD-F47B-B09F0327EE6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CC8-AAED-E1B3-9376-DEDAC5CC26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CF52449C-A276-663A-D802-436C9D3F6FC8}"/>
              </a:ext>
            </a:extLst>
          </p:cNvPr>
          <p:cNvSpPr/>
          <p:nvPr userDrawn="1"/>
        </p:nvSpPr>
        <p:spPr>
          <a:xfrm>
            <a:off x="646656" y="856097"/>
            <a:ext cx="10898688" cy="4823076"/>
          </a:xfrm>
          <a:prstGeom prst="roundRect">
            <a:avLst>
              <a:gd name="adj" fmla="val 587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err="1"/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FCB01597-885F-FD69-6C6A-888EB789A2F2}"/>
              </a:ext>
            </a:extLst>
          </p:cNvPr>
          <p:cNvSpPr>
            <a:spLocks noChangeAspect="1"/>
          </p:cNvSpPr>
          <p:nvPr userDrawn="1"/>
        </p:nvSpPr>
        <p:spPr>
          <a:xfrm>
            <a:off x="442528" y="157667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85019C-F15E-4897-1C3D-82539E028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8BE0-8022-F6FA-1FCB-F0FD306E1A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05B9B6-9DA4-2989-44CE-8A044B243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4839" y="4504410"/>
            <a:ext cx="9247444" cy="369332"/>
          </a:xfr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E7FC7-40F3-F6F9-0A02-1E1483098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4839" y="4939447"/>
            <a:ext cx="9247444" cy="341632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04529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980-B302-9607-017B-75B69D6AD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392CC1F-2D5E-FAD6-DCF4-A5CE6433E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53840" y="0"/>
            <a:ext cx="813816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197681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151FC-1A93-520B-FED2-089811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5473-AD1C-4058-0A24-9888D67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A46-77F8-C5BC-232D-C3C271D8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ortr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10A63-64FE-E9AE-7EFE-0450BA72CEBC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B379-6BCD-5D2B-DD26-96F5436A93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F8984E-9F5B-A656-83FE-21F4A76460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1485899"/>
            <a:ext cx="3886200" cy="3980836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72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5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796E24-5997-E186-1278-85841BD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9619"/>
            <a:ext cx="5943600" cy="3046132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4BDF38-9AA7-CBB9-2814-A6AA8E7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83A5516-1B0D-0050-4758-1DD1D7C68A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342900"/>
            <a:ext cx="4457700" cy="5867399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262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881157-0DF8-49E6-B684-3E8FD245E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2927B3-63A9-43F6-91E9-B153F0DF34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647617-D370-4344-8A52-A50356181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01E06BA-A855-4482-AB73-94B5EFBA84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67C7A81-0FAF-4B91-8CE3-3CB926ABA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9E66DAE-B2A2-4775-9B21-0BED6B9C88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EF7F8-9F2B-B523-D4B9-FDEDC073F8E5}"/>
              </a:ext>
            </a:extLst>
          </p:cNvPr>
          <p:cNvSpPr txBox="1"/>
          <p:nvPr userDrawn="1"/>
        </p:nvSpPr>
        <p:spPr bwMode="white">
          <a:xfrm>
            <a:off x="419100" y="1900795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098-0D5D-2F43-20F0-F79D1130DD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D8BDC3FF-1738-461C-B98B-AC108F0BB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4803B-1950-E31A-1640-76EE0564F821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3BED-9F8D-ED3A-9DCF-BF3942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C92D-9531-EDAE-9BFB-AE0FB1D8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73BD-0425-5DDF-B54C-0A347595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0B74-B26E-8D10-D8E4-95FC2C0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400-4F62-B96F-39C4-B361430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D71-AB65-F5C4-6428-81755CA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037-01D6-5734-282B-CE34B68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7750-1074-BDFF-4EF8-9C9166DC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E61D-69C4-8F11-7A00-7CEC2A8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3B8D-161A-E349-2155-ABFA397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7499-DCFE-4DA4-E9B0-4FF9809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D6-7C4D-252C-BBF5-EA72986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image" Target="../media/image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FDAF2-BBC3-BD3A-F316-28C13BE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07D3-41D2-A80B-ACFD-C5C698B2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722-A7B1-648C-A6DA-57B47371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AF2C-9EE1-164D-A4DB-07B56D70249A}" type="datetimeFigureOut">
              <a:rPr lang="en-US" smtClean="0"/>
              <a:t>11/5/24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CD59-031E-ABB4-A9C5-007B824E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2F93-4502-6399-8D05-CE8E51C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3B4F-E335-D57A-3E25-25F0F5F04021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4DFFD08F-49D6-8825-ABAB-CF8590F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BF5023C-9DDF-2272-283E-FA3171F1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9C534B-A3FE-9853-E9CE-2271CF0D77A2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indent="-4095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264">
          <p15:clr>
            <a:srgbClr val="F26B43"/>
          </p15:clr>
        </p15:guide>
        <p15:guide id="6" pos="7464">
          <p15:clr>
            <a:srgbClr val="F26B43"/>
          </p15:clr>
        </p15:guide>
        <p15:guide id="7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8.1</a:t>
            </a:r>
          </a:p>
        </p:txBody>
      </p:sp>
    </p:spTree>
    <p:extLst>
      <p:ext uri="{BB962C8B-B14F-4D97-AF65-F5344CB8AC3E}">
        <p14:creationId xmlns:p14="http://schemas.microsoft.com/office/powerpoint/2010/main" val="1736105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472B568-940F-5A8A-20E9-577B2420C9C4}"/>
              </a:ext>
            </a:extLst>
          </p:cNvPr>
          <p:cNvSpPr/>
          <p:nvPr/>
        </p:nvSpPr>
        <p:spPr>
          <a:xfrm>
            <a:off x="1205393" y="4343400"/>
            <a:ext cx="10650057" cy="12192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Guardrail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6FE3C-0833-3386-A8E4-1856C5C52955}"/>
              </a:ext>
            </a:extLst>
          </p:cNvPr>
          <p:cNvSpPr/>
          <p:nvPr/>
        </p:nvSpPr>
        <p:spPr>
          <a:xfrm>
            <a:off x="2736848" y="4730800"/>
            <a:ext cx="1160799" cy="5666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Denied Topics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93978-9681-17ED-37AA-439B3BCE0A22}"/>
              </a:ext>
            </a:extLst>
          </p:cNvPr>
          <p:cNvSpPr/>
          <p:nvPr/>
        </p:nvSpPr>
        <p:spPr>
          <a:xfrm>
            <a:off x="4302748" y="4730800"/>
            <a:ext cx="1160799" cy="5666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Content filters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239661-897E-A980-F62D-E06C267D398B}"/>
              </a:ext>
            </a:extLst>
          </p:cNvPr>
          <p:cNvSpPr/>
          <p:nvPr/>
        </p:nvSpPr>
        <p:spPr>
          <a:xfrm>
            <a:off x="5868648" y="4730799"/>
            <a:ext cx="1160799" cy="5666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Word filters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FAE724-DB9E-A582-DA0F-22429AFB2246}"/>
              </a:ext>
            </a:extLst>
          </p:cNvPr>
          <p:cNvSpPr/>
          <p:nvPr/>
        </p:nvSpPr>
        <p:spPr>
          <a:xfrm>
            <a:off x="7434548" y="4730798"/>
            <a:ext cx="1160799" cy="5666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Sensitive information filters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42FC0-EE4B-DF94-7B3F-1EB426B68D5C}"/>
              </a:ext>
            </a:extLst>
          </p:cNvPr>
          <p:cNvSpPr/>
          <p:nvPr/>
        </p:nvSpPr>
        <p:spPr>
          <a:xfrm>
            <a:off x="8934255" y="4730798"/>
            <a:ext cx="1160799" cy="5666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Contextual grounding check</a:t>
            </a: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FC9FD8A3-F2DF-E971-A134-2255CB192BE3}"/>
              </a:ext>
            </a:extLst>
          </p:cNvPr>
          <p:cNvSpPr/>
          <p:nvPr/>
        </p:nvSpPr>
        <p:spPr>
          <a:xfrm>
            <a:off x="1222650" y="2450775"/>
            <a:ext cx="2146301" cy="1236276"/>
          </a:xfrm>
          <a:prstGeom prst="diamon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Prompt evaluations against Guardrail policy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28CFAF-AC28-A9DE-3928-34C8EC8269ED}"/>
              </a:ext>
            </a:extLst>
          </p:cNvPr>
          <p:cNvSpPr/>
          <p:nvPr/>
        </p:nvSpPr>
        <p:spPr>
          <a:xfrm>
            <a:off x="1209000" y="1088511"/>
            <a:ext cx="2284124" cy="7747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Prompt ( Suggest investment amount on Company share)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00087-8E38-4249-FF9B-93485CE1AA0B}"/>
              </a:ext>
            </a:extLst>
          </p:cNvPr>
          <p:cNvSpPr/>
          <p:nvPr/>
        </p:nvSpPr>
        <p:spPr>
          <a:xfrm>
            <a:off x="3663708" y="326895"/>
            <a:ext cx="7905992" cy="5666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Users</a:t>
            </a: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03089C4F-2142-03AB-8803-52A016434D2D}"/>
              </a:ext>
            </a:extLst>
          </p:cNvPr>
          <p:cNvSpPr/>
          <p:nvPr/>
        </p:nvSpPr>
        <p:spPr>
          <a:xfrm rot="10800000">
            <a:off x="3593814" y="1134319"/>
            <a:ext cx="1028986" cy="566694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0E647D4-DAB9-1C3E-D5A1-7F2AC33DD6B6}"/>
              </a:ext>
            </a:extLst>
          </p:cNvPr>
          <p:cNvSpPr/>
          <p:nvPr/>
        </p:nvSpPr>
        <p:spPr>
          <a:xfrm>
            <a:off x="2140503" y="1956502"/>
            <a:ext cx="310597" cy="41377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B3690506-11F7-4269-6B86-D81873D63A97}"/>
              </a:ext>
            </a:extLst>
          </p:cNvPr>
          <p:cNvSpPr/>
          <p:nvPr/>
        </p:nvSpPr>
        <p:spPr>
          <a:xfrm>
            <a:off x="2140501" y="3808337"/>
            <a:ext cx="310597" cy="41377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8C25EB-E850-B3CC-84DB-F1073B21170F}"/>
              </a:ext>
            </a:extLst>
          </p:cNvPr>
          <p:cNvSpPr/>
          <p:nvPr/>
        </p:nvSpPr>
        <p:spPr>
          <a:xfrm>
            <a:off x="4447906" y="2846654"/>
            <a:ext cx="3691224" cy="5666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Foundation Models hosted on Amazon Bedrock, Amazon SageMaker, Third party hosted</a:t>
            </a: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565FFB07-8C31-E130-7C6A-C20C78A269F4}"/>
              </a:ext>
            </a:extLst>
          </p:cNvPr>
          <p:cNvSpPr/>
          <p:nvPr/>
        </p:nvSpPr>
        <p:spPr>
          <a:xfrm>
            <a:off x="9323541" y="2522012"/>
            <a:ext cx="2627444" cy="1236276"/>
          </a:xfrm>
          <a:prstGeom prst="diamond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Generated outcomes evaluations against Guardrail policy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19EAC2B-207B-ABCB-DF71-BB26C0EA7493}"/>
              </a:ext>
            </a:extLst>
          </p:cNvPr>
          <p:cNvSpPr/>
          <p:nvPr/>
        </p:nvSpPr>
        <p:spPr>
          <a:xfrm rot="14197646">
            <a:off x="4591276" y="313651"/>
            <a:ext cx="310597" cy="331401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F294AA0E-CE72-08A4-81BB-B3ACE28A4F3C}"/>
              </a:ext>
            </a:extLst>
          </p:cNvPr>
          <p:cNvSpPr/>
          <p:nvPr/>
        </p:nvSpPr>
        <p:spPr>
          <a:xfrm rot="7860149">
            <a:off x="9274667" y="644494"/>
            <a:ext cx="310597" cy="2217893"/>
          </a:xfrm>
          <a:prstGeom prst="downArrow">
            <a:avLst>
              <a:gd name="adj1" fmla="val 46804"/>
              <a:gd name="adj2" fmla="val 50000"/>
            </a:avLst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C49AF560-F9BB-ECDC-9C15-AFA91DC73590}"/>
              </a:ext>
            </a:extLst>
          </p:cNvPr>
          <p:cNvSpPr/>
          <p:nvPr/>
        </p:nvSpPr>
        <p:spPr>
          <a:xfrm rot="16200000">
            <a:off x="8590595" y="2668394"/>
            <a:ext cx="310597" cy="923212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1BCA67B-70F9-D7F5-73C9-0B004B53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993" y="1291883"/>
            <a:ext cx="165100" cy="1778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E25B187-9BB9-C803-3435-79E9C3EBB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767" y="1987257"/>
            <a:ext cx="165100" cy="1778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61EDBF7-AD0F-3856-C50C-50366D53F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1512" y="3836963"/>
            <a:ext cx="165100" cy="177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2A02E35-BFD3-6C1F-812F-CCC8ECC465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3674" y="1006033"/>
            <a:ext cx="165100" cy="177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8E8FDE3-610E-CF47-3853-8E19742EEE17}"/>
              </a:ext>
            </a:extLst>
          </p:cNvPr>
          <p:cNvSpPr txBox="1"/>
          <p:nvPr/>
        </p:nvSpPr>
        <p:spPr>
          <a:xfrm rot="19578387">
            <a:off x="2921757" y="1314804"/>
            <a:ext cx="45767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policies fail, </a:t>
            </a:r>
            <a:r>
              <a:rPr lang="en-IN" sz="1000" b="1" i="1" dirty="0">
                <a:solidFill>
                  <a:srgbClr val="FF0000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blocked message</a:t>
            </a:r>
            <a:r>
              <a:rPr lang="en-IN" sz="1000" b="1" i="0" dirty="0">
                <a:solidFill>
                  <a:srgbClr val="FF0000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 response</a:t>
            </a:r>
            <a:endParaRPr lang="en-US" sz="1000" b="1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439E3E84-3397-3390-1A77-D64AE4C9736B}"/>
              </a:ext>
            </a:extLst>
          </p:cNvPr>
          <p:cNvSpPr/>
          <p:nvPr/>
        </p:nvSpPr>
        <p:spPr>
          <a:xfrm rot="16200000">
            <a:off x="3728176" y="2649227"/>
            <a:ext cx="310597" cy="83854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21274C9-AB20-F5D4-3F88-77DD87CBF59E}"/>
              </a:ext>
            </a:extLst>
          </p:cNvPr>
          <p:cNvSpPr txBox="1"/>
          <p:nvPr/>
        </p:nvSpPr>
        <p:spPr>
          <a:xfrm>
            <a:off x="3453277" y="3190576"/>
            <a:ext cx="138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policies </a:t>
            </a:r>
          </a:p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success, </a:t>
            </a:r>
          </a:p>
          <a:p>
            <a:r>
              <a:rPr lang="en-IN" sz="1000" b="1" i="1" dirty="0"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invoke FMs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03F55B-0C99-3078-0173-39F9DCBA44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2975" y="2758247"/>
            <a:ext cx="165100" cy="177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DED8B09-027C-BBE3-6FDF-701B05BC87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7393" y="2824872"/>
            <a:ext cx="165100" cy="1778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A8D7647-EBFF-AD30-2ED7-F73C40CE9FC0}"/>
              </a:ext>
            </a:extLst>
          </p:cNvPr>
          <p:cNvSpPr txBox="1"/>
          <p:nvPr/>
        </p:nvSpPr>
        <p:spPr>
          <a:xfrm rot="2512733">
            <a:off x="8035050" y="2688166"/>
            <a:ext cx="4576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policies fail, </a:t>
            </a:r>
            <a:r>
              <a:rPr lang="en-IN" sz="1000" b="1" i="1" dirty="0">
                <a:solidFill>
                  <a:srgbClr val="FF0000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blocked </a:t>
            </a:r>
          </a:p>
          <a:p>
            <a:r>
              <a:rPr lang="en-IN" sz="1000" b="1" i="1" dirty="0">
                <a:solidFill>
                  <a:srgbClr val="FF0000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message</a:t>
            </a:r>
            <a:r>
              <a:rPr lang="en-IN" sz="1000" b="1" i="0" dirty="0">
                <a:solidFill>
                  <a:srgbClr val="FF0000"/>
                </a:solidFill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 response</a:t>
            </a:r>
            <a:endParaRPr lang="en-US" sz="1000" b="1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DAD5069-8ED6-15BF-266C-9B66FBDD77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80630" y="3913451"/>
            <a:ext cx="165100" cy="177800"/>
          </a:xfrm>
          <a:prstGeom prst="rect">
            <a:avLst/>
          </a:prstGeom>
        </p:spPr>
      </p:pic>
      <p:sp>
        <p:nvSpPr>
          <p:cNvPr id="43" name="Down Arrow 42">
            <a:extLst>
              <a:ext uri="{FF2B5EF4-FFF2-40B4-BE49-F238E27FC236}">
                <a16:creationId xmlns:a16="http://schemas.microsoft.com/office/drawing/2014/main" id="{BEB85107-77F0-AD6B-306A-B13FC53A2847}"/>
              </a:ext>
            </a:extLst>
          </p:cNvPr>
          <p:cNvSpPr/>
          <p:nvPr/>
        </p:nvSpPr>
        <p:spPr>
          <a:xfrm rot="10800000">
            <a:off x="10463180" y="1004472"/>
            <a:ext cx="310597" cy="1375704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5C380331-2350-10A5-55F7-6345857701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51705" y="984991"/>
            <a:ext cx="165100" cy="177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60679FC-4F57-3DA7-2F45-7AA4D7F93E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10437" y="1073891"/>
            <a:ext cx="165100" cy="177800"/>
          </a:xfrm>
          <a:prstGeom prst="rect">
            <a:avLst/>
          </a:prstGeom>
        </p:spPr>
      </p:pic>
      <p:sp>
        <p:nvSpPr>
          <p:cNvPr id="46" name="Down Arrow 45">
            <a:extLst>
              <a:ext uri="{FF2B5EF4-FFF2-40B4-BE49-F238E27FC236}">
                <a16:creationId xmlns:a16="http://schemas.microsoft.com/office/drawing/2014/main" id="{C2BD5443-AD2D-76D9-9C8A-81DC019907C8}"/>
              </a:ext>
            </a:extLst>
          </p:cNvPr>
          <p:cNvSpPr/>
          <p:nvPr/>
        </p:nvSpPr>
        <p:spPr>
          <a:xfrm>
            <a:off x="10463180" y="3836963"/>
            <a:ext cx="310597" cy="41377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154F01-D2D7-B8D5-2570-3E6745CD9224}"/>
              </a:ext>
            </a:extLst>
          </p:cNvPr>
          <p:cNvSpPr txBox="1"/>
          <p:nvPr/>
        </p:nvSpPr>
        <p:spPr>
          <a:xfrm>
            <a:off x="10692516" y="1398459"/>
            <a:ext cx="13849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If policies </a:t>
            </a:r>
          </a:p>
          <a:p>
            <a:r>
              <a:rPr lang="en-US" sz="1000" b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success, </a:t>
            </a:r>
          </a:p>
          <a:p>
            <a:r>
              <a:rPr lang="en-IN" sz="1000" b="1" i="1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</a:t>
            </a:r>
            <a:r>
              <a:rPr lang="en-IN" sz="1000" b="1" i="1" dirty="0">
                <a:effectLst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esponses returned</a:t>
            </a:r>
          </a:p>
        </p:txBody>
      </p:sp>
    </p:spTree>
    <p:extLst>
      <p:ext uri="{BB962C8B-B14F-4D97-AF65-F5344CB8AC3E}">
        <p14:creationId xmlns:p14="http://schemas.microsoft.com/office/powerpoint/2010/main" val="43984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20490</TotalTime>
  <Words>76</Words>
  <Application>Microsoft Macintosh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3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Calibri Light</vt:lpstr>
      <vt:lpstr>Wingdings</vt:lpstr>
      <vt:lpstr>Office Theme</vt:lpstr>
      <vt:lpstr>1_AWS Brand Template_Dark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Bhattacharjee, Avik</cp:lastModifiedBy>
  <cp:revision>150</cp:revision>
  <dcterms:created xsi:type="dcterms:W3CDTF">2024-03-28T09:42:45Z</dcterms:created>
  <dcterms:modified xsi:type="dcterms:W3CDTF">2024-11-05T10:10:36Z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2024-04-29T13:53:30Z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bbe4c23d-4030-45fb-88e6-8a5184093c8f</vt:lpwstr>
  </property>
  <property fmtid="{D5CDD505-2E9C-101B-9397-08002B2CF9AE}" pid="8" name="MSIP_Label_929eed6f-34eb-4453-9f97-09510b9b219f_ContentBits">
    <vt:lpwstr>0</vt:lpwstr>
  </property>
</Properties>
</file>