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147483285" r:id="rId3"/>
    <p:sldId id="2147483288" r:id="rId4"/>
    <p:sldId id="2147483289" r:id="rId5"/>
    <p:sldId id="2147483290" r:id="rId6"/>
    <p:sldId id="2147483291" r:id="rId7"/>
    <p:sldId id="2147483292" r:id="rId8"/>
    <p:sldId id="2147483293" r:id="rId9"/>
    <p:sldId id="2147483294" r:id="rId10"/>
    <p:sldId id="21474832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15" id="{EF73F755-B588-4C49-BCEF-BB5EE9DC3C2B}">
          <p14:sldIdLst>
            <p14:sldId id="2147483285"/>
            <p14:sldId id="2147483288"/>
            <p14:sldId id="2147483289"/>
            <p14:sldId id="2147483290"/>
            <p14:sldId id="2147483291"/>
            <p14:sldId id="2147483292"/>
            <p14:sldId id="2147483293"/>
            <p14:sldId id="2147483294"/>
            <p14:sldId id="2147483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2"/>
    <p:restoredTop sz="95603"/>
  </p:normalViewPr>
  <p:slideViewPr>
    <p:cSldViewPr snapToGrid="0">
      <p:cViewPr varScale="1">
        <p:scale>
          <a:sx n="106" d="100"/>
          <a:sy n="106" d="100"/>
        </p:scale>
        <p:origin x="9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5E743-F8BB-764C-AC65-43FCA709185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60AD46-AAE0-BE4B-85AE-F3ADC3A6E598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US" sz="1600" b="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Reusable prompt creation</a:t>
          </a:r>
          <a:endParaRPr lang="en-GB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4B06DA-647C-3747-8868-4E6A208F68F6}" type="parTrans" cxnId="{D8A55979-B352-8F43-9855-7725A0F2BDD2}">
      <dgm:prSet/>
      <dgm:spPr/>
      <dgm:t>
        <a:bodyPr/>
        <a:lstStyle/>
        <a:p>
          <a:endParaRPr lang="en-GB"/>
        </a:p>
      </dgm:t>
    </dgm:pt>
    <dgm:pt modelId="{344AC33D-3E5A-F743-B49C-898AF148D335}" type="sibTrans" cxnId="{D8A55979-B352-8F43-9855-7725A0F2BDD2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41F7A86C-1486-7543-8223-B83EDE2C5B0C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b="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Select model and configuration</a:t>
          </a:r>
          <a:endParaRPr lang="en-GB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4E42A69-A841-E84D-8A2C-C226C58E7C42}" type="parTrans" cxnId="{55E30F6E-217E-9540-8EF2-F8E99393914C}">
      <dgm:prSet/>
      <dgm:spPr/>
      <dgm:t>
        <a:bodyPr/>
        <a:lstStyle/>
        <a:p>
          <a:endParaRPr lang="en-GB"/>
        </a:p>
      </dgm:t>
    </dgm:pt>
    <dgm:pt modelId="{DB792F23-2E50-404D-89F1-B0ED67519BCD}" type="sibTrans" cxnId="{55E30F6E-217E-9540-8EF2-F8E99393914C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1684E89-AEFC-E14B-A037-2B57D862894D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b="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Test and compare variants</a:t>
          </a:r>
          <a:endParaRPr lang="en-GB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0BF5F2-FC8F-1C43-86A9-5CD342FAE213}" type="parTrans" cxnId="{9F734EEE-B0E5-D144-9B62-A9EE6F4C9AF8}">
      <dgm:prSet/>
      <dgm:spPr/>
      <dgm:t>
        <a:bodyPr/>
        <a:lstStyle/>
        <a:p>
          <a:endParaRPr lang="en-GB"/>
        </a:p>
      </dgm:t>
    </dgm:pt>
    <dgm:pt modelId="{D2D8D083-39B1-6043-993D-B2A55E5557E7}" type="sibTrans" cxnId="{9F734EEE-B0E5-D144-9B62-A9EE6F4C9AF8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5E18113F-3AD2-4744-B8E0-C71F7440B6FF}">
      <dgm:prSet phldrT="[Text]" custT="1"/>
      <dgm:spPr/>
      <dgm:t>
        <a:bodyPr/>
        <a:lstStyle/>
        <a:p>
          <a:pPr>
            <a:buClrTx/>
            <a:buSzTx/>
            <a:buFontTx/>
            <a:buNone/>
          </a:pPr>
          <a:r>
            <a:rPr lang="en-US" sz="1600" b="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Application integration options</a:t>
          </a:r>
          <a:endParaRPr lang="en-GB" sz="16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43B466-BB24-FC43-9E26-E3C7582D1A31}" type="parTrans" cxnId="{6A50C591-947B-EC47-8F31-4C59F5320593}">
      <dgm:prSet/>
      <dgm:spPr/>
      <dgm:t>
        <a:bodyPr/>
        <a:lstStyle/>
        <a:p>
          <a:endParaRPr lang="en-GB"/>
        </a:p>
      </dgm:t>
    </dgm:pt>
    <dgm:pt modelId="{51EEA554-4D7C-294F-B1C4-E9717BE29664}" type="sibTrans" cxnId="{6A50C591-947B-EC47-8F31-4C59F5320593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831F5E70-47D5-E746-A547-22DF1CDB85F4}" type="pres">
      <dgm:prSet presAssocID="{2155E743-F8BB-764C-AC65-43FCA7091853}" presName="cycle" presStyleCnt="0">
        <dgm:presLayoutVars>
          <dgm:dir/>
          <dgm:resizeHandles val="exact"/>
        </dgm:presLayoutVars>
      </dgm:prSet>
      <dgm:spPr/>
    </dgm:pt>
    <dgm:pt modelId="{05C73866-D7D9-6C4E-B286-253FD7E68EC5}" type="pres">
      <dgm:prSet presAssocID="{8A60AD46-AAE0-BE4B-85AE-F3ADC3A6E598}" presName="dummy" presStyleCnt="0"/>
      <dgm:spPr/>
    </dgm:pt>
    <dgm:pt modelId="{978D8F3A-8B47-0F40-99A3-CAE3AA7F3212}" type="pres">
      <dgm:prSet presAssocID="{8A60AD46-AAE0-BE4B-85AE-F3ADC3A6E598}" presName="node" presStyleLbl="revTx" presStyleIdx="0" presStyleCnt="4">
        <dgm:presLayoutVars>
          <dgm:bulletEnabled val="1"/>
        </dgm:presLayoutVars>
      </dgm:prSet>
      <dgm:spPr/>
    </dgm:pt>
    <dgm:pt modelId="{35680A24-5842-7440-B372-71DCCB885993}" type="pres">
      <dgm:prSet presAssocID="{344AC33D-3E5A-F743-B49C-898AF148D335}" presName="sibTrans" presStyleLbl="node1" presStyleIdx="0" presStyleCnt="4"/>
      <dgm:spPr/>
    </dgm:pt>
    <dgm:pt modelId="{46136F1B-391F-174B-9153-38D36BE37FE1}" type="pres">
      <dgm:prSet presAssocID="{41F7A86C-1486-7543-8223-B83EDE2C5B0C}" presName="dummy" presStyleCnt="0"/>
      <dgm:spPr/>
    </dgm:pt>
    <dgm:pt modelId="{4666F9C2-1235-1B48-8950-39877CB2A996}" type="pres">
      <dgm:prSet presAssocID="{41F7A86C-1486-7543-8223-B83EDE2C5B0C}" presName="node" presStyleLbl="revTx" presStyleIdx="1" presStyleCnt="4">
        <dgm:presLayoutVars>
          <dgm:bulletEnabled val="1"/>
        </dgm:presLayoutVars>
      </dgm:prSet>
      <dgm:spPr/>
    </dgm:pt>
    <dgm:pt modelId="{CC0526C9-23A0-904D-B6CD-906DF30A3C3A}" type="pres">
      <dgm:prSet presAssocID="{DB792F23-2E50-404D-89F1-B0ED67519BCD}" presName="sibTrans" presStyleLbl="node1" presStyleIdx="1" presStyleCnt="4"/>
      <dgm:spPr/>
    </dgm:pt>
    <dgm:pt modelId="{23E402EE-9AF4-774B-BB7E-5872C45442BF}" type="pres">
      <dgm:prSet presAssocID="{A1684E89-AEFC-E14B-A037-2B57D862894D}" presName="dummy" presStyleCnt="0"/>
      <dgm:spPr/>
    </dgm:pt>
    <dgm:pt modelId="{9483839B-CC0A-E449-83C9-C4DF1AE2B78A}" type="pres">
      <dgm:prSet presAssocID="{A1684E89-AEFC-E14B-A037-2B57D862894D}" presName="node" presStyleLbl="revTx" presStyleIdx="2" presStyleCnt="4">
        <dgm:presLayoutVars>
          <dgm:bulletEnabled val="1"/>
        </dgm:presLayoutVars>
      </dgm:prSet>
      <dgm:spPr/>
    </dgm:pt>
    <dgm:pt modelId="{2D4D03DB-0D45-A741-AA75-079B917CCB34}" type="pres">
      <dgm:prSet presAssocID="{D2D8D083-39B1-6043-993D-B2A55E5557E7}" presName="sibTrans" presStyleLbl="node1" presStyleIdx="2" presStyleCnt="4"/>
      <dgm:spPr/>
    </dgm:pt>
    <dgm:pt modelId="{6508529E-EB30-2D4E-9B0E-D949F8FE4DA9}" type="pres">
      <dgm:prSet presAssocID="{5E18113F-3AD2-4744-B8E0-C71F7440B6FF}" presName="dummy" presStyleCnt="0"/>
      <dgm:spPr/>
    </dgm:pt>
    <dgm:pt modelId="{A41DC815-DA39-1346-94ED-837BE378BFA5}" type="pres">
      <dgm:prSet presAssocID="{5E18113F-3AD2-4744-B8E0-C71F7440B6FF}" presName="node" presStyleLbl="revTx" presStyleIdx="3" presStyleCnt="4">
        <dgm:presLayoutVars>
          <dgm:bulletEnabled val="1"/>
        </dgm:presLayoutVars>
      </dgm:prSet>
      <dgm:spPr/>
    </dgm:pt>
    <dgm:pt modelId="{0A7181E5-5CB7-7240-8901-8FB57FCA803E}" type="pres">
      <dgm:prSet presAssocID="{51EEA554-4D7C-294F-B1C4-E9717BE29664}" presName="sibTrans" presStyleLbl="node1" presStyleIdx="3" presStyleCnt="4"/>
      <dgm:spPr/>
    </dgm:pt>
  </dgm:ptLst>
  <dgm:cxnLst>
    <dgm:cxn modelId="{A67F760F-27E4-554C-A0A9-1587F4CFBA56}" type="presOf" srcId="{A1684E89-AEFC-E14B-A037-2B57D862894D}" destId="{9483839B-CC0A-E449-83C9-C4DF1AE2B78A}" srcOrd="0" destOrd="0" presId="urn:microsoft.com/office/officeart/2005/8/layout/cycle1"/>
    <dgm:cxn modelId="{A560BC1F-FC74-B148-A36A-3D23EEBFC103}" type="presOf" srcId="{344AC33D-3E5A-F743-B49C-898AF148D335}" destId="{35680A24-5842-7440-B372-71DCCB885993}" srcOrd="0" destOrd="0" presId="urn:microsoft.com/office/officeart/2005/8/layout/cycle1"/>
    <dgm:cxn modelId="{3B72904F-C729-E146-BEBA-16C3F84A40F5}" type="presOf" srcId="{DB792F23-2E50-404D-89F1-B0ED67519BCD}" destId="{CC0526C9-23A0-904D-B6CD-906DF30A3C3A}" srcOrd="0" destOrd="0" presId="urn:microsoft.com/office/officeart/2005/8/layout/cycle1"/>
    <dgm:cxn modelId="{55E30F6E-217E-9540-8EF2-F8E99393914C}" srcId="{2155E743-F8BB-764C-AC65-43FCA7091853}" destId="{41F7A86C-1486-7543-8223-B83EDE2C5B0C}" srcOrd="1" destOrd="0" parTransId="{A4E42A69-A841-E84D-8A2C-C226C58E7C42}" sibTransId="{DB792F23-2E50-404D-89F1-B0ED67519BCD}"/>
    <dgm:cxn modelId="{D8A55979-B352-8F43-9855-7725A0F2BDD2}" srcId="{2155E743-F8BB-764C-AC65-43FCA7091853}" destId="{8A60AD46-AAE0-BE4B-85AE-F3ADC3A6E598}" srcOrd="0" destOrd="0" parTransId="{004B06DA-647C-3747-8868-4E6A208F68F6}" sibTransId="{344AC33D-3E5A-F743-B49C-898AF148D335}"/>
    <dgm:cxn modelId="{6A50C591-947B-EC47-8F31-4C59F5320593}" srcId="{2155E743-F8BB-764C-AC65-43FCA7091853}" destId="{5E18113F-3AD2-4744-B8E0-C71F7440B6FF}" srcOrd="3" destOrd="0" parTransId="{7643B466-BB24-FC43-9E26-E3C7582D1A31}" sibTransId="{51EEA554-4D7C-294F-B1C4-E9717BE29664}"/>
    <dgm:cxn modelId="{A8796D9E-FFDD-3141-ADE9-3281C448DA2A}" type="presOf" srcId="{41F7A86C-1486-7543-8223-B83EDE2C5B0C}" destId="{4666F9C2-1235-1B48-8950-39877CB2A996}" srcOrd="0" destOrd="0" presId="urn:microsoft.com/office/officeart/2005/8/layout/cycle1"/>
    <dgm:cxn modelId="{6891AEC5-ABE7-0C46-8FAF-D83297A4AB22}" type="presOf" srcId="{2155E743-F8BB-764C-AC65-43FCA7091853}" destId="{831F5E70-47D5-E746-A547-22DF1CDB85F4}" srcOrd="0" destOrd="0" presId="urn:microsoft.com/office/officeart/2005/8/layout/cycle1"/>
    <dgm:cxn modelId="{73CC4DD4-FB31-2242-A27E-36C624E52BA8}" type="presOf" srcId="{5E18113F-3AD2-4744-B8E0-C71F7440B6FF}" destId="{A41DC815-DA39-1346-94ED-837BE378BFA5}" srcOrd="0" destOrd="0" presId="urn:microsoft.com/office/officeart/2005/8/layout/cycle1"/>
    <dgm:cxn modelId="{FBC06FE5-0ACE-1746-AC1B-0B92A33EA6B6}" type="presOf" srcId="{D2D8D083-39B1-6043-993D-B2A55E5557E7}" destId="{2D4D03DB-0D45-A741-AA75-079B917CCB34}" srcOrd="0" destOrd="0" presId="urn:microsoft.com/office/officeart/2005/8/layout/cycle1"/>
    <dgm:cxn modelId="{9F734EEE-B0E5-D144-9B62-A9EE6F4C9AF8}" srcId="{2155E743-F8BB-764C-AC65-43FCA7091853}" destId="{A1684E89-AEFC-E14B-A037-2B57D862894D}" srcOrd="2" destOrd="0" parTransId="{850BF5F2-FC8F-1C43-86A9-5CD342FAE213}" sibTransId="{D2D8D083-39B1-6043-993D-B2A55E5557E7}"/>
    <dgm:cxn modelId="{734AA5F4-78EF-6B4B-B1B2-C06C1AE3E9CF}" type="presOf" srcId="{8A60AD46-AAE0-BE4B-85AE-F3ADC3A6E598}" destId="{978D8F3A-8B47-0F40-99A3-CAE3AA7F3212}" srcOrd="0" destOrd="0" presId="urn:microsoft.com/office/officeart/2005/8/layout/cycle1"/>
    <dgm:cxn modelId="{01A168FC-236C-154B-A4C2-988245223C74}" type="presOf" srcId="{51EEA554-4D7C-294F-B1C4-E9717BE29664}" destId="{0A7181E5-5CB7-7240-8901-8FB57FCA803E}" srcOrd="0" destOrd="0" presId="urn:microsoft.com/office/officeart/2005/8/layout/cycle1"/>
    <dgm:cxn modelId="{22E66211-EDBF-264C-842C-B0F0A610D40D}" type="presParOf" srcId="{831F5E70-47D5-E746-A547-22DF1CDB85F4}" destId="{05C73866-D7D9-6C4E-B286-253FD7E68EC5}" srcOrd="0" destOrd="0" presId="urn:microsoft.com/office/officeart/2005/8/layout/cycle1"/>
    <dgm:cxn modelId="{701A6B24-24D0-5847-9E33-9ADAE683DDD2}" type="presParOf" srcId="{831F5E70-47D5-E746-A547-22DF1CDB85F4}" destId="{978D8F3A-8B47-0F40-99A3-CAE3AA7F3212}" srcOrd="1" destOrd="0" presId="urn:microsoft.com/office/officeart/2005/8/layout/cycle1"/>
    <dgm:cxn modelId="{35BF9859-1771-B84A-A99E-CD7FDDAFFC77}" type="presParOf" srcId="{831F5E70-47D5-E746-A547-22DF1CDB85F4}" destId="{35680A24-5842-7440-B372-71DCCB885993}" srcOrd="2" destOrd="0" presId="urn:microsoft.com/office/officeart/2005/8/layout/cycle1"/>
    <dgm:cxn modelId="{C579C728-5A22-5C48-84FE-896F4E991129}" type="presParOf" srcId="{831F5E70-47D5-E746-A547-22DF1CDB85F4}" destId="{46136F1B-391F-174B-9153-38D36BE37FE1}" srcOrd="3" destOrd="0" presId="urn:microsoft.com/office/officeart/2005/8/layout/cycle1"/>
    <dgm:cxn modelId="{D2389365-C364-2147-BB99-11EA307A083A}" type="presParOf" srcId="{831F5E70-47D5-E746-A547-22DF1CDB85F4}" destId="{4666F9C2-1235-1B48-8950-39877CB2A996}" srcOrd="4" destOrd="0" presId="urn:microsoft.com/office/officeart/2005/8/layout/cycle1"/>
    <dgm:cxn modelId="{ADDBA042-D119-964D-AD80-6E6C6A60F1C4}" type="presParOf" srcId="{831F5E70-47D5-E746-A547-22DF1CDB85F4}" destId="{CC0526C9-23A0-904D-B6CD-906DF30A3C3A}" srcOrd="5" destOrd="0" presId="urn:microsoft.com/office/officeart/2005/8/layout/cycle1"/>
    <dgm:cxn modelId="{9A693A3D-0CFE-6C42-B63F-C33B90BB65BD}" type="presParOf" srcId="{831F5E70-47D5-E746-A547-22DF1CDB85F4}" destId="{23E402EE-9AF4-774B-BB7E-5872C45442BF}" srcOrd="6" destOrd="0" presId="urn:microsoft.com/office/officeart/2005/8/layout/cycle1"/>
    <dgm:cxn modelId="{7FD8F95C-50B1-C545-B003-71296E339244}" type="presParOf" srcId="{831F5E70-47D5-E746-A547-22DF1CDB85F4}" destId="{9483839B-CC0A-E449-83C9-C4DF1AE2B78A}" srcOrd="7" destOrd="0" presId="urn:microsoft.com/office/officeart/2005/8/layout/cycle1"/>
    <dgm:cxn modelId="{444FC56A-A8F3-3645-8FB5-04ADE84F861D}" type="presParOf" srcId="{831F5E70-47D5-E746-A547-22DF1CDB85F4}" destId="{2D4D03DB-0D45-A741-AA75-079B917CCB34}" srcOrd="8" destOrd="0" presId="urn:microsoft.com/office/officeart/2005/8/layout/cycle1"/>
    <dgm:cxn modelId="{A853F57B-2AAA-914D-9552-EB982A661A10}" type="presParOf" srcId="{831F5E70-47D5-E746-A547-22DF1CDB85F4}" destId="{6508529E-EB30-2D4E-9B0E-D949F8FE4DA9}" srcOrd="9" destOrd="0" presId="urn:microsoft.com/office/officeart/2005/8/layout/cycle1"/>
    <dgm:cxn modelId="{75E58DB3-5E8C-9448-999C-6D03DE01AF48}" type="presParOf" srcId="{831F5E70-47D5-E746-A547-22DF1CDB85F4}" destId="{A41DC815-DA39-1346-94ED-837BE378BFA5}" srcOrd="10" destOrd="0" presId="urn:microsoft.com/office/officeart/2005/8/layout/cycle1"/>
    <dgm:cxn modelId="{969B3A7D-35E3-C34F-BD36-CE2F2066C1B6}" type="presParOf" srcId="{831F5E70-47D5-E746-A547-22DF1CDB85F4}" destId="{0A7181E5-5CB7-7240-8901-8FB57FCA803E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55E743-F8BB-764C-AC65-43FCA7091853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A60AD46-AAE0-BE4B-85AE-F3ADC3A6E598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US" sz="1400" b="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Prompt design</a:t>
          </a:r>
          <a:endParaRPr lang="en-GB" sz="1400" b="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04B06DA-647C-3747-8868-4E6A208F68F6}" type="parTrans" cxnId="{D8A55979-B352-8F43-9855-7725A0F2BDD2}">
      <dgm:prSet/>
      <dgm:spPr/>
      <dgm:t>
        <a:bodyPr/>
        <a:lstStyle/>
        <a:p>
          <a:endParaRPr lang="en-GB"/>
        </a:p>
      </dgm:t>
    </dgm:pt>
    <dgm:pt modelId="{344AC33D-3E5A-F743-B49C-898AF148D335}" type="sibTrans" cxnId="{D8A55979-B352-8F43-9855-7725A0F2BDD2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E18FF18E-B843-3A43-B0EA-6A481A4FBD49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Testing and baseline evaluation</a:t>
          </a:r>
        </a:p>
      </dgm:t>
    </dgm:pt>
    <dgm:pt modelId="{231EF377-0BAC-C741-8CCC-AB57E0381A17}" type="parTrans" cxnId="{8C9FDE43-86CE-914E-B8DD-5F41D4FEED13}">
      <dgm:prSet/>
      <dgm:spPr/>
      <dgm:t>
        <a:bodyPr/>
        <a:lstStyle/>
        <a:p>
          <a:endParaRPr lang="en-GB"/>
        </a:p>
      </dgm:t>
    </dgm:pt>
    <dgm:pt modelId="{8A064203-7B2F-DA4C-A65E-C5B00A2180E1}" type="sibTrans" cxnId="{8C9FDE43-86CE-914E-B8DD-5F41D4FEED13}">
      <dgm:prSet/>
      <dgm:spPr>
        <a:solidFill>
          <a:schemeClr val="tx1"/>
        </a:solidFill>
        <a:ln>
          <a:solidFill>
            <a:schemeClr val="tx1"/>
          </a:solidFill>
        </a:ln>
      </dgm:spPr>
      <dgm:t>
        <a:bodyPr/>
        <a:lstStyle/>
        <a:p>
          <a:endParaRPr lang="en-GB"/>
        </a:p>
      </dgm:t>
    </dgm:pt>
    <dgm:pt modelId="{475A3A49-B6E9-1341-96C3-C5A5AF10C881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Iterative refinement</a:t>
          </a:r>
        </a:p>
      </dgm:t>
    </dgm:pt>
    <dgm:pt modelId="{0E8AC2D4-CEF6-9E4F-83CE-B29127B53BB2}" type="parTrans" cxnId="{A8AFB0F8-233E-D94F-BE64-9948E607FD3C}">
      <dgm:prSet/>
      <dgm:spPr/>
      <dgm:t>
        <a:bodyPr/>
        <a:lstStyle/>
        <a:p>
          <a:endParaRPr lang="en-GB"/>
        </a:p>
      </dgm:t>
    </dgm:pt>
    <dgm:pt modelId="{2F433AA0-B655-7140-B2D6-B8B36B79B0E7}" type="sibTrans" cxnId="{A8AFB0F8-233E-D94F-BE64-9948E607FD3C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6018AC00-D362-6A44-A983-1902E395697C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Version control</a:t>
          </a:r>
        </a:p>
      </dgm:t>
    </dgm:pt>
    <dgm:pt modelId="{E70C658C-D713-C34A-9CEB-45540F803D07}" type="parTrans" cxnId="{BA27634F-B238-E447-8E39-D65E634B6A9F}">
      <dgm:prSet/>
      <dgm:spPr/>
      <dgm:t>
        <a:bodyPr/>
        <a:lstStyle/>
        <a:p>
          <a:endParaRPr lang="en-GB"/>
        </a:p>
      </dgm:t>
    </dgm:pt>
    <dgm:pt modelId="{FB7E2144-0B8E-5E48-8671-E5A46DE38DBB}" type="sibTrans" cxnId="{BA27634F-B238-E447-8E39-D65E634B6A9F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789E9CB3-F29D-E94F-9C20-D9A80570BE7F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Monitoring and continuous feedback</a:t>
          </a:r>
        </a:p>
      </dgm:t>
    </dgm:pt>
    <dgm:pt modelId="{3D195BF9-ED2D-6342-986B-B5E75ED0DAF2}" type="parTrans" cxnId="{10613980-5251-EF4C-B744-1FB6016831BB}">
      <dgm:prSet/>
      <dgm:spPr/>
      <dgm:t>
        <a:bodyPr/>
        <a:lstStyle/>
        <a:p>
          <a:endParaRPr lang="en-GB"/>
        </a:p>
      </dgm:t>
    </dgm:pt>
    <dgm:pt modelId="{0E328207-7567-9D43-AFFA-19CC814C2367}" type="sibTrans" cxnId="{10613980-5251-EF4C-B744-1FB6016831BB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0A5C0A58-9D50-8647-AEB2-BCCCA72C7C44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Dynamic Adaptation</a:t>
          </a:r>
        </a:p>
      </dgm:t>
    </dgm:pt>
    <dgm:pt modelId="{62C83EE2-A347-DA45-BE69-8937D709A7E0}" type="parTrans" cxnId="{4F847A5C-7658-3A49-800D-388FBC594E4A}">
      <dgm:prSet/>
      <dgm:spPr/>
      <dgm:t>
        <a:bodyPr/>
        <a:lstStyle/>
        <a:p>
          <a:endParaRPr lang="en-GB"/>
        </a:p>
      </dgm:t>
    </dgm:pt>
    <dgm:pt modelId="{1940FE6E-376C-4742-B7A1-0F6F60CEDFFB}" type="sibTrans" cxnId="{4F847A5C-7658-3A49-800D-388FBC594E4A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AF6841C8-40AF-2E40-BE97-F7D38E57BF3E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Scaling and reusability</a:t>
          </a:r>
        </a:p>
      </dgm:t>
    </dgm:pt>
    <dgm:pt modelId="{B370EB7A-3924-8544-93A8-BA793186AD00}" type="parTrans" cxnId="{C30C8E6E-A5F0-3B41-A247-B95A85A73C47}">
      <dgm:prSet/>
      <dgm:spPr/>
      <dgm:t>
        <a:bodyPr/>
        <a:lstStyle/>
        <a:p>
          <a:endParaRPr lang="en-GB"/>
        </a:p>
      </dgm:t>
    </dgm:pt>
    <dgm:pt modelId="{1680B978-FBDF-5B48-A62D-B72579C26EF3}" type="sibTrans" cxnId="{C30C8E6E-A5F0-3B41-A247-B95A85A73C47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F92AEE8C-AA1D-7E4D-B864-B5C92FDAB48C}">
      <dgm:prSet phldrT="[Text]" custT="1"/>
      <dgm:spPr>
        <a:ln>
          <a:solidFill>
            <a:schemeClr val="lt1">
              <a:hueOff val="0"/>
              <a:satOff val="0"/>
              <a:lumOff val="0"/>
            </a:schemeClr>
          </a:solidFill>
        </a:ln>
      </dgm:spPr>
      <dgm:t>
        <a:bodyPr/>
        <a:lstStyle/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Retirement</a:t>
          </a:r>
        </a:p>
        <a:p>
          <a:pPr>
            <a:buClrTx/>
            <a:buSzTx/>
            <a:buFontTx/>
            <a:buNone/>
          </a:pPr>
          <a:r>
            <a:rPr lang="en-GB" sz="1400" b="0" dirty="0">
              <a:latin typeface="Arial" panose="020B0604020202020204" pitchFamily="34" charset="0"/>
              <a:cs typeface="Arial" panose="020B0604020202020204" pitchFamily="34" charset="0"/>
            </a:rPr>
            <a:t>or deprecation</a:t>
          </a:r>
        </a:p>
      </dgm:t>
    </dgm:pt>
    <dgm:pt modelId="{B35F4C95-C50A-5F4D-B22C-91148EA8FCE6}" type="parTrans" cxnId="{6CC408AD-82B2-D94C-8826-69BB0B13F77A}">
      <dgm:prSet/>
      <dgm:spPr/>
      <dgm:t>
        <a:bodyPr/>
        <a:lstStyle/>
        <a:p>
          <a:endParaRPr lang="en-GB"/>
        </a:p>
      </dgm:t>
    </dgm:pt>
    <dgm:pt modelId="{6CBF22F9-A948-3142-A2C6-5F5FF5AB1E7A}" type="sibTrans" cxnId="{6CC408AD-82B2-D94C-8826-69BB0B13F77A}">
      <dgm:prSet/>
      <dgm:spPr>
        <a:solidFill>
          <a:schemeClr val="tx1"/>
        </a:solidFill>
      </dgm:spPr>
      <dgm:t>
        <a:bodyPr/>
        <a:lstStyle/>
        <a:p>
          <a:endParaRPr lang="en-GB"/>
        </a:p>
      </dgm:t>
    </dgm:pt>
    <dgm:pt modelId="{831F5E70-47D5-E746-A547-22DF1CDB85F4}" type="pres">
      <dgm:prSet presAssocID="{2155E743-F8BB-764C-AC65-43FCA7091853}" presName="cycle" presStyleCnt="0">
        <dgm:presLayoutVars>
          <dgm:dir/>
          <dgm:resizeHandles val="exact"/>
        </dgm:presLayoutVars>
      </dgm:prSet>
      <dgm:spPr/>
    </dgm:pt>
    <dgm:pt modelId="{992D7418-6C38-904F-B52E-20C6E9C7EA3F}" type="pres">
      <dgm:prSet presAssocID="{8A60AD46-AAE0-BE4B-85AE-F3ADC3A6E598}" presName="dummy" presStyleCnt="0"/>
      <dgm:spPr/>
    </dgm:pt>
    <dgm:pt modelId="{978D8F3A-8B47-0F40-99A3-CAE3AA7F3212}" type="pres">
      <dgm:prSet presAssocID="{8A60AD46-AAE0-BE4B-85AE-F3ADC3A6E598}" presName="node" presStyleLbl="revTx" presStyleIdx="0" presStyleCnt="8">
        <dgm:presLayoutVars>
          <dgm:bulletEnabled val="1"/>
        </dgm:presLayoutVars>
      </dgm:prSet>
      <dgm:spPr/>
    </dgm:pt>
    <dgm:pt modelId="{91A5F6CF-9341-5B4A-A308-ED88B0BF0F31}" type="pres">
      <dgm:prSet presAssocID="{344AC33D-3E5A-F743-B49C-898AF148D335}" presName="sibTrans" presStyleLbl="node1" presStyleIdx="0" presStyleCnt="8"/>
      <dgm:spPr/>
    </dgm:pt>
    <dgm:pt modelId="{0E95021F-4D46-0347-B697-D3B986C03C5C}" type="pres">
      <dgm:prSet presAssocID="{E18FF18E-B843-3A43-B0EA-6A481A4FBD49}" presName="dummy" presStyleCnt="0"/>
      <dgm:spPr/>
    </dgm:pt>
    <dgm:pt modelId="{DAA99C1A-BB3C-A64E-A160-AEE9A6D2BF51}" type="pres">
      <dgm:prSet presAssocID="{E18FF18E-B843-3A43-B0EA-6A481A4FBD49}" presName="node" presStyleLbl="revTx" presStyleIdx="1" presStyleCnt="8">
        <dgm:presLayoutVars>
          <dgm:bulletEnabled val="1"/>
        </dgm:presLayoutVars>
      </dgm:prSet>
      <dgm:spPr/>
    </dgm:pt>
    <dgm:pt modelId="{6B79DF2F-85F8-9E4A-AE57-1C5C2295A80D}" type="pres">
      <dgm:prSet presAssocID="{8A064203-7B2F-DA4C-A65E-C5B00A2180E1}" presName="sibTrans" presStyleLbl="node1" presStyleIdx="1" presStyleCnt="8"/>
      <dgm:spPr/>
    </dgm:pt>
    <dgm:pt modelId="{854FF2D7-2490-7C44-8AF3-18D5E8BDD3AF}" type="pres">
      <dgm:prSet presAssocID="{475A3A49-B6E9-1341-96C3-C5A5AF10C881}" presName="dummy" presStyleCnt="0"/>
      <dgm:spPr/>
    </dgm:pt>
    <dgm:pt modelId="{C99410D0-469E-004B-9A54-820CA4AEF361}" type="pres">
      <dgm:prSet presAssocID="{475A3A49-B6E9-1341-96C3-C5A5AF10C881}" presName="node" presStyleLbl="revTx" presStyleIdx="2" presStyleCnt="8">
        <dgm:presLayoutVars>
          <dgm:bulletEnabled val="1"/>
        </dgm:presLayoutVars>
      </dgm:prSet>
      <dgm:spPr/>
    </dgm:pt>
    <dgm:pt modelId="{24212E75-3AC4-2D44-9FE8-1CD500C7FACF}" type="pres">
      <dgm:prSet presAssocID="{2F433AA0-B655-7140-B2D6-B8B36B79B0E7}" presName="sibTrans" presStyleLbl="node1" presStyleIdx="2" presStyleCnt="8"/>
      <dgm:spPr/>
    </dgm:pt>
    <dgm:pt modelId="{94E028E9-BCE0-0845-AB54-BE8947A966DB}" type="pres">
      <dgm:prSet presAssocID="{6018AC00-D362-6A44-A983-1902E395697C}" presName="dummy" presStyleCnt="0"/>
      <dgm:spPr/>
    </dgm:pt>
    <dgm:pt modelId="{9896374C-EF56-2B44-A4DA-2C328C939382}" type="pres">
      <dgm:prSet presAssocID="{6018AC00-D362-6A44-A983-1902E395697C}" presName="node" presStyleLbl="revTx" presStyleIdx="3" presStyleCnt="8">
        <dgm:presLayoutVars>
          <dgm:bulletEnabled val="1"/>
        </dgm:presLayoutVars>
      </dgm:prSet>
      <dgm:spPr/>
    </dgm:pt>
    <dgm:pt modelId="{2F075746-D774-AF46-AD37-5C44A9B51480}" type="pres">
      <dgm:prSet presAssocID="{FB7E2144-0B8E-5E48-8671-E5A46DE38DBB}" presName="sibTrans" presStyleLbl="node1" presStyleIdx="3" presStyleCnt="8"/>
      <dgm:spPr/>
    </dgm:pt>
    <dgm:pt modelId="{8229E9A9-6F6B-3546-9EB6-097A1EA5417E}" type="pres">
      <dgm:prSet presAssocID="{789E9CB3-F29D-E94F-9C20-D9A80570BE7F}" presName="dummy" presStyleCnt="0"/>
      <dgm:spPr/>
    </dgm:pt>
    <dgm:pt modelId="{F505E356-35B9-554E-B2CF-91D2AB5FBE2F}" type="pres">
      <dgm:prSet presAssocID="{789E9CB3-F29D-E94F-9C20-D9A80570BE7F}" presName="node" presStyleLbl="revTx" presStyleIdx="4" presStyleCnt="8">
        <dgm:presLayoutVars>
          <dgm:bulletEnabled val="1"/>
        </dgm:presLayoutVars>
      </dgm:prSet>
      <dgm:spPr/>
    </dgm:pt>
    <dgm:pt modelId="{3A064E51-B4B5-294F-8897-D57E5B70CEE6}" type="pres">
      <dgm:prSet presAssocID="{0E328207-7567-9D43-AFFA-19CC814C2367}" presName="sibTrans" presStyleLbl="node1" presStyleIdx="4" presStyleCnt="8"/>
      <dgm:spPr/>
    </dgm:pt>
    <dgm:pt modelId="{CB854C79-9D24-FD4B-B4A9-A755437081CF}" type="pres">
      <dgm:prSet presAssocID="{0A5C0A58-9D50-8647-AEB2-BCCCA72C7C44}" presName="dummy" presStyleCnt="0"/>
      <dgm:spPr/>
    </dgm:pt>
    <dgm:pt modelId="{22F040C6-6809-7E48-B70E-E12D9CF8D97F}" type="pres">
      <dgm:prSet presAssocID="{0A5C0A58-9D50-8647-AEB2-BCCCA72C7C44}" presName="node" presStyleLbl="revTx" presStyleIdx="5" presStyleCnt="8">
        <dgm:presLayoutVars>
          <dgm:bulletEnabled val="1"/>
        </dgm:presLayoutVars>
      </dgm:prSet>
      <dgm:spPr/>
    </dgm:pt>
    <dgm:pt modelId="{45C8B663-B142-0048-BA70-6364FA6771D3}" type="pres">
      <dgm:prSet presAssocID="{1940FE6E-376C-4742-B7A1-0F6F60CEDFFB}" presName="sibTrans" presStyleLbl="node1" presStyleIdx="5" presStyleCnt="8"/>
      <dgm:spPr/>
    </dgm:pt>
    <dgm:pt modelId="{E62828E8-3F7C-664A-AAC3-68A58103A022}" type="pres">
      <dgm:prSet presAssocID="{AF6841C8-40AF-2E40-BE97-F7D38E57BF3E}" presName="dummy" presStyleCnt="0"/>
      <dgm:spPr/>
    </dgm:pt>
    <dgm:pt modelId="{22DE8A3F-F2D4-DF4D-8FAE-C99413F80ED7}" type="pres">
      <dgm:prSet presAssocID="{AF6841C8-40AF-2E40-BE97-F7D38E57BF3E}" presName="node" presStyleLbl="revTx" presStyleIdx="6" presStyleCnt="8">
        <dgm:presLayoutVars>
          <dgm:bulletEnabled val="1"/>
        </dgm:presLayoutVars>
      </dgm:prSet>
      <dgm:spPr/>
    </dgm:pt>
    <dgm:pt modelId="{B14C5E57-27DF-9F4D-A447-81EB737F6316}" type="pres">
      <dgm:prSet presAssocID="{1680B978-FBDF-5B48-A62D-B72579C26EF3}" presName="sibTrans" presStyleLbl="node1" presStyleIdx="6" presStyleCnt="8"/>
      <dgm:spPr/>
    </dgm:pt>
    <dgm:pt modelId="{081D950D-C78F-7346-A5FC-B48A0391726B}" type="pres">
      <dgm:prSet presAssocID="{F92AEE8C-AA1D-7E4D-B864-B5C92FDAB48C}" presName="dummy" presStyleCnt="0"/>
      <dgm:spPr/>
    </dgm:pt>
    <dgm:pt modelId="{BC116DDA-5681-FE4F-8A2B-D45DABF9BFBA}" type="pres">
      <dgm:prSet presAssocID="{F92AEE8C-AA1D-7E4D-B864-B5C92FDAB48C}" presName="node" presStyleLbl="revTx" presStyleIdx="7" presStyleCnt="8" custScaleX="118630" custScaleY="102292">
        <dgm:presLayoutVars>
          <dgm:bulletEnabled val="1"/>
        </dgm:presLayoutVars>
      </dgm:prSet>
      <dgm:spPr/>
    </dgm:pt>
    <dgm:pt modelId="{DE148C5C-00F2-E741-BB20-CAE37E007240}" type="pres">
      <dgm:prSet presAssocID="{6CBF22F9-A948-3142-A2C6-5F5FF5AB1E7A}" presName="sibTrans" presStyleLbl="node1" presStyleIdx="7" presStyleCnt="8"/>
      <dgm:spPr/>
    </dgm:pt>
  </dgm:ptLst>
  <dgm:cxnLst>
    <dgm:cxn modelId="{673FD528-06A6-6544-B547-498745F81E7C}" type="presOf" srcId="{0E328207-7567-9D43-AFFA-19CC814C2367}" destId="{3A064E51-B4B5-294F-8897-D57E5B70CEE6}" srcOrd="0" destOrd="0" presId="urn:microsoft.com/office/officeart/2005/8/layout/cycle1"/>
    <dgm:cxn modelId="{AEDAF729-90BD-F54F-A3B2-E3782A18C709}" type="presOf" srcId="{6CBF22F9-A948-3142-A2C6-5F5FF5AB1E7A}" destId="{DE148C5C-00F2-E741-BB20-CAE37E007240}" srcOrd="0" destOrd="0" presId="urn:microsoft.com/office/officeart/2005/8/layout/cycle1"/>
    <dgm:cxn modelId="{1EF3242F-7A9A-3841-BB83-F27AF6F72933}" type="presOf" srcId="{E18FF18E-B843-3A43-B0EA-6A481A4FBD49}" destId="{DAA99C1A-BB3C-A64E-A160-AEE9A6D2BF51}" srcOrd="0" destOrd="0" presId="urn:microsoft.com/office/officeart/2005/8/layout/cycle1"/>
    <dgm:cxn modelId="{8C9FDE43-86CE-914E-B8DD-5F41D4FEED13}" srcId="{2155E743-F8BB-764C-AC65-43FCA7091853}" destId="{E18FF18E-B843-3A43-B0EA-6A481A4FBD49}" srcOrd="1" destOrd="0" parTransId="{231EF377-0BAC-C741-8CCC-AB57E0381A17}" sibTransId="{8A064203-7B2F-DA4C-A65E-C5B00A2180E1}"/>
    <dgm:cxn modelId="{72BD9146-C4EC-C845-AC54-3E7D8B719711}" type="presOf" srcId="{789E9CB3-F29D-E94F-9C20-D9A80570BE7F}" destId="{F505E356-35B9-554E-B2CF-91D2AB5FBE2F}" srcOrd="0" destOrd="0" presId="urn:microsoft.com/office/officeart/2005/8/layout/cycle1"/>
    <dgm:cxn modelId="{05DDF54D-4D37-CD45-8976-14BF3A21CF3D}" type="presOf" srcId="{AF6841C8-40AF-2E40-BE97-F7D38E57BF3E}" destId="{22DE8A3F-F2D4-DF4D-8FAE-C99413F80ED7}" srcOrd="0" destOrd="0" presId="urn:microsoft.com/office/officeart/2005/8/layout/cycle1"/>
    <dgm:cxn modelId="{BA27634F-B238-E447-8E39-D65E634B6A9F}" srcId="{2155E743-F8BB-764C-AC65-43FCA7091853}" destId="{6018AC00-D362-6A44-A983-1902E395697C}" srcOrd="3" destOrd="0" parTransId="{E70C658C-D713-C34A-9CEB-45540F803D07}" sibTransId="{FB7E2144-0B8E-5E48-8671-E5A46DE38DBB}"/>
    <dgm:cxn modelId="{4F847A5C-7658-3A49-800D-388FBC594E4A}" srcId="{2155E743-F8BB-764C-AC65-43FCA7091853}" destId="{0A5C0A58-9D50-8647-AEB2-BCCCA72C7C44}" srcOrd="5" destOrd="0" parTransId="{62C83EE2-A347-DA45-BE69-8937D709A7E0}" sibTransId="{1940FE6E-376C-4742-B7A1-0F6F60CEDFFB}"/>
    <dgm:cxn modelId="{C30C8E6E-A5F0-3B41-A247-B95A85A73C47}" srcId="{2155E743-F8BB-764C-AC65-43FCA7091853}" destId="{AF6841C8-40AF-2E40-BE97-F7D38E57BF3E}" srcOrd="6" destOrd="0" parTransId="{B370EB7A-3924-8544-93A8-BA793186AD00}" sibTransId="{1680B978-FBDF-5B48-A62D-B72579C26EF3}"/>
    <dgm:cxn modelId="{D8A55979-B352-8F43-9855-7725A0F2BDD2}" srcId="{2155E743-F8BB-764C-AC65-43FCA7091853}" destId="{8A60AD46-AAE0-BE4B-85AE-F3ADC3A6E598}" srcOrd="0" destOrd="0" parTransId="{004B06DA-647C-3747-8868-4E6A208F68F6}" sibTransId="{344AC33D-3E5A-F743-B49C-898AF148D335}"/>
    <dgm:cxn modelId="{451D3180-14FC-C549-AC42-34CB55A66159}" type="presOf" srcId="{0A5C0A58-9D50-8647-AEB2-BCCCA72C7C44}" destId="{22F040C6-6809-7E48-B70E-E12D9CF8D97F}" srcOrd="0" destOrd="0" presId="urn:microsoft.com/office/officeart/2005/8/layout/cycle1"/>
    <dgm:cxn modelId="{10613980-5251-EF4C-B744-1FB6016831BB}" srcId="{2155E743-F8BB-764C-AC65-43FCA7091853}" destId="{789E9CB3-F29D-E94F-9C20-D9A80570BE7F}" srcOrd="4" destOrd="0" parTransId="{3D195BF9-ED2D-6342-986B-B5E75ED0DAF2}" sibTransId="{0E328207-7567-9D43-AFFA-19CC814C2367}"/>
    <dgm:cxn modelId="{79090B85-59A9-9644-B79B-B362931315B8}" type="presOf" srcId="{8A064203-7B2F-DA4C-A65E-C5B00A2180E1}" destId="{6B79DF2F-85F8-9E4A-AE57-1C5C2295A80D}" srcOrd="0" destOrd="0" presId="urn:microsoft.com/office/officeart/2005/8/layout/cycle1"/>
    <dgm:cxn modelId="{83F1058F-AAE6-EF46-85C4-5156B6C14C30}" type="presOf" srcId="{344AC33D-3E5A-F743-B49C-898AF148D335}" destId="{91A5F6CF-9341-5B4A-A308-ED88B0BF0F31}" srcOrd="0" destOrd="0" presId="urn:microsoft.com/office/officeart/2005/8/layout/cycle1"/>
    <dgm:cxn modelId="{3493A092-30C4-D54C-8DD6-2CA075201615}" type="presOf" srcId="{2F433AA0-B655-7140-B2D6-B8B36B79B0E7}" destId="{24212E75-3AC4-2D44-9FE8-1CD500C7FACF}" srcOrd="0" destOrd="0" presId="urn:microsoft.com/office/officeart/2005/8/layout/cycle1"/>
    <dgm:cxn modelId="{6CC408AD-82B2-D94C-8826-69BB0B13F77A}" srcId="{2155E743-F8BB-764C-AC65-43FCA7091853}" destId="{F92AEE8C-AA1D-7E4D-B864-B5C92FDAB48C}" srcOrd="7" destOrd="0" parTransId="{B35F4C95-C50A-5F4D-B22C-91148EA8FCE6}" sibTransId="{6CBF22F9-A948-3142-A2C6-5F5FF5AB1E7A}"/>
    <dgm:cxn modelId="{974FA8B5-914C-F94E-9F30-E77D73A84AC0}" type="presOf" srcId="{F92AEE8C-AA1D-7E4D-B864-B5C92FDAB48C}" destId="{BC116DDA-5681-FE4F-8A2B-D45DABF9BFBA}" srcOrd="0" destOrd="0" presId="urn:microsoft.com/office/officeart/2005/8/layout/cycle1"/>
    <dgm:cxn modelId="{6891AEC5-ABE7-0C46-8FAF-D83297A4AB22}" type="presOf" srcId="{2155E743-F8BB-764C-AC65-43FCA7091853}" destId="{831F5E70-47D5-E746-A547-22DF1CDB85F4}" srcOrd="0" destOrd="0" presId="urn:microsoft.com/office/officeart/2005/8/layout/cycle1"/>
    <dgm:cxn modelId="{B2877ACD-FF8D-D94D-BDCD-735BB04C1AF4}" type="presOf" srcId="{FB7E2144-0B8E-5E48-8671-E5A46DE38DBB}" destId="{2F075746-D774-AF46-AD37-5C44A9B51480}" srcOrd="0" destOrd="0" presId="urn:microsoft.com/office/officeart/2005/8/layout/cycle1"/>
    <dgm:cxn modelId="{8C20AACE-2C21-C345-87DF-E1F25E1AD641}" type="presOf" srcId="{1680B978-FBDF-5B48-A62D-B72579C26EF3}" destId="{B14C5E57-27DF-9F4D-A447-81EB737F6316}" srcOrd="0" destOrd="0" presId="urn:microsoft.com/office/officeart/2005/8/layout/cycle1"/>
    <dgm:cxn modelId="{95947DE4-C387-2C43-B8EE-F87952CE0DF2}" type="presOf" srcId="{1940FE6E-376C-4742-B7A1-0F6F60CEDFFB}" destId="{45C8B663-B142-0048-BA70-6364FA6771D3}" srcOrd="0" destOrd="0" presId="urn:microsoft.com/office/officeart/2005/8/layout/cycle1"/>
    <dgm:cxn modelId="{8D5375E5-2ABA-894B-8164-EAFFA2EFB538}" type="presOf" srcId="{6018AC00-D362-6A44-A983-1902E395697C}" destId="{9896374C-EF56-2B44-A4DA-2C328C939382}" srcOrd="0" destOrd="0" presId="urn:microsoft.com/office/officeart/2005/8/layout/cycle1"/>
    <dgm:cxn modelId="{6C7909E6-7413-914B-89E1-FED6451071E2}" type="presOf" srcId="{475A3A49-B6E9-1341-96C3-C5A5AF10C881}" destId="{C99410D0-469E-004B-9A54-820CA4AEF361}" srcOrd="0" destOrd="0" presId="urn:microsoft.com/office/officeart/2005/8/layout/cycle1"/>
    <dgm:cxn modelId="{734AA5F4-78EF-6B4B-B1B2-C06C1AE3E9CF}" type="presOf" srcId="{8A60AD46-AAE0-BE4B-85AE-F3ADC3A6E598}" destId="{978D8F3A-8B47-0F40-99A3-CAE3AA7F3212}" srcOrd="0" destOrd="0" presId="urn:microsoft.com/office/officeart/2005/8/layout/cycle1"/>
    <dgm:cxn modelId="{A8AFB0F8-233E-D94F-BE64-9948E607FD3C}" srcId="{2155E743-F8BB-764C-AC65-43FCA7091853}" destId="{475A3A49-B6E9-1341-96C3-C5A5AF10C881}" srcOrd="2" destOrd="0" parTransId="{0E8AC2D4-CEF6-9E4F-83CE-B29127B53BB2}" sibTransId="{2F433AA0-B655-7140-B2D6-B8B36B79B0E7}"/>
    <dgm:cxn modelId="{6CB83241-82E8-D542-9924-EE1F1A3E121B}" type="presParOf" srcId="{831F5E70-47D5-E746-A547-22DF1CDB85F4}" destId="{992D7418-6C38-904F-B52E-20C6E9C7EA3F}" srcOrd="0" destOrd="0" presId="urn:microsoft.com/office/officeart/2005/8/layout/cycle1"/>
    <dgm:cxn modelId="{701A6B24-24D0-5847-9E33-9ADAE683DDD2}" type="presParOf" srcId="{831F5E70-47D5-E746-A547-22DF1CDB85F4}" destId="{978D8F3A-8B47-0F40-99A3-CAE3AA7F3212}" srcOrd="1" destOrd="0" presId="urn:microsoft.com/office/officeart/2005/8/layout/cycle1"/>
    <dgm:cxn modelId="{35CE5425-226D-F540-B1A2-B669F9CB9644}" type="presParOf" srcId="{831F5E70-47D5-E746-A547-22DF1CDB85F4}" destId="{91A5F6CF-9341-5B4A-A308-ED88B0BF0F31}" srcOrd="2" destOrd="0" presId="urn:microsoft.com/office/officeart/2005/8/layout/cycle1"/>
    <dgm:cxn modelId="{8457EED3-0902-8840-8FD9-9DD58D175E83}" type="presParOf" srcId="{831F5E70-47D5-E746-A547-22DF1CDB85F4}" destId="{0E95021F-4D46-0347-B697-D3B986C03C5C}" srcOrd="3" destOrd="0" presId="urn:microsoft.com/office/officeart/2005/8/layout/cycle1"/>
    <dgm:cxn modelId="{816CAFE9-C26D-D346-AE81-CA73DC3846D3}" type="presParOf" srcId="{831F5E70-47D5-E746-A547-22DF1CDB85F4}" destId="{DAA99C1A-BB3C-A64E-A160-AEE9A6D2BF51}" srcOrd="4" destOrd="0" presId="urn:microsoft.com/office/officeart/2005/8/layout/cycle1"/>
    <dgm:cxn modelId="{D1959E12-94CD-6549-9443-E5EB2EBE34F8}" type="presParOf" srcId="{831F5E70-47D5-E746-A547-22DF1CDB85F4}" destId="{6B79DF2F-85F8-9E4A-AE57-1C5C2295A80D}" srcOrd="5" destOrd="0" presId="urn:microsoft.com/office/officeart/2005/8/layout/cycle1"/>
    <dgm:cxn modelId="{B7CF121B-B269-8A46-ABB5-E84E55BEA81C}" type="presParOf" srcId="{831F5E70-47D5-E746-A547-22DF1CDB85F4}" destId="{854FF2D7-2490-7C44-8AF3-18D5E8BDD3AF}" srcOrd="6" destOrd="0" presId="urn:microsoft.com/office/officeart/2005/8/layout/cycle1"/>
    <dgm:cxn modelId="{A8AC6F0E-00ED-F343-9C08-D9BCE39CD800}" type="presParOf" srcId="{831F5E70-47D5-E746-A547-22DF1CDB85F4}" destId="{C99410D0-469E-004B-9A54-820CA4AEF361}" srcOrd="7" destOrd="0" presId="urn:microsoft.com/office/officeart/2005/8/layout/cycle1"/>
    <dgm:cxn modelId="{15148E56-0FCB-0448-A6CB-E197BA9DF493}" type="presParOf" srcId="{831F5E70-47D5-E746-A547-22DF1CDB85F4}" destId="{24212E75-3AC4-2D44-9FE8-1CD500C7FACF}" srcOrd="8" destOrd="0" presId="urn:microsoft.com/office/officeart/2005/8/layout/cycle1"/>
    <dgm:cxn modelId="{41A1CC41-8576-C843-B995-C213FBEAFE56}" type="presParOf" srcId="{831F5E70-47D5-E746-A547-22DF1CDB85F4}" destId="{94E028E9-BCE0-0845-AB54-BE8947A966DB}" srcOrd="9" destOrd="0" presId="urn:microsoft.com/office/officeart/2005/8/layout/cycle1"/>
    <dgm:cxn modelId="{2ECDE91E-0857-1D49-8A44-3398856BA288}" type="presParOf" srcId="{831F5E70-47D5-E746-A547-22DF1CDB85F4}" destId="{9896374C-EF56-2B44-A4DA-2C328C939382}" srcOrd="10" destOrd="0" presId="urn:microsoft.com/office/officeart/2005/8/layout/cycle1"/>
    <dgm:cxn modelId="{F8B2893E-5850-3246-8A57-64E9871E421F}" type="presParOf" srcId="{831F5E70-47D5-E746-A547-22DF1CDB85F4}" destId="{2F075746-D774-AF46-AD37-5C44A9B51480}" srcOrd="11" destOrd="0" presId="urn:microsoft.com/office/officeart/2005/8/layout/cycle1"/>
    <dgm:cxn modelId="{7AF0AE8B-6468-3145-B7FB-FCAAEF772BFB}" type="presParOf" srcId="{831F5E70-47D5-E746-A547-22DF1CDB85F4}" destId="{8229E9A9-6F6B-3546-9EB6-097A1EA5417E}" srcOrd="12" destOrd="0" presId="urn:microsoft.com/office/officeart/2005/8/layout/cycle1"/>
    <dgm:cxn modelId="{3CC16012-D17A-9C48-BB67-6FF6D97E6836}" type="presParOf" srcId="{831F5E70-47D5-E746-A547-22DF1CDB85F4}" destId="{F505E356-35B9-554E-B2CF-91D2AB5FBE2F}" srcOrd="13" destOrd="0" presId="urn:microsoft.com/office/officeart/2005/8/layout/cycle1"/>
    <dgm:cxn modelId="{6350D39D-DD64-2D41-982A-F900C83DD452}" type="presParOf" srcId="{831F5E70-47D5-E746-A547-22DF1CDB85F4}" destId="{3A064E51-B4B5-294F-8897-D57E5B70CEE6}" srcOrd="14" destOrd="0" presId="urn:microsoft.com/office/officeart/2005/8/layout/cycle1"/>
    <dgm:cxn modelId="{9359BC2B-C214-5549-B831-D3247F1BDB35}" type="presParOf" srcId="{831F5E70-47D5-E746-A547-22DF1CDB85F4}" destId="{CB854C79-9D24-FD4B-B4A9-A755437081CF}" srcOrd="15" destOrd="0" presId="urn:microsoft.com/office/officeart/2005/8/layout/cycle1"/>
    <dgm:cxn modelId="{2DA6C7C8-D7AF-B942-9CD4-0990C3B80B10}" type="presParOf" srcId="{831F5E70-47D5-E746-A547-22DF1CDB85F4}" destId="{22F040C6-6809-7E48-B70E-E12D9CF8D97F}" srcOrd="16" destOrd="0" presId="urn:microsoft.com/office/officeart/2005/8/layout/cycle1"/>
    <dgm:cxn modelId="{A0B7EAA9-762B-704E-93A4-A58137A6072A}" type="presParOf" srcId="{831F5E70-47D5-E746-A547-22DF1CDB85F4}" destId="{45C8B663-B142-0048-BA70-6364FA6771D3}" srcOrd="17" destOrd="0" presId="urn:microsoft.com/office/officeart/2005/8/layout/cycle1"/>
    <dgm:cxn modelId="{3F130D43-2B4C-9344-85CB-11CBAA604957}" type="presParOf" srcId="{831F5E70-47D5-E746-A547-22DF1CDB85F4}" destId="{E62828E8-3F7C-664A-AAC3-68A58103A022}" srcOrd="18" destOrd="0" presId="urn:microsoft.com/office/officeart/2005/8/layout/cycle1"/>
    <dgm:cxn modelId="{D943DB59-3D35-4645-85AD-F477532D7693}" type="presParOf" srcId="{831F5E70-47D5-E746-A547-22DF1CDB85F4}" destId="{22DE8A3F-F2D4-DF4D-8FAE-C99413F80ED7}" srcOrd="19" destOrd="0" presId="urn:microsoft.com/office/officeart/2005/8/layout/cycle1"/>
    <dgm:cxn modelId="{A2628D73-29F1-BE46-A83E-C388F51D67F0}" type="presParOf" srcId="{831F5E70-47D5-E746-A547-22DF1CDB85F4}" destId="{B14C5E57-27DF-9F4D-A447-81EB737F6316}" srcOrd="20" destOrd="0" presId="urn:microsoft.com/office/officeart/2005/8/layout/cycle1"/>
    <dgm:cxn modelId="{3CE297FE-98AB-C043-9687-A2C681868016}" type="presParOf" srcId="{831F5E70-47D5-E746-A547-22DF1CDB85F4}" destId="{081D950D-C78F-7346-A5FC-B48A0391726B}" srcOrd="21" destOrd="0" presId="urn:microsoft.com/office/officeart/2005/8/layout/cycle1"/>
    <dgm:cxn modelId="{A6072783-B448-8F4A-8B5F-4D3487B7BB28}" type="presParOf" srcId="{831F5E70-47D5-E746-A547-22DF1CDB85F4}" destId="{BC116DDA-5681-FE4F-8A2B-D45DABF9BFBA}" srcOrd="22" destOrd="0" presId="urn:microsoft.com/office/officeart/2005/8/layout/cycle1"/>
    <dgm:cxn modelId="{2FF08E5D-1C2B-0147-B377-3EAB3F076F9A}" type="presParOf" srcId="{831F5E70-47D5-E746-A547-22DF1CDB85F4}" destId="{DE148C5C-00F2-E741-BB20-CAE37E007240}" srcOrd="23" destOrd="0" presId="urn:microsoft.com/office/officeart/2005/8/layout/cycle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D8F3A-8B47-0F40-99A3-CAE3AA7F3212}">
      <dsp:nvSpPr>
        <dsp:cNvPr id="0" name=""/>
        <dsp:cNvSpPr/>
      </dsp:nvSpPr>
      <dsp:spPr>
        <a:xfrm>
          <a:off x="4735144" y="121283"/>
          <a:ext cx="1916906" cy="1916906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b="0" kern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Reusable prompt creation</a:t>
          </a:r>
          <a:endParaRPr lang="en-GB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44" y="121283"/>
        <a:ext cx="1916906" cy="1916906"/>
      </dsp:txXfrm>
    </dsp:sp>
    <dsp:sp modelId="{35680A24-5842-7440-B372-71DCCB885993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50847"/>
            <a:gd name="adj4" fmla="val 20584141"/>
            <a:gd name="adj5" fmla="val 8047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6F9C2-1235-1B48-8950-39877CB2A996}">
      <dsp:nvSpPr>
        <dsp:cNvPr id="0" name=""/>
        <dsp:cNvSpPr/>
      </dsp:nvSpPr>
      <dsp:spPr>
        <a:xfrm>
          <a:off x="4735144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b="0" kern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Select model and configuration</a:t>
          </a:r>
          <a:endParaRPr lang="en-GB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735144" y="3380477"/>
        <a:ext cx="1916906" cy="1916906"/>
      </dsp:txXfrm>
    </dsp:sp>
    <dsp:sp modelId="{CC0526C9-23A0-904D-B6CD-906DF30A3C3A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5950847"/>
            <a:gd name="adj4" fmla="val 4384141"/>
            <a:gd name="adj5" fmla="val 8047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3839B-CC0A-E449-83C9-C4DF1AE2B78A}">
      <dsp:nvSpPr>
        <dsp:cNvPr id="0" name=""/>
        <dsp:cNvSpPr/>
      </dsp:nvSpPr>
      <dsp:spPr>
        <a:xfrm>
          <a:off x="1475949" y="3380477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b="0" kern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Test and compare variants</a:t>
          </a:r>
          <a:endParaRPr lang="en-GB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949" y="3380477"/>
        <a:ext cx="1916906" cy="1916906"/>
      </dsp:txXfrm>
    </dsp:sp>
    <dsp:sp modelId="{2D4D03DB-0D45-A741-AA75-079B917CCB34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1350847"/>
            <a:gd name="adj4" fmla="val 9784141"/>
            <a:gd name="adj5" fmla="val 8047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DC815-DA39-1346-94ED-837BE378BFA5}">
      <dsp:nvSpPr>
        <dsp:cNvPr id="0" name=""/>
        <dsp:cNvSpPr/>
      </dsp:nvSpPr>
      <dsp:spPr>
        <a:xfrm>
          <a:off x="1475949" y="121283"/>
          <a:ext cx="1916906" cy="1916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600" b="0" kern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Application integration options</a:t>
          </a:r>
          <a:endParaRPr lang="en-GB" sz="16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475949" y="121283"/>
        <a:ext cx="1916906" cy="1916906"/>
      </dsp:txXfrm>
    </dsp:sp>
    <dsp:sp modelId="{0A7181E5-5CB7-7240-8901-8FB57FCA803E}">
      <dsp:nvSpPr>
        <dsp:cNvPr id="0" name=""/>
        <dsp:cNvSpPr/>
      </dsp:nvSpPr>
      <dsp:spPr>
        <a:xfrm>
          <a:off x="1354454" y="-211"/>
          <a:ext cx="5419090" cy="5419090"/>
        </a:xfrm>
        <a:prstGeom prst="circularArrow">
          <a:avLst>
            <a:gd name="adj1" fmla="val 6898"/>
            <a:gd name="adj2" fmla="val 465012"/>
            <a:gd name="adj3" fmla="val 16750847"/>
            <a:gd name="adj4" fmla="val 15184141"/>
            <a:gd name="adj5" fmla="val 8047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8D8F3A-8B47-0F40-99A3-CAE3AA7F3212}">
      <dsp:nvSpPr>
        <dsp:cNvPr id="0" name=""/>
        <dsp:cNvSpPr/>
      </dsp:nvSpPr>
      <dsp:spPr>
        <a:xfrm>
          <a:off x="4520583" y="6739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US" sz="1400" b="0" kern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rPr>
            <a:t>Prompt design</a:t>
          </a:r>
          <a:endParaRPr lang="en-GB" sz="1400" b="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20583" y="6739"/>
        <a:ext cx="940593" cy="940593"/>
      </dsp:txXfrm>
    </dsp:sp>
    <dsp:sp modelId="{91A5F6CF-9341-5B4A-A308-ED88B0BF0F31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19269238"/>
            <a:gd name="adj4" fmla="val 18313783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99C1A-BB3C-A64E-A160-AEE9A6D2BF51}">
      <dsp:nvSpPr>
        <dsp:cNvPr id="0" name=""/>
        <dsp:cNvSpPr/>
      </dsp:nvSpPr>
      <dsp:spPr>
        <a:xfrm>
          <a:off x="5831390" y="1317545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Testing and baseline evaluation</a:t>
          </a:r>
        </a:p>
      </dsp:txBody>
      <dsp:txXfrm>
        <a:off x="5831390" y="1317545"/>
        <a:ext cx="940593" cy="940593"/>
      </dsp:txXfrm>
    </dsp:sp>
    <dsp:sp modelId="{6B79DF2F-85F8-9E4A-AE57-1C5C2295A80D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434974"/>
            <a:gd name="adj4" fmla="val 20948047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410D0-469E-004B-9A54-820CA4AEF361}">
      <dsp:nvSpPr>
        <dsp:cNvPr id="0" name=""/>
        <dsp:cNvSpPr/>
      </dsp:nvSpPr>
      <dsp:spPr>
        <a:xfrm>
          <a:off x="5831390" y="3171306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Iterative refinement</a:t>
          </a:r>
        </a:p>
      </dsp:txBody>
      <dsp:txXfrm>
        <a:off x="5831390" y="3171306"/>
        <a:ext cx="940593" cy="940593"/>
      </dsp:txXfrm>
    </dsp:sp>
    <dsp:sp modelId="{24212E75-3AC4-2D44-9FE8-1CD500C7FACF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3069238"/>
            <a:gd name="adj4" fmla="val 2113783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6374C-EF56-2B44-A4DA-2C328C939382}">
      <dsp:nvSpPr>
        <dsp:cNvPr id="0" name=""/>
        <dsp:cNvSpPr/>
      </dsp:nvSpPr>
      <dsp:spPr>
        <a:xfrm>
          <a:off x="4520583" y="4482113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Version control</a:t>
          </a:r>
        </a:p>
      </dsp:txBody>
      <dsp:txXfrm>
        <a:off x="4520583" y="4482113"/>
        <a:ext cx="940593" cy="940593"/>
      </dsp:txXfrm>
    </dsp:sp>
    <dsp:sp modelId="{2F075746-D774-AF46-AD37-5C44A9B51480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5834974"/>
            <a:gd name="adj4" fmla="val 4748047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5E356-35B9-554E-B2CF-91D2AB5FBE2F}">
      <dsp:nvSpPr>
        <dsp:cNvPr id="0" name=""/>
        <dsp:cNvSpPr/>
      </dsp:nvSpPr>
      <dsp:spPr>
        <a:xfrm>
          <a:off x="2666822" y="4482113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Monitoring and continuous feedback</a:t>
          </a:r>
        </a:p>
      </dsp:txBody>
      <dsp:txXfrm>
        <a:off x="2666822" y="4482113"/>
        <a:ext cx="940593" cy="940593"/>
      </dsp:txXfrm>
    </dsp:sp>
    <dsp:sp modelId="{3A064E51-B4B5-294F-8897-D57E5B70CEE6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8469238"/>
            <a:gd name="adj4" fmla="val 7513783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040C6-6809-7E48-B70E-E12D9CF8D97F}">
      <dsp:nvSpPr>
        <dsp:cNvPr id="0" name=""/>
        <dsp:cNvSpPr/>
      </dsp:nvSpPr>
      <dsp:spPr>
        <a:xfrm>
          <a:off x="1356016" y="3171306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Dynamic Adaptation</a:t>
          </a:r>
        </a:p>
      </dsp:txBody>
      <dsp:txXfrm>
        <a:off x="1356016" y="3171306"/>
        <a:ext cx="940593" cy="940593"/>
      </dsp:txXfrm>
    </dsp:sp>
    <dsp:sp modelId="{45C8B663-B142-0048-BA70-6364FA6771D3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11234974"/>
            <a:gd name="adj4" fmla="val 10148047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E8A3F-F2D4-DF4D-8FAE-C99413F80ED7}">
      <dsp:nvSpPr>
        <dsp:cNvPr id="0" name=""/>
        <dsp:cNvSpPr/>
      </dsp:nvSpPr>
      <dsp:spPr>
        <a:xfrm>
          <a:off x="1356016" y="1317545"/>
          <a:ext cx="940593" cy="940593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Scaling and reusability</a:t>
          </a:r>
        </a:p>
      </dsp:txBody>
      <dsp:txXfrm>
        <a:off x="1356016" y="1317545"/>
        <a:ext cx="940593" cy="940593"/>
      </dsp:txXfrm>
    </dsp:sp>
    <dsp:sp modelId="{B14C5E57-27DF-9F4D-A447-81EB737F6316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13714484"/>
            <a:gd name="adj4" fmla="val 12913783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16DDA-5681-FE4F-8A2B-D45DABF9BFBA}">
      <dsp:nvSpPr>
        <dsp:cNvPr id="0" name=""/>
        <dsp:cNvSpPr/>
      </dsp:nvSpPr>
      <dsp:spPr>
        <a:xfrm>
          <a:off x="2579206" y="-4040"/>
          <a:ext cx="1115826" cy="962152"/>
        </a:xfrm>
        <a:prstGeom prst="rect">
          <a:avLst/>
        </a:prstGeom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Retirement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</a:pPr>
          <a:r>
            <a:rPr lang="en-GB" sz="1400" b="0" kern="1200" dirty="0">
              <a:latin typeface="Arial" panose="020B0604020202020204" pitchFamily="34" charset="0"/>
              <a:cs typeface="Arial" panose="020B0604020202020204" pitchFamily="34" charset="0"/>
            </a:rPr>
            <a:t>or deprecation</a:t>
          </a:r>
        </a:p>
      </dsp:txBody>
      <dsp:txXfrm>
        <a:off x="2579206" y="-4040"/>
        <a:ext cx="1115826" cy="962152"/>
      </dsp:txXfrm>
    </dsp:sp>
    <dsp:sp modelId="{DE148C5C-00F2-E741-BB20-CAE37E007240}">
      <dsp:nvSpPr>
        <dsp:cNvPr id="0" name=""/>
        <dsp:cNvSpPr/>
      </dsp:nvSpPr>
      <dsp:spPr>
        <a:xfrm>
          <a:off x="1443244" y="93967"/>
          <a:ext cx="5241511" cy="5241511"/>
        </a:xfrm>
        <a:prstGeom prst="circularArrow">
          <a:avLst>
            <a:gd name="adj1" fmla="val 3499"/>
            <a:gd name="adj2" fmla="val 216979"/>
            <a:gd name="adj3" fmla="val 16634974"/>
            <a:gd name="adj4" fmla="val 15674259"/>
            <a:gd name="adj5" fmla="val 4083"/>
          </a:avLst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prompt is designed to be reused across various use cases by incorporating variables that allow for customization based on specific needs.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0CAF4-5D21-AA4B-82F5-4C7A0962F4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CDF86-3952-0A53-2AEB-F13C9030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5186A-E760-35FE-3057-E02AECA26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AA4C8E-A66F-7299-CF3B-D0B809525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prompt is designed to be reused across various use cases by incorporating variables that allow for customization based on specific needs.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6C4F-F426-53C9-A736-F3FCF73A8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0CAF4-5D21-AA4B-82F5-4C7A0962F4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2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342A5-27A3-F04C-C8DB-B86B4ED3A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89109-5762-805A-1C05-D26D140D0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5CB536-8DEA-4AFF-D91D-53DD1052B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This prompt is designed to be reused across various use cases by incorporating variables that allow for customization based on specific needs.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8AA02-E416-B430-83B0-9FF1E8425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10CAF4-5D21-AA4B-82F5-4C7A0962F4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4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15-1</a:t>
            </a:r>
          </a:p>
        </p:txBody>
      </p:sp>
    </p:spTree>
    <p:extLst>
      <p:ext uri="{BB962C8B-B14F-4D97-AF65-F5344CB8AC3E}">
        <p14:creationId xmlns:p14="http://schemas.microsoft.com/office/powerpoint/2010/main" val="342697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6C3F9-0CA7-1FB4-55D0-C5BCD8DC2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95DE7A-1438-44E2-27FE-FB7851D612C9}"/>
              </a:ext>
            </a:extLst>
          </p:cNvPr>
          <p:cNvSpPr txBox="1"/>
          <p:nvPr/>
        </p:nvSpPr>
        <p:spPr>
          <a:xfrm>
            <a:off x="746252" y="1756042"/>
            <a:ext cx="2252442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Please assist customers by answering their questions politely and concisely.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031C0C-824C-3113-8417-465CF74A6A13}"/>
              </a:ext>
            </a:extLst>
          </p:cNvPr>
          <p:cNvSpPr/>
          <p:nvPr/>
        </p:nvSpPr>
        <p:spPr>
          <a:xfrm>
            <a:off x="746252" y="1293856"/>
            <a:ext cx="2252442" cy="4619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Initial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FF360-213E-962A-658F-64A42BA3CFA4}"/>
              </a:ext>
            </a:extLst>
          </p:cNvPr>
          <p:cNvSpPr txBox="1"/>
          <p:nvPr/>
        </p:nvSpPr>
        <p:spPr>
          <a:xfrm>
            <a:off x="746252" y="4793139"/>
            <a:ext cx="225244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courteous but would lack adequate detail, resulting in user dissatisfaction.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E990BE-4D02-F7AB-9F07-21402891A753}"/>
              </a:ext>
            </a:extLst>
          </p:cNvPr>
          <p:cNvSpPr/>
          <p:nvPr/>
        </p:nvSpPr>
        <p:spPr>
          <a:xfrm>
            <a:off x="746252" y="807102"/>
            <a:ext cx="2252442" cy="482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67A963-0487-3B9A-1E93-7607E9802CC1}"/>
              </a:ext>
            </a:extLst>
          </p:cNvPr>
          <p:cNvSpPr txBox="1"/>
          <p:nvPr/>
        </p:nvSpPr>
        <p:spPr>
          <a:xfrm>
            <a:off x="3516052" y="1772709"/>
            <a:ext cx="2252442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are a customer service assistant. Respond to customer inquiries with detailed, polite, and helpful answers. Always confirm if the customer requires any additional assistance.</a:t>
            </a:r>
          </a:p>
          <a:p>
            <a:pPr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8EF1E2-2B96-AC94-423D-A35848716BB9}"/>
              </a:ext>
            </a:extLst>
          </p:cNvPr>
          <p:cNvSpPr/>
          <p:nvPr/>
        </p:nvSpPr>
        <p:spPr>
          <a:xfrm>
            <a:off x="3516052" y="1298364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Refined Prompt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BF25FD-7336-F6F7-8E33-542818719E9C}"/>
              </a:ext>
            </a:extLst>
          </p:cNvPr>
          <p:cNvSpPr/>
          <p:nvPr/>
        </p:nvSpPr>
        <p:spPr>
          <a:xfrm>
            <a:off x="3516052" y="4314208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452285-A169-588C-64F4-266499BD48F0}"/>
              </a:ext>
            </a:extLst>
          </p:cNvPr>
          <p:cNvSpPr/>
          <p:nvPr/>
        </p:nvSpPr>
        <p:spPr>
          <a:xfrm>
            <a:off x="3516052" y="815560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2.0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CD7400-0E98-0938-CFCD-18ACAD759378}"/>
              </a:ext>
            </a:extLst>
          </p:cNvPr>
          <p:cNvSpPr txBox="1"/>
          <p:nvPr/>
        </p:nvSpPr>
        <p:spPr>
          <a:xfrm>
            <a:off x="6285852" y="1789821"/>
            <a:ext cx="2814915" cy="25545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You are a customer service assistant. Respond with detailed and courteous answers. If you are uncertain, seek clarification from the customer before providing a response. Always confirm if the customer requires any additional assistance.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E5A04B-E74D-A377-C54A-C1E02F0267C9}"/>
              </a:ext>
            </a:extLst>
          </p:cNvPr>
          <p:cNvSpPr/>
          <p:nvPr/>
        </p:nvSpPr>
        <p:spPr>
          <a:xfrm>
            <a:off x="6285852" y="1289905"/>
            <a:ext cx="2830545" cy="4958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refined Prompt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CF8C60-0E56-627D-291E-1A71C4770FA5}"/>
              </a:ext>
            </a:extLst>
          </p:cNvPr>
          <p:cNvSpPr/>
          <p:nvPr/>
        </p:nvSpPr>
        <p:spPr>
          <a:xfrm>
            <a:off x="6285852" y="816545"/>
            <a:ext cx="2814915" cy="482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3.0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42A9072-C802-2539-9D1A-E28C256F547D}"/>
              </a:ext>
            </a:extLst>
          </p:cNvPr>
          <p:cNvSpPr/>
          <p:nvPr/>
        </p:nvSpPr>
        <p:spPr>
          <a:xfrm>
            <a:off x="6285852" y="4334160"/>
            <a:ext cx="2830544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36DA352-26A0-D374-298D-9AE603FB45C4}"/>
              </a:ext>
            </a:extLst>
          </p:cNvPr>
          <p:cNvSpPr/>
          <p:nvPr/>
        </p:nvSpPr>
        <p:spPr>
          <a:xfrm>
            <a:off x="746252" y="4324128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A850B-180D-3641-8F75-20F44B3D209B}"/>
              </a:ext>
            </a:extLst>
          </p:cNvPr>
          <p:cNvSpPr txBox="1"/>
          <p:nvPr/>
        </p:nvSpPr>
        <p:spPr>
          <a:xfrm>
            <a:off x="3516052" y="4808505"/>
            <a:ext cx="2252442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courteous with more detail, resulting increase of user satisfaction.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87BD2C-F664-22D5-7ECA-138E454BD08B}"/>
              </a:ext>
            </a:extLst>
          </p:cNvPr>
          <p:cNvSpPr txBox="1"/>
          <p:nvPr/>
        </p:nvSpPr>
        <p:spPr>
          <a:xfrm>
            <a:off x="6285853" y="4799016"/>
            <a:ext cx="2830544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courteous with adequate detail, resulting increase of user satisfaction.</a:t>
            </a:r>
          </a:p>
          <a:p>
            <a:pPr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85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9EDAF-CFCC-8AB9-460A-1B8824FC5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9FC5E0-7A5C-269F-A0E5-25819280EEAB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15-2</a:t>
            </a:r>
          </a:p>
        </p:txBody>
      </p:sp>
    </p:spTree>
    <p:extLst>
      <p:ext uri="{BB962C8B-B14F-4D97-AF65-F5344CB8AC3E}">
        <p14:creationId xmlns:p14="http://schemas.microsoft.com/office/powerpoint/2010/main" val="304154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B485-1A75-72A2-7DFD-FF77595D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DF0C26A-5D9B-89FC-1188-DF90DDE3F5F1}"/>
              </a:ext>
            </a:extLst>
          </p:cNvPr>
          <p:cNvSpPr txBox="1"/>
          <p:nvPr/>
        </p:nvSpPr>
        <p:spPr>
          <a:xfrm>
            <a:off x="746252" y="1756042"/>
            <a:ext cx="2252442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Suggest products for a customer who bought an iPhone. </a:t>
            </a: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8D4813-7481-6AA1-78FD-AEB17E57BFA3}"/>
              </a:ext>
            </a:extLst>
          </p:cNvPr>
          <p:cNvSpPr/>
          <p:nvPr/>
        </p:nvSpPr>
        <p:spPr>
          <a:xfrm>
            <a:off x="746252" y="1293856"/>
            <a:ext cx="2252442" cy="4619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Initial 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92DC8-601F-5B1F-0E23-9D76D566B03A}"/>
              </a:ext>
            </a:extLst>
          </p:cNvPr>
          <p:cNvSpPr txBox="1"/>
          <p:nvPr/>
        </p:nvSpPr>
        <p:spPr>
          <a:xfrm>
            <a:off x="746252" y="4793139"/>
            <a:ext cx="2252442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t</a:t>
            </a:r>
            <a:r>
              <a:rPr lang="en-IN" sz="1600" dirty="0"/>
              <a:t>oo vague, might generate generic responses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with user dissatisfaction.</a:t>
            </a:r>
          </a:p>
          <a:p>
            <a:pPr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4DA421-B62D-970C-2F3F-B1F36DC1C096}"/>
              </a:ext>
            </a:extLst>
          </p:cNvPr>
          <p:cNvSpPr/>
          <p:nvPr/>
        </p:nvSpPr>
        <p:spPr>
          <a:xfrm>
            <a:off x="746252" y="807102"/>
            <a:ext cx="2252442" cy="482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1.0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F904C-D547-4328-7944-9C7330693764}"/>
              </a:ext>
            </a:extLst>
          </p:cNvPr>
          <p:cNvSpPr txBox="1"/>
          <p:nvPr/>
        </p:nvSpPr>
        <p:spPr>
          <a:xfrm>
            <a:off x="3516052" y="1772709"/>
            <a:ext cx="2252442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 {</a:t>
            </a:r>
            <a:r>
              <a:rPr lang="en-IN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number_of_accessories</a:t>
            </a: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popular accessories under {dollar_amount} for a customer who recently bought an iPhone.</a:t>
            </a:r>
            <a:r>
              <a:rPr lang="en-I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6E0F11-2FD0-BFE1-DC3F-8F27F9306859}"/>
              </a:ext>
            </a:extLst>
          </p:cNvPr>
          <p:cNvSpPr/>
          <p:nvPr/>
        </p:nvSpPr>
        <p:spPr>
          <a:xfrm>
            <a:off x="3516052" y="1298364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Refined Prompt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C81DF4-EF11-82CB-BF1F-3BA813D9F75D}"/>
              </a:ext>
            </a:extLst>
          </p:cNvPr>
          <p:cNvSpPr/>
          <p:nvPr/>
        </p:nvSpPr>
        <p:spPr>
          <a:xfrm>
            <a:off x="3516052" y="4314208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9FABF6-150C-296B-B6EA-867A098D09A6}"/>
              </a:ext>
            </a:extLst>
          </p:cNvPr>
          <p:cNvSpPr/>
          <p:nvPr/>
        </p:nvSpPr>
        <p:spPr>
          <a:xfrm>
            <a:off x="3516052" y="815560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2.0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571D08-97A2-1DB7-2DA1-DCD930EE067C}"/>
              </a:ext>
            </a:extLst>
          </p:cNvPr>
          <p:cNvSpPr txBox="1"/>
          <p:nvPr/>
        </p:nvSpPr>
        <p:spPr>
          <a:xfrm>
            <a:off x="6285852" y="1789821"/>
            <a:ext cx="2814915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Recommend {</a:t>
            </a:r>
            <a:r>
              <a:rPr lang="en-IN" sz="16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number_of_accessories</a:t>
            </a:r>
            <a:r>
              <a:rPr lang="en-IN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} popular accessories under {dollar_amount} for a {customer_persona} who recently bought an iPhone.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0767B9-A81D-6C1B-BC4A-C795520004A0}"/>
              </a:ext>
            </a:extLst>
          </p:cNvPr>
          <p:cNvSpPr/>
          <p:nvPr/>
        </p:nvSpPr>
        <p:spPr>
          <a:xfrm>
            <a:off x="6285852" y="1289905"/>
            <a:ext cx="2830545" cy="49584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More refined Prompt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ECD620-ED39-6ED3-FF32-DD80AEAECC71}"/>
              </a:ext>
            </a:extLst>
          </p:cNvPr>
          <p:cNvSpPr/>
          <p:nvPr/>
        </p:nvSpPr>
        <p:spPr>
          <a:xfrm>
            <a:off x="6285852" y="816545"/>
            <a:ext cx="2814915" cy="48280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Version 3.0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D0186-C886-B66E-283B-0E0B1E33FB84}"/>
              </a:ext>
            </a:extLst>
          </p:cNvPr>
          <p:cNvSpPr/>
          <p:nvPr/>
        </p:nvSpPr>
        <p:spPr>
          <a:xfrm>
            <a:off x="6285852" y="4334160"/>
            <a:ext cx="2830544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40BAC-8D87-6328-B27F-A647441D637A}"/>
              </a:ext>
            </a:extLst>
          </p:cNvPr>
          <p:cNvSpPr/>
          <p:nvPr/>
        </p:nvSpPr>
        <p:spPr>
          <a:xfrm>
            <a:off x="746252" y="4324128"/>
            <a:ext cx="2252442" cy="47434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8E0448-2113-D605-F566-525B26373A2C}"/>
              </a:ext>
            </a:extLst>
          </p:cNvPr>
          <p:cNvSpPr txBox="1"/>
          <p:nvPr/>
        </p:nvSpPr>
        <p:spPr>
          <a:xfrm>
            <a:off x="3516052" y="4808505"/>
            <a:ext cx="2252442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with adequate detail with dynamic information, resulting increase of user satisfaction.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0DBD13-E240-DD25-C9E4-1402197ECACA}"/>
              </a:ext>
            </a:extLst>
          </p:cNvPr>
          <p:cNvSpPr txBox="1"/>
          <p:nvPr/>
        </p:nvSpPr>
        <p:spPr>
          <a:xfrm>
            <a:off x="6285853" y="4799016"/>
            <a:ext cx="2830544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responses would be with more adequate detail with dynamic information, resulting increase of user satisfaction.</a:t>
            </a:r>
          </a:p>
          <a:p>
            <a:pPr>
              <a:defRPr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490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9BA6-51A5-8145-E533-7ECC52480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49375E-D933-8872-CE5F-540F68E7BFDD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15-3</a:t>
            </a:r>
          </a:p>
        </p:txBody>
      </p:sp>
    </p:spTree>
    <p:extLst>
      <p:ext uri="{BB962C8B-B14F-4D97-AF65-F5344CB8AC3E}">
        <p14:creationId xmlns:p14="http://schemas.microsoft.com/office/powerpoint/2010/main" val="3772206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D7894E-5437-0354-37B3-F92D8AB5F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BA7448A-B6F7-E478-C80C-D588593B4AD7}"/>
              </a:ext>
            </a:extLst>
          </p:cNvPr>
          <p:cNvSpPr/>
          <p:nvPr/>
        </p:nvSpPr>
        <p:spPr>
          <a:xfrm>
            <a:off x="750842" y="72246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Reusable Prompt Creation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2035D6-4330-96C5-8592-21F64480AB44}"/>
              </a:ext>
            </a:extLst>
          </p:cNvPr>
          <p:cNvSpPr txBox="1"/>
          <p:nvPr/>
        </p:nvSpPr>
        <p:spPr>
          <a:xfrm>
            <a:off x="750843" y="1613118"/>
            <a:ext cx="269239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Designed to be reused across various use cases by incorporating variables that allow for customization based on specific needs.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A1664D-D332-8A67-D522-16171774CD00}"/>
              </a:ext>
            </a:extLst>
          </p:cNvPr>
          <p:cNvSpPr/>
          <p:nvPr/>
        </p:nvSpPr>
        <p:spPr>
          <a:xfrm>
            <a:off x="7612853" y="72246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Select Model and Configuration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67AFB-B074-B3AF-C333-2691159AD1F8}"/>
              </a:ext>
            </a:extLst>
          </p:cNvPr>
          <p:cNvSpPr txBox="1"/>
          <p:nvPr/>
        </p:nvSpPr>
        <p:spPr>
          <a:xfrm>
            <a:off x="7612854" y="1613118"/>
            <a:ext cx="2692399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Select a model or agent for running inference on the given prompt. Adjust the inference settings as needed to optimize performance.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D128388-23FE-80C1-8D36-03F466AD3EA0}"/>
              </a:ext>
            </a:extLst>
          </p:cNvPr>
          <p:cNvSpPr/>
          <p:nvPr/>
        </p:nvSpPr>
        <p:spPr>
          <a:xfrm>
            <a:off x="7612853" y="3915004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Test and Compare Variants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544929-CFBC-3129-F598-1BED6980B455}"/>
              </a:ext>
            </a:extLst>
          </p:cNvPr>
          <p:cNvSpPr txBox="1"/>
          <p:nvPr/>
        </p:nvSpPr>
        <p:spPr>
          <a:xfrm>
            <a:off x="7612854" y="4805662"/>
            <a:ext cx="2692399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create different versions of prompt, run each variant and compare the outputs to determine which one best suits your needs by filling in test values for the variables.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D83348-9167-EC4C-A2F8-D94D04E557C8}"/>
              </a:ext>
            </a:extLst>
          </p:cNvPr>
          <p:cNvSpPr/>
          <p:nvPr/>
        </p:nvSpPr>
        <p:spPr>
          <a:xfrm>
            <a:off x="750842" y="3915004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Application Integration Options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6E748-4581-92AE-13F6-2B3936126E8C}"/>
              </a:ext>
            </a:extLst>
          </p:cNvPr>
          <p:cNvSpPr txBox="1"/>
          <p:nvPr/>
        </p:nvSpPr>
        <p:spPr>
          <a:xfrm>
            <a:off x="750843" y="4805662"/>
            <a:ext cx="269239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/>
              <a:t>Specify the prompt directly while model inference. Alternatively, add a prompt node to a prompt flow and define the prompt there.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156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98C82-687F-988A-A21C-43948A3EF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6DCBB2D-79BF-EED4-0D22-F5BAA17F6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802980"/>
              </p:ext>
            </p:extLst>
          </p:nvPr>
        </p:nvGraphicFramePr>
        <p:xfrm>
          <a:off x="167105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3AA6139-9ED9-3DB6-D891-3D1402A693A9}"/>
              </a:ext>
            </a:extLst>
          </p:cNvPr>
          <p:cNvSpPr txBox="1"/>
          <p:nvPr/>
        </p:nvSpPr>
        <p:spPr>
          <a:xfrm>
            <a:off x="8452854" y="940765"/>
            <a:ext cx="269239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Designed to be reused across various use cases by incorporating variables that allow for customization based on specific needs.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5A74A4-F8F7-655A-ECA4-C0240A62ED9D}"/>
              </a:ext>
            </a:extLst>
          </p:cNvPr>
          <p:cNvSpPr txBox="1"/>
          <p:nvPr/>
        </p:nvSpPr>
        <p:spPr>
          <a:xfrm>
            <a:off x="8452854" y="4789772"/>
            <a:ext cx="2692399" cy="15696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Select a model or agent for running inference on the given prompt. Adjust the inference settings as needed to optimize performance.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9FDF0-A729-DE4F-3BD1-038849DEBBF7}"/>
              </a:ext>
            </a:extLst>
          </p:cNvPr>
          <p:cNvSpPr txBox="1"/>
          <p:nvPr/>
        </p:nvSpPr>
        <p:spPr>
          <a:xfrm>
            <a:off x="324855" y="4789772"/>
            <a:ext cx="2692399" cy="18158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Create different versions of prompt, run each variant and compare the outputs to determine which one best suits your needs by filling in test values for the variables.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E0B50B-22AE-92B4-A9C0-23DC33820BB1}"/>
              </a:ext>
            </a:extLst>
          </p:cNvPr>
          <p:cNvSpPr txBox="1"/>
          <p:nvPr/>
        </p:nvSpPr>
        <p:spPr>
          <a:xfrm>
            <a:off x="324854" y="940765"/>
            <a:ext cx="2692399" cy="13234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IN" sz="1600" dirty="0"/>
              <a:t>Specify the prompt directly while model inference. Alternatively, add a prompt node to a prompt flow and define the prompt there.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2F966-B15F-141A-6DF5-A084517A74F3}"/>
              </a:ext>
            </a:extLst>
          </p:cNvPr>
          <p:cNvSpPr txBox="1"/>
          <p:nvPr/>
        </p:nvSpPr>
        <p:spPr>
          <a:xfrm>
            <a:off x="4572000" y="3275110"/>
            <a:ext cx="35769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Prompt management workflow</a:t>
            </a:r>
          </a:p>
        </p:txBody>
      </p:sp>
    </p:spTree>
    <p:extLst>
      <p:ext uri="{BB962C8B-B14F-4D97-AF65-F5344CB8AC3E}">
        <p14:creationId xmlns:p14="http://schemas.microsoft.com/office/powerpoint/2010/main" val="3140170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C5286-DCB6-3AD5-9802-4E2466796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247F1C1-0148-8CDF-3182-6AB625711DE2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15-4</a:t>
            </a:r>
          </a:p>
        </p:txBody>
      </p:sp>
    </p:spTree>
    <p:extLst>
      <p:ext uri="{BB962C8B-B14F-4D97-AF65-F5344CB8AC3E}">
        <p14:creationId xmlns:p14="http://schemas.microsoft.com/office/powerpoint/2010/main" val="207319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03471-1FA3-D365-F3DA-EEA30B9C8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3C4D794-C26A-9AB6-84A3-8A0D354DFD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435101"/>
              </p:ext>
            </p:extLst>
          </p:nvPr>
        </p:nvGraphicFramePr>
        <p:xfrm>
          <a:off x="1671054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EE410EF-F768-5195-9881-AC249A5C26D8}"/>
              </a:ext>
            </a:extLst>
          </p:cNvPr>
          <p:cNvSpPr txBox="1"/>
          <p:nvPr/>
        </p:nvSpPr>
        <p:spPr>
          <a:xfrm>
            <a:off x="4403558" y="3275111"/>
            <a:ext cx="3576917" cy="30777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Prompt management Lifecycle</a:t>
            </a:r>
          </a:p>
        </p:txBody>
      </p:sp>
    </p:spTree>
    <p:extLst>
      <p:ext uri="{BB962C8B-B14F-4D97-AF65-F5344CB8AC3E}">
        <p14:creationId xmlns:p14="http://schemas.microsoft.com/office/powerpoint/2010/main" val="304363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22377</TotalTime>
  <Words>603</Words>
  <Application>Microsoft Macintosh PowerPoint</Application>
  <PresentationFormat>Widescreen</PresentationFormat>
  <Paragraphs>73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205</cp:revision>
  <dcterms:created xsi:type="dcterms:W3CDTF">2024-03-28T09:42:45Z</dcterms:created>
  <dcterms:modified xsi:type="dcterms:W3CDTF">2024-11-18T09:00:24Z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