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147483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8" id="{EF73F755-B588-4C49-BCEF-BB5EE9DC3C2B}">
          <p14:sldIdLst>
            <p14:sldId id="2147483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3"/>
    <p:restoredTop sz="95603"/>
  </p:normalViewPr>
  <p:slideViewPr>
    <p:cSldViewPr snapToGrid="0">
      <p:cViewPr varScale="1">
        <p:scale>
          <a:sx n="101" d="100"/>
          <a:sy n="10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8.1</a:t>
            </a:r>
          </a:p>
        </p:txBody>
      </p:sp>
    </p:spTree>
    <p:extLst>
      <p:ext uri="{BB962C8B-B14F-4D97-AF65-F5344CB8AC3E}">
        <p14:creationId xmlns:p14="http://schemas.microsoft.com/office/powerpoint/2010/main" val="173610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20316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144</cp:revision>
  <dcterms:created xsi:type="dcterms:W3CDTF">2024-03-28T09:42:45Z</dcterms:created>
  <dcterms:modified xsi:type="dcterms:W3CDTF">2024-10-29T15:47:48Z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