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65" r:id="rId8"/>
    <p:sldId id="266" r:id="rId9"/>
    <p:sldId id="264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24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keshrau/social-network-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E0F-2146-8A4F-A35E-1F0F61AC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media user purchase predictions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B0D9-1D74-AA42-9D9B-6D6AA43DF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Daniel Avila</a:t>
            </a:r>
          </a:p>
          <a:p>
            <a:r>
              <a:rPr lang="en-US" dirty="0"/>
              <a:t>cs5535 – Machine learning</a:t>
            </a:r>
          </a:p>
          <a:p>
            <a:r>
              <a:rPr lang="en-US" dirty="0"/>
              <a:t>Dr. Parry</a:t>
            </a:r>
          </a:p>
          <a:p>
            <a:r>
              <a:rPr lang="en-US" dirty="0"/>
              <a:t>December 3,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62BC-8781-104E-8CCD-432C4BF5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DE5-F0C0-F048-A117-93DF45D4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social media user purchased an item through an Ad using </a:t>
            </a:r>
            <a:r>
              <a:rPr lang="en-US" u="sng" dirty="0"/>
              <a:t>age</a:t>
            </a:r>
            <a:r>
              <a:rPr lang="en-US" dirty="0"/>
              <a:t> was by far the best feature column to use</a:t>
            </a:r>
          </a:p>
          <a:p>
            <a:pPr lvl="1"/>
            <a:r>
              <a:rPr lang="en-US" dirty="0"/>
              <a:t>Accuracy of Both Logistic Regression and SVM were .95 while Decision Tree was .9</a:t>
            </a:r>
          </a:p>
          <a:p>
            <a:pPr lvl="1"/>
            <a:r>
              <a:rPr lang="en-US" dirty="0"/>
              <a:t>Perceptron was very underwhelming </a:t>
            </a:r>
          </a:p>
          <a:p>
            <a:r>
              <a:rPr lang="en-US" dirty="0"/>
              <a:t>Gender was inefficient due to the distribution of the data being binary</a:t>
            </a:r>
          </a:p>
          <a:p>
            <a:r>
              <a:rPr lang="en-US" dirty="0"/>
              <a:t>Logistic Regression and SVM (SVC in sklearn) were the best algorithms to predict target</a:t>
            </a:r>
          </a:p>
        </p:txBody>
      </p:sp>
    </p:spTree>
    <p:extLst>
      <p:ext uri="{BB962C8B-B14F-4D97-AF65-F5344CB8AC3E}">
        <p14:creationId xmlns:p14="http://schemas.microsoft.com/office/powerpoint/2010/main" val="419448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F94E-2DC7-E047-B77A-AF69E3CA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F7C1-6359-344F-909E-A1DEE584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https://www.kaggle.com/rakeshrau/social-network-ads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E4D0-D52F-454D-AB06-41F4F32E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D451-1066-D942-B37A-6C175264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1943DFB-D748-F142-B3AF-39E8DCEE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557238"/>
            <a:ext cx="6282919" cy="29843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4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4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9D323-0138-EB48-B4FD-F36EB324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Gender</a:t>
            </a:r>
          </a:p>
        </p:txBody>
      </p:sp>
      <p:cxnSp>
        <p:nvCxnSpPr>
          <p:cNvPr id="67" name="Straight Connector 5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978EC0A-06DC-344E-A507-743F774C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9479" y="1578491"/>
            <a:ext cx="3693150" cy="29545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8167BF7-B2D3-CC41-9F87-9AF0751AA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4" y="531819"/>
            <a:ext cx="3687168" cy="239048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2FB6F52-A62F-6842-BE08-505C704AC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051" y="3282898"/>
            <a:ext cx="3687168" cy="2203082"/>
          </a:xfrm>
          <a:prstGeom prst="rect">
            <a:avLst/>
          </a:prstGeom>
        </p:spPr>
      </p:pic>
      <p:pic>
        <p:nvPicPr>
          <p:cNvPr id="68" name="Picture 5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5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CFD79-6987-E449-8280-BF72F2D36E89}"/>
              </a:ext>
            </a:extLst>
          </p:cNvPr>
          <p:cNvSpPr txBox="1"/>
          <p:nvPr/>
        </p:nvSpPr>
        <p:spPr>
          <a:xfrm>
            <a:off x="1764906" y="5166804"/>
            <a:ext cx="86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is fairly distributed between both female and male users</a:t>
            </a:r>
          </a:p>
        </p:txBody>
      </p:sp>
    </p:spTree>
    <p:extLst>
      <p:ext uri="{BB962C8B-B14F-4D97-AF65-F5344CB8AC3E}">
        <p14:creationId xmlns:p14="http://schemas.microsoft.com/office/powerpoint/2010/main" val="1621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4E63C-6B86-1A4B-8B97-C8771708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Age</a:t>
            </a:r>
            <a:br>
              <a:rPr lang="en-US" sz="3600"/>
            </a:br>
            <a:endParaRPr lang="en-US" sz="36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DB05203-D794-5049-A131-DAFB41E0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79" y="1255445"/>
            <a:ext cx="3693150" cy="360061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3D68075-3083-6746-A7B7-5906456C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94299" y="481108"/>
            <a:ext cx="3591277" cy="24919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7AB74B5-96A9-1D4C-82C9-F9CD21BE4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350" y="3138486"/>
            <a:ext cx="3664569" cy="2491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4317A-4FF0-424B-BECD-AD0310A7501F}"/>
              </a:ext>
            </a:extLst>
          </p:cNvPr>
          <p:cNvSpPr txBox="1"/>
          <p:nvPr/>
        </p:nvSpPr>
        <p:spPr>
          <a:xfrm>
            <a:off x="1776424" y="5202315"/>
            <a:ext cx="86499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Good distribution of ages within the dataset with most being</a:t>
            </a:r>
          </a:p>
          <a:p>
            <a:pPr>
              <a:spcAft>
                <a:spcPts val="600"/>
              </a:spcAft>
            </a:pPr>
            <a:r>
              <a:rPr lang="en-US" dirty="0"/>
              <a:t>in late 30s / early 40s</a:t>
            </a:r>
          </a:p>
        </p:txBody>
      </p:sp>
    </p:spTree>
    <p:extLst>
      <p:ext uri="{BB962C8B-B14F-4D97-AF65-F5344CB8AC3E}">
        <p14:creationId xmlns:p14="http://schemas.microsoft.com/office/powerpoint/2010/main" val="9125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AD09A-1418-7F40-932E-F7628B6F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Estimated salary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BFA497D-79E3-0A40-B926-81D3E079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79" y="568336"/>
            <a:ext cx="3693150" cy="2317451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598C68-4482-3A44-AB8B-D318359B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23" y="173066"/>
            <a:ext cx="3126658" cy="291502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29AE12-9758-B840-A196-8C96E29C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89479" y="3478417"/>
            <a:ext cx="3693150" cy="180964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04CC26-A77C-8C4D-8EA9-2642163CE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588" y="3138486"/>
            <a:ext cx="3678093" cy="24919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3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B4B-41C3-B64A-AFD6-2E797E56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 Algorithms and models used for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E66C-7635-6C40-A2BF-3962ABD0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Analysis with Visualization, Split, Normalize, and implement different models with Scikit Learn and Matplotlib</a:t>
            </a:r>
          </a:p>
          <a:p>
            <a:pPr lvl="1"/>
            <a:r>
              <a:rPr lang="en-US" dirty="0"/>
              <a:t>Make instance, Train, and Predict</a:t>
            </a:r>
          </a:p>
          <a:p>
            <a:pPr lvl="1"/>
            <a:r>
              <a:rPr lang="en-US" dirty="0"/>
              <a:t>Splitting data 85% training and 15% testing </a:t>
            </a:r>
          </a:p>
          <a:p>
            <a:pPr lvl="1"/>
            <a:r>
              <a:rPr lang="en-US" dirty="0"/>
              <a:t>MinMaxScaler vs StandardScaler (Bug with visualization of model)</a:t>
            </a:r>
          </a:p>
          <a:p>
            <a:pPr lvl="1"/>
            <a:r>
              <a:rPr lang="en-US" dirty="0"/>
              <a:t>Each instance with different parameters (or default)</a:t>
            </a:r>
          </a:p>
          <a:p>
            <a:r>
              <a:rPr lang="en-US" dirty="0"/>
              <a:t>Models Used: Perceptron, Logistic Regression, Support Vector Machine, and Decision Tree</a:t>
            </a:r>
          </a:p>
          <a:p>
            <a:pPr lvl="1"/>
            <a:r>
              <a:rPr lang="en-US" dirty="0"/>
              <a:t>Accuracy given with </a:t>
            </a:r>
            <a:r>
              <a:rPr lang="en-US" dirty="0" err="1"/>
              <a:t>accuracy_score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Accuracy classification score</a:t>
            </a:r>
          </a:p>
        </p:txBody>
      </p:sp>
    </p:spTree>
    <p:extLst>
      <p:ext uri="{BB962C8B-B14F-4D97-AF65-F5344CB8AC3E}">
        <p14:creationId xmlns:p14="http://schemas.microsoft.com/office/powerpoint/2010/main" val="25064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1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6" name="Straight Connector 11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DE39B7BA-A877-44A2-A5C9-7852CEFB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18">
            <a:extLst>
              <a:ext uri="{FF2B5EF4-FFF2-40B4-BE49-F238E27FC236}">
                <a16:creationId xmlns:a16="http://schemas.microsoft.com/office/drawing/2014/main" id="{2347FB29-ACC4-46E3-8BA6-E22DA2D3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B2DB3-CE90-A741-990A-CD85035D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82" y="5298222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 with gender column</a:t>
            </a:r>
          </a:p>
        </p:txBody>
      </p: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id="{87081580-0BFB-40BA-ABC7-EF4D9CFA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28" y="5164453"/>
            <a:ext cx="8643011" cy="45721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 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C43C2B8-B0B3-8943-B193-081829FC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8" y="-8208"/>
            <a:ext cx="1943857" cy="501640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51250F9-89DF-A740-B6C4-6BE08A09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51" y="0"/>
            <a:ext cx="2497091" cy="49693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60DD17B-FFF1-2548-9F57-178C6005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88" y="26294"/>
            <a:ext cx="2497091" cy="4989461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F2F0D84-F2BF-F74B-AB4C-A36A16721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009" y="26293"/>
            <a:ext cx="2575119" cy="4970685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EB9673-0F34-4B59-96DE-2073C1D10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5118825-AFC3-4D65-AEB0-56335AC6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6F1E583-F58F-4646-9A88-37785C9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4C99E-89FE-7648-A931-6D924ECA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 with age column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E056-91DB-3A4B-A03F-CC049EB6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220EE-D82D-214C-AF7A-32C021DCA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51" y="306142"/>
            <a:ext cx="2852356" cy="580890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B00AF88-B2CC-3841-BB1E-8B509963A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648" y="306142"/>
            <a:ext cx="2930678" cy="580890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68DCA54-0133-2A45-AD9C-26BEA5DAE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806" y="219200"/>
            <a:ext cx="2886896" cy="5906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9D8C9E-C697-7641-A2B2-21E9D700A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1" y="0"/>
            <a:ext cx="4064000" cy="292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3C249-DE01-F54C-A791-7FCF8C37308C}"/>
              </a:ext>
            </a:extLst>
          </p:cNvPr>
          <p:cNvSpPr txBox="1"/>
          <p:nvPr/>
        </p:nvSpPr>
        <p:spPr>
          <a:xfrm>
            <a:off x="108155" y="306142"/>
            <a:ext cx="26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and Models in Notebook</a:t>
            </a:r>
          </a:p>
        </p:txBody>
      </p:sp>
    </p:spTree>
    <p:extLst>
      <p:ext uri="{BB962C8B-B14F-4D97-AF65-F5344CB8AC3E}">
        <p14:creationId xmlns:p14="http://schemas.microsoft.com/office/powerpoint/2010/main" val="18085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39B7BA-A877-44A2-A5C9-7852CEFB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7FB29-ACC4-46E3-8BA6-E22DA2D3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9A52-CA54-0C45-B29C-708AD2F4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5336271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Results with estimated salary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7081A3-DA82-E546-981F-3069C06A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635" y="21053"/>
            <a:ext cx="2408185" cy="501705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5E74980-70D8-064E-A3E2-6ABF1B68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96" y="16400"/>
            <a:ext cx="2403818" cy="495632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558E59-A7FC-EF4F-9442-06FF68AD7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211" y="39257"/>
            <a:ext cx="2443144" cy="496069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2866FDD-91DB-DF4D-80F9-2CC73AA2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353" y="61759"/>
            <a:ext cx="2443144" cy="4935643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EB9673-0F34-4B59-96DE-2073C1D10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5118825-AFC3-4D65-AEB0-56335AC6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F1E583-F58F-4646-9A88-37785C9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97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242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social media user purchase predictions </vt:lpstr>
      <vt:lpstr>Data Description</vt:lpstr>
      <vt:lpstr>Gender</vt:lpstr>
      <vt:lpstr>Age </vt:lpstr>
      <vt:lpstr>Estimated salary</vt:lpstr>
      <vt:lpstr>Methods:  Algorithms and models used for Predictions</vt:lpstr>
      <vt:lpstr>results with gender column</vt:lpstr>
      <vt:lpstr>results with age column</vt:lpstr>
      <vt:lpstr>Results with estimated salary column</vt:lpstr>
      <vt:lpstr>Conclusion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user purchase predictions </dc:title>
  <dc:creator>Avila, Danny</dc:creator>
  <cp:lastModifiedBy>Avila, Danny</cp:lastModifiedBy>
  <cp:revision>1</cp:revision>
  <dcterms:created xsi:type="dcterms:W3CDTF">2020-12-09T03:05:56Z</dcterms:created>
  <dcterms:modified xsi:type="dcterms:W3CDTF">2020-12-09T03:10:06Z</dcterms:modified>
</cp:coreProperties>
</file>