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3" r:id="rId4"/>
    <p:sldId id="261" r:id="rId5"/>
    <p:sldId id="259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1766B-F173-41EF-82DB-D6F2CD55F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4" b="23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2C8F0-C73C-4819-95B9-03A59205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LA CALCULADORA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F8EAE-697A-463E-921F-1C9BEA00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Tu calculadora Personal</a:t>
            </a:r>
          </a:p>
        </p:txBody>
      </p:sp>
    </p:spTree>
    <p:extLst>
      <p:ext uri="{BB962C8B-B14F-4D97-AF65-F5344CB8AC3E}">
        <p14:creationId xmlns:p14="http://schemas.microsoft.com/office/powerpoint/2010/main" val="201926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SUMA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RESTA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DIVIDE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MULTIPLICA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63523EE-24BA-4D1E-98AB-2592F0A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80" y="1506919"/>
            <a:ext cx="3101917" cy="38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559768"/>
            <a:ext cx="3238829" cy="3135379"/>
          </a:xfrm>
        </p:spPr>
        <p:txBody>
          <a:bodyPr>
            <a:normAutofit/>
          </a:bodyPr>
          <a:lstStyle/>
          <a:p>
            <a:r>
              <a:rPr lang="es-ES" sz="4800" dirty="0"/>
              <a:t>SUMA</a:t>
            </a:r>
            <a:br>
              <a:rPr lang="es-ES" sz="4800" dirty="0"/>
            </a:br>
            <a:r>
              <a:rPr lang="es-ES" sz="4800" dirty="0"/>
              <a:t>RESTA</a:t>
            </a:r>
            <a:br>
              <a:rPr lang="es-ES" sz="4800" dirty="0"/>
            </a:br>
            <a:r>
              <a:rPr lang="es-ES" sz="4800" dirty="0"/>
              <a:t>DIVIDE</a:t>
            </a:r>
            <a:br>
              <a:rPr lang="es-ES" sz="4800" dirty="0"/>
            </a:br>
            <a:r>
              <a:rPr lang="es-ES" sz="4800" dirty="0"/>
              <a:t>MULTIPLICA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B6D049F-1540-46EB-9893-1CEFC1D8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5" y="835856"/>
            <a:ext cx="7217968" cy="1022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E6B286-150A-4DB8-A802-5B968611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5" y="1965154"/>
            <a:ext cx="7586939" cy="40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559768"/>
            <a:ext cx="3238829" cy="3135379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SUMA</a:t>
            </a:r>
            <a:br>
              <a:rPr lang="es-ES" sz="4800" dirty="0"/>
            </a:br>
            <a:r>
              <a:rPr lang="es-ES" sz="4800" dirty="0"/>
              <a:t>RESTA</a:t>
            </a:r>
            <a:br>
              <a:rPr lang="es-ES" sz="4800" dirty="0"/>
            </a:br>
            <a:r>
              <a:rPr lang="es-ES" sz="4800" dirty="0"/>
              <a:t>DIVIDE</a:t>
            </a:r>
            <a:br>
              <a:rPr lang="es-ES" sz="4800" dirty="0"/>
            </a:br>
            <a:r>
              <a:rPr lang="es-ES" sz="4800" dirty="0"/>
              <a:t>MULTIPLICA</a:t>
            </a:r>
            <a:br>
              <a:rPr lang="es-ES" sz="4800" dirty="0"/>
            </a:br>
            <a:r>
              <a:rPr lang="es-ES" sz="4800" dirty="0"/>
              <a:t>+</a:t>
            </a:r>
            <a:br>
              <a:rPr lang="es-ES" sz="4800" dirty="0"/>
            </a:br>
            <a:r>
              <a:rPr lang="es-ES" sz="4800" dirty="0"/>
              <a:t>EXPONENCIAL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AF75A9A-E4B9-4696-8AFF-4F07200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8" y="731520"/>
            <a:ext cx="7489941" cy="9938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FDE894-2AE4-4D33-8D5B-DC57EF54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8" y="1920994"/>
            <a:ext cx="5082936" cy="46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CÁLCULO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AREAS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694473C-ED8D-432E-87D0-D13D41BB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385" y="1462765"/>
            <a:ext cx="2686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559768"/>
            <a:ext cx="3238829" cy="3135379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</a:rPr>
              <a:t>CÁLCULO</a:t>
            </a:r>
            <a:br>
              <a:rPr lang="es-ES" sz="4800" dirty="0">
                <a:solidFill>
                  <a:schemeClr val="tx1"/>
                </a:solidFill>
              </a:rPr>
            </a:br>
            <a:r>
              <a:rPr lang="es-ES" sz="4800" dirty="0">
                <a:solidFill>
                  <a:schemeClr val="tx1"/>
                </a:solidFill>
              </a:rPr>
              <a:t>AREAS</a:t>
            </a:r>
            <a:endParaRPr lang="es-ES" sz="4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AB487F9-9061-4174-B696-D23024871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"/>
          <a:stretch/>
        </p:blipFill>
        <p:spPr>
          <a:xfrm>
            <a:off x="691328" y="1420084"/>
            <a:ext cx="6200775" cy="51903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90C170-3B47-4EB9-8E09-F08AB477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8" y="638908"/>
            <a:ext cx="6200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28A29-E2D5-4E5F-9CFD-3276081F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559768"/>
            <a:ext cx="3238829" cy="3135379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</a:rPr>
              <a:t>CÁLCULO</a:t>
            </a:r>
            <a:br>
              <a:rPr lang="es-ES" sz="4800" dirty="0">
                <a:solidFill>
                  <a:schemeClr val="tx1"/>
                </a:solidFill>
              </a:rPr>
            </a:br>
            <a:r>
              <a:rPr lang="es-ES" sz="4800" dirty="0">
                <a:solidFill>
                  <a:schemeClr val="tx1"/>
                </a:solidFill>
              </a:rPr>
              <a:t>AREAS</a:t>
            </a:r>
            <a:endParaRPr lang="es-ES" sz="4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C602751-599F-4B5C-B284-785F3805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8" y="3125958"/>
            <a:ext cx="5049787" cy="19706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C3E844-6692-4C96-87B7-E9983BFB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8" y="1559768"/>
            <a:ext cx="7813073" cy="8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4E4D-5D6D-4276-A70F-24378C20D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SIMPLIFICA TU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36BEB-F628-4140-B36E-5AE6A156D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3846039"/>
            <a:ext cx="8936846" cy="457201"/>
          </a:xfrm>
        </p:spPr>
        <p:txBody>
          <a:bodyPr/>
          <a:lstStyle/>
          <a:p>
            <a:r>
              <a:rPr lang="es-ES" dirty="0"/>
              <a:t>Tu calculadora Personal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3BA739D-F24F-4DAB-BB99-5AEA3EC5D201}"/>
              </a:ext>
            </a:extLst>
          </p:cNvPr>
          <p:cNvSpPr txBox="1">
            <a:spLocks/>
          </p:cNvSpPr>
          <p:nvPr/>
        </p:nvSpPr>
        <p:spPr>
          <a:xfrm>
            <a:off x="1626051" y="4965091"/>
            <a:ext cx="8936846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8463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D3C22"/>
      </a:dk2>
      <a:lt2>
        <a:srgbClr val="E2E8E6"/>
      </a:lt2>
      <a:accent1>
        <a:srgbClr val="CA92A2"/>
      </a:accent1>
      <a:accent2>
        <a:srgbClr val="BF837A"/>
      </a:accent2>
      <a:accent3>
        <a:srgbClr val="BE9F79"/>
      </a:accent3>
      <a:accent4>
        <a:srgbClr val="A9A76C"/>
      </a:accent4>
      <a:accent5>
        <a:srgbClr val="98AA7B"/>
      </a:accent5>
      <a:accent6>
        <a:srgbClr val="7DAF70"/>
      </a:accent6>
      <a:hlink>
        <a:srgbClr val="568F7F"/>
      </a:hlink>
      <a:folHlink>
        <a:srgbClr val="848484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Garamond</vt:lpstr>
      <vt:lpstr>Selawik Light</vt:lpstr>
      <vt:lpstr>Speak Pro</vt:lpstr>
      <vt:lpstr>SavonVTI</vt:lpstr>
      <vt:lpstr>LA CALCULADORA</vt:lpstr>
      <vt:lpstr>SUMA RESTA DIVIDE MULTIPLICA</vt:lpstr>
      <vt:lpstr>SUMA RESTA DIVIDE MULTIPLICA</vt:lpstr>
      <vt:lpstr>SUMA RESTA DIVIDE MULTIPLICA + EXPONENCIAL</vt:lpstr>
      <vt:lpstr>CÁLCULO AREAS</vt:lpstr>
      <vt:lpstr>CÁLCULO AREAS</vt:lpstr>
      <vt:lpstr>CÁLCULO AREAS</vt:lpstr>
      <vt:lpstr>SIMPLIFICA TU VIDA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CALCULADORA</dc:title>
  <dc:creator>Oscar Badia Fernández</dc:creator>
  <cp:lastModifiedBy>Oscar Badia Fernández</cp:lastModifiedBy>
  <cp:revision>8</cp:revision>
  <dcterms:created xsi:type="dcterms:W3CDTF">2020-02-26T09:37:46Z</dcterms:created>
  <dcterms:modified xsi:type="dcterms:W3CDTF">2020-03-04T08:24:14Z</dcterms:modified>
</cp:coreProperties>
</file>