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35" Type="http://schemas.openxmlformats.org/officeDocument/2006/relationships/font" Target="fonts/MavenPro-regular.fntdata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MavenPr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61fe6b4d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361fe6b4d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361fe6b4d1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361fe6b4d1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361fe6b4d10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361fe6b4d10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361fe6b4d1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361fe6b4d1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361fe6b4d1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361fe6b4d1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361fe6b4d10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361fe6b4d10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361fe6b4d1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361fe6b4d1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361fe6b4d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361fe6b4d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361fe6b4d1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361fe6b4d1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361fe6b4d1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361fe6b4d1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3ce2af5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3ce2af5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361fe6b4d1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361fe6b4d1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61fe6b4d1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61fe6b4d1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361fe6b4d10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361fe6b4d10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e932d6227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e932d6227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e91eb690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e91eb690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e92f4e00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e92f4e00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621076341c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3621076341c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361fe6b4d1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361fe6b4d1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3621076341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3621076341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e932d6227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e932d6227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flipH="1" rot="10800000">
            <a:off x="-78450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308350" y="1494300"/>
            <a:ext cx="45273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11"/>
          <p:cNvGrpSpPr/>
          <p:nvPr/>
        </p:nvGrpSpPr>
        <p:grpSpPr>
          <a:xfrm>
            <a:off x="-1404987" y="-1786325"/>
            <a:ext cx="7272100" cy="7030025"/>
            <a:chOff x="-1404987" y="-1786325"/>
            <a:chExt cx="7272100" cy="7030025"/>
          </a:xfrm>
        </p:grpSpPr>
        <p:sp>
          <p:nvSpPr>
            <p:cNvPr id="225" name="Google Shape;225;p11"/>
            <p:cNvSpPr/>
            <p:nvPr/>
          </p:nvSpPr>
          <p:spPr>
            <a:xfrm>
              <a:off x="-76200" y="4632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6" name="Google Shape;226;p11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" name="Google Shape;246;p11"/>
            <p:cNvSpPr/>
            <p:nvPr/>
          </p:nvSpPr>
          <p:spPr>
            <a:xfrm rot="-5400000">
              <a:off x="3541288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1"/>
          <p:cNvSpPr txBox="1"/>
          <p:nvPr>
            <p:ph hasCustomPrompt="1" type="title"/>
          </p:nvPr>
        </p:nvSpPr>
        <p:spPr>
          <a:xfrm>
            <a:off x="1490561" y="1752975"/>
            <a:ext cx="6162900" cy="11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8" name="Google Shape;248;p11"/>
          <p:cNvSpPr txBox="1"/>
          <p:nvPr>
            <p:ph idx="1" type="subTitle"/>
          </p:nvPr>
        </p:nvSpPr>
        <p:spPr>
          <a:xfrm>
            <a:off x="1490525" y="2951025"/>
            <a:ext cx="6162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49" name="Google Shape;249;p11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250" name="Google Shape;250;p11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13"/>
          <p:cNvGrpSpPr/>
          <p:nvPr/>
        </p:nvGrpSpPr>
        <p:grpSpPr>
          <a:xfrm>
            <a:off x="-300" y="-12"/>
            <a:ext cx="9363175" cy="5143488"/>
            <a:chOff x="-300" y="-12"/>
            <a:chExt cx="9363175" cy="5143488"/>
          </a:xfrm>
        </p:grpSpPr>
        <p:sp>
          <p:nvSpPr>
            <p:cNvPr id="256" name="Google Shape;256;p13"/>
            <p:cNvSpPr/>
            <p:nvPr/>
          </p:nvSpPr>
          <p:spPr>
            <a:xfrm>
              <a:off x="8421575" y="3272075"/>
              <a:ext cx="717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 rot="5400000">
              <a:off x="-568800" y="568500"/>
              <a:ext cx="1759500" cy="6225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 flipH="1" rot="10800000">
              <a:off x="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7480375" y="46543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-804387" y="-78325"/>
            <a:ext cx="11111225" cy="6776750"/>
            <a:chOff x="-804387" y="-78325"/>
            <a:chExt cx="11111225" cy="6776750"/>
          </a:xfrm>
        </p:grpSpPr>
        <p:sp>
          <p:nvSpPr>
            <p:cNvPr id="261" name="Google Shape;261;p13"/>
            <p:cNvSpPr/>
            <p:nvPr/>
          </p:nvSpPr>
          <p:spPr>
            <a:xfrm rot="10800000">
              <a:off x="5782225" y="-78325"/>
              <a:ext cx="3429000" cy="5826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62" name="Google Shape;262;p13"/>
            <p:cNvGrpSpPr/>
            <p:nvPr/>
          </p:nvGrpSpPr>
          <p:grpSpPr>
            <a:xfrm>
              <a:off x="-387025" y="1052225"/>
              <a:ext cx="910269" cy="2095500"/>
              <a:chOff x="7631225" y="2241175"/>
              <a:chExt cx="910269" cy="2095500"/>
            </a:xfrm>
          </p:grpSpPr>
          <p:cxnSp>
            <p:nvCxnSpPr>
              <p:cNvPr id="263" name="Google Shape;263;p1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1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1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1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1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6" name="Google Shape;276;p13"/>
            <p:cNvGrpSpPr/>
            <p:nvPr/>
          </p:nvGrpSpPr>
          <p:grpSpPr>
            <a:xfrm>
              <a:off x="8421563" y="946050"/>
              <a:ext cx="1885275" cy="1884250"/>
              <a:chOff x="2609275" y="3149350"/>
              <a:chExt cx="1885275" cy="1884250"/>
            </a:xfrm>
          </p:grpSpPr>
          <p:sp>
            <p:nvSpPr>
              <p:cNvPr id="277" name="Google Shape;277;p1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" name="Google Shape;296;p13"/>
            <p:cNvSpPr/>
            <p:nvPr/>
          </p:nvSpPr>
          <p:spPr>
            <a:xfrm rot="5400000">
              <a:off x="-804387" y="4372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hasCustomPrompt="1" idx="2" type="title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/>
          <p:nvPr>
            <p:ph hasCustomPrompt="1" idx="3" type="title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/>
          <p:nvPr>
            <p:ph hasCustomPrompt="1" idx="4" type="title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hasCustomPrompt="1" idx="5" type="title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/>
          <p:nvPr>
            <p:ph idx="1" type="subTitle"/>
          </p:nvPr>
        </p:nvSpPr>
        <p:spPr>
          <a:xfrm>
            <a:off x="2448393" y="151815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3" name="Google Shape;303;p13"/>
          <p:cNvSpPr txBox="1"/>
          <p:nvPr>
            <p:ph idx="6" type="subTitle"/>
          </p:nvPr>
        </p:nvSpPr>
        <p:spPr>
          <a:xfrm>
            <a:off x="6164020" y="151815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4" name="Google Shape;304;p13"/>
          <p:cNvSpPr txBox="1"/>
          <p:nvPr>
            <p:ph idx="7" type="subTitle"/>
          </p:nvPr>
        </p:nvSpPr>
        <p:spPr>
          <a:xfrm>
            <a:off x="2448393" y="2618825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5" name="Google Shape;305;p13"/>
          <p:cNvSpPr txBox="1"/>
          <p:nvPr>
            <p:ph idx="8" type="subTitle"/>
          </p:nvPr>
        </p:nvSpPr>
        <p:spPr>
          <a:xfrm>
            <a:off x="2448270" y="371950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6" name="Google Shape;306;p13"/>
          <p:cNvSpPr txBox="1"/>
          <p:nvPr>
            <p:ph hasCustomPrompt="1" idx="9" type="title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/>
          <p:nvPr>
            <p:ph hasCustomPrompt="1" idx="13" type="title"/>
          </p:nvPr>
        </p:nvSpPr>
        <p:spPr>
          <a:xfrm>
            <a:off x="5237957" y="359530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14" type="subTitle"/>
          </p:nvPr>
        </p:nvSpPr>
        <p:spPr>
          <a:xfrm>
            <a:off x="6163931" y="2618825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9" name="Google Shape;309;p13"/>
          <p:cNvSpPr txBox="1"/>
          <p:nvPr>
            <p:ph idx="15" type="subTitle"/>
          </p:nvPr>
        </p:nvSpPr>
        <p:spPr>
          <a:xfrm>
            <a:off x="6163930" y="371950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4"/>
          <p:cNvGrpSpPr/>
          <p:nvPr/>
        </p:nvGrpSpPr>
        <p:grpSpPr>
          <a:xfrm>
            <a:off x="-1294537" y="-911075"/>
            <a:ext cx="10209225" cy="4536563"/>
            <a:chOff x="-1294537" y="-911075"/>
            <a:chExt cx="10209225" cy="4536563"/>
          </a:xfrm>
        </p:grpSpPr>
        <p:sp>
          <p:nvSpPr>
            <p:cNvPr id="312" name="Google Shape;312;p14"/>
            <p:cNvSpPr/>
            <p:nvPr/>
          </p:nvSpPr>
          <p:spPr>
            <a:xfrm flipH="1" rot="10800000">
              <a:off x="-125475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313" name="Google Shape;313;p14"/>
            <p:cNvGrpSpPr/>
            <p:nvPr/>
          </p:nvGrpSpPr>
          <p:grpSpPr>
            <a:xfrm>
              <a:off x="7928563" y="-911075"/>
              <a:ext cx="986125" cy="2095500"/>
              <a:chOff x="7631225" y="2241175"/>
              <a:chExt cx="986125" cy="2095500"/>
            </a:xfrm>
          </p:grpSpPr>
          <p:cxnSp>
            <p:nvCxnSpPr>
              <p:cNvPr id="314" name="Google Shape;314;p1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1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1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1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1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1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1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1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28" name="Google Shape;328;p14"/>
            <p:cNvGrpSpPr/>
            <p:nvPr/>
          </p:nvGrpSpPr>
          <p:grpSpPr>
            <a:xfrm>
              <a:off x="-1294537" y="1741238"/>
              <a:ext cx="1885275" cy="1884250"/>
              <a:chOff x="2609275" y="3149350"/>
              <a:chExt cx="1885275" cy="1884250"/>
            </a:xfrm>
          </p:grpSpPr>
          <p:sp>
            <p:nvSpPr>
              <p:cNvPr id="329" name="Google Shape;329;p1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48" name="Google Shape;34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4"/>
          <p:cNvSpPr/>
          <p:nvPr/>
        </p:nvSpPr>
        <p:spPr>
          <a:xfrm>
            <a:off x="7925" y="4827250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0" name="Google Shape;350;p14"/>
          <p:cNvSpPr txBox="1"/>
          <p:nvPr>
            <p:ph type="title"/>
          </p:nvPr>
        </p:nvSpPr>
        <p:spPr>
          <a:xfrm>
            <a:off x="1228600" y="2956328"/>
            <a:ext cx="66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14"/>
          <p:cNvSpPr txBox="1"/>
          <p:nvPr>
            <p:ph idx="1" type="subTitle"/>
          </p:nvPr>
        </p:nvSpPr>
        <p:spPr>
          <a:xfrm>
            <a:off x="1228600" y="1538275"/>
            <a:ext cx="6686700" cy="1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15"/>
          <p:cNvGrpSpPr/>
          <p:nvPr/>
        </p:nvGrpSpPr>
        <p:grpSpPr>
          <a:xfrm>
            <a:off x="6912000" y="0"/>
            <a:ext cx="2450875" cy="5156372"/>
            <a:chOff x="6912000" y="0"/>
            <a:chExt cx="2450875" cy="5156372"/>
          </a:xfrm>
        </p:grpSpPr>
        <p:sp>
          <p:nvSpPr>
            <p:cNvPr id="355" name="Google Shape;355;p15"/>
            <p:cNvSpPr/>
            <p:nvPr/>
          </p:nvSpPr>
          <p:spPr>
            <a:xfrm rot="10800000">
              <a:off x="8516400" y="3699572"/>
              <a:ext cx="627600" cy="1456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7480375" y="46842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rot="10800000">
              <a:off x="6912000" y="0"/>
              <a:ext cx="2232000" cy="461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-2178113" y="927159"/>
            <a:ext cx="5103863" cy="4329741"/>
            <a:chOff x="-2178113" y="927159"/>
            <a:chExt cx="5103863" cy="4329741"/>
          </a:xfrm>
        </p:grpSpPr>
        <p:sp>
          <p:nvSpPr>
            <p:cNvPr id="359" name="Google Shape;359;p15"/>
            <p:cNvSpPr/>
            <p:nvPr/>
          </p:nvSpPr>
          <p:spPr>
            <a:xfrm rot="8100000">
              <a:off x="-1696423" y="1408849"/>
              <a:ext cx="2325803" cy="2325803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-78450" y="4684200"/>
              <a:ext cx="3004200" cy="5727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361" name="Google Shape;361;p1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16"/>
          <p:cNvGrpSpPr/>
          <p:nvPr/>
        </p:nvGrpSpPr>
        <p:grpSpPr>
          <a:xfrm>
            <a:off x="-413550" y="1958000"/>
            <a:ext cx="10720388" cy="2311663"/>
            <a:chOff x="-413550" y="1958000"/>
            <a:chExt cx="10720388" cy="2311663"/>
          </a:xfrm>
        </p:grpSpPr>
        <p:grpSp>
          <p:nvGrpSpPr>
            <p:cNvPr id="365" name="Google Shape;365;p16"/>
            <p:cNvGrpSpPr/>
            <p:nvPr/>
          </p:nvGrpSpPr>
          <p:grpSpPr>
            <a:xfrm>
              <a:off x="8421563" y="2385413"/>
              <a:ext cx="1885275" cy="1884250"/>
              <a:chOff x="2609275" y="3149350"/>
              <a:chExt cx="1885275" cy="1884250"/>
            </a:xfrm>
          </p:grpSpPr>
          <p:sp>
            <p:nvSpPr>
              <p:cNvPr id="366" name="Google Shape;366;p1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16"/>
            <p:cNvGrpSpPr/>
            <p:nvPr/>
          </p:nvGrpSpPr>
          <p:grpSpPr>
            <a:xfrm>
              <a:off x="-413550" y="1958000"/>
              <a:ext cx="986125" cy="2095500"/>
              <a:chOff x="7631225" y="2241175"/>
              <a:chExt cx="986125" cy="2095500"/>
            </a:xfrm>
          </p:grpSpPr>
          <p:cxnSp>
            <p:nvCxnSpPr>
              <p:cNvPr id="386" name="Google Shape;386;p1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1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8" name="Google Shape;388;p1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9" name="Google Shape;389;p1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1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1" name="Google Shape;391;p1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1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" name="Google Shape;393;p1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1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1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1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1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1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1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0" name="Google Shape;400;p16"/>
          <p:cNvGrpSpPr/>
          <p:nvPr/>
        </p:nvGrpSpPr>
        <p:grpSpPr>
          <a:xfrm>
            <a:off x="7925" y="-25"/>
            <a:ext cx="9136075" cy="5143513"/>
            <a:chOff x="7925" y="-25"/>
            <a:chExt cx="9136075" cy="5143513"/>
          </a:xfrm>
        </p:grpSpPr>
        <p:sp>
          <p:nvSpPr>
            <p:cNvPr id="401" name="Google Shape;401;p16"/>
            <p:cNvSpPr/>
            <p:nvPr/>
          </p:nvSpPr>
          <p:spPr>
            <a:xfrm>
              <a:off x="7925" y="4829688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10800000">
              <a:off x="7504200" y="-25"/>
              <a:ext cx="1639800" cy="424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03" name="Google Shape;403;p1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7"/>
          <p:cNvSpPr/>
          <p:nvPr/>
        </p:nvSpPr>
        <p:spPr>
          <a:xfrm rot="-5400000">
            <a:off x="7193025" y="460398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7"/>
          <p:cNvGrpSpPr/>
          <p:nvPr/>
        </p:nvGrpSpPr>
        <p:grpSpPr>
          <a:xfrm>
            <a:off x="-502850" y="-12"/>
            <a:ext cx="9646850" cy="5143513"/>
            <a:chOff x="-502850" y="-12"/>
            <a:chExt cx="9646850" cy="5143513"/>
          </a:xfrm>
        </p:grpSpPr>
        <p:sp>
          <p:nvSpPr>
            <p:cNvPr id="408" name="Google Shape;408;p17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-502850" y="313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0" y="2817600"/>
              <a:ext cx="593700" cy="2325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0" y="4780475"/>
              <a:ext cx="1882500" cy="3630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12" name="Google Shape;412;p1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18"/>
          <p:cNvGrpSpPr/>
          <p:nvPr/>
        </p:nvGrpSpPr>
        <p:grpSpPr>
          <a:xfrm>
            <a:off x="0" y="3870800"/>
            <a:ext cx="2263500" cy="1272725"/>
            <a:chOff x="0" y="3870800"/>
            <a:chExt cx="2263500" cy="1272725"/>
          </a:xfrm>
        </p:grpSpPr>
        <p:sp>
          <p:nvSpPr>
            <p:cNvPr id="416" name="Google Shape;416;p18"/>
            <p:cNvSpPr/>
            <p:nvPr/>
          </p:nvSpPr>
          <p:spPr>
            <a:xfrm>
              <a:off x="0" y="3870800"/>
              <a:ext cx="986100" cy="12726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18" name="Google Shape;418;p18"/>
          <p:cNvSpPr/>
          <p:nvPr/>
        </p:nvSpPr>
        <p:spPr>
          <a:xfrm rot="-5400000">
            <a:off x="8241950" y="1557350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8"/>
          <p:cNvSpPr txBox="1"/>
          <p:nvPr>
            <p:ph type="title"/>
          </p:nvPr>
        </p:nvSpPr>
        <p:spPr>
          <a:xfrm>
            <a:off x="2444050" y="1769288"/>
            <a:ext cx="4255800" cy="11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0" name="Google Shape;420;p18"/>
          <p:cNvSpPr txBox="1"/>
          <p:nvPr>
            <p:ph idx="1" type="subTitle"/>
          </p:nvPr>
        </p:nvSpPr>
        <p:spPr>
          <a:xfrm>
            <a:off x="2444050" y="2695016"/>
            <a:ext cx="42558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Google Shape;423;p19"/>
          <p:cNvGrpSpPr/>
          <p:nvPr/>
        </p:nvGrpSpPr>
        <p:grpSpPr>
          <a:xfrm>
            <a:off x="6881054" y="0"/>
            <a:ext cx="2263500" cy="1871400"/>
            <a:chOff x="6881054" y="0"/>
            <a:chExt cx="2263500" cy="1871400"/>
          </a:xfrm>
        </p:grpSpPr>
        <p:sp>
          <p:nvSpPr>
            <p:cNvPr id="424" name="Google Shape;424;p19"/>
            <p:cNvSpPr/>
            <p:nvPr/>
          </p:nvSpPr>
          <p:spPr>
            <a:xfrm flipH="1">
              <a:off x="8664252" y="0"/>
              <a:ext cx="480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 rot="10800000">
              <a:off x="6881054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26" name="Google Shape;426;p19"/>
          <p:cNvGrpSpPr/>
          <p:nvPr/>
        </p:nvGrpSpPr>
        <p:grpSpPr>
          <a:xfrm>
            <a:off x="-511671" y="-148650"/>
            <a:ext cx="3564150" cy="3551075"/>
            <a:chOff x="-511671" y="-148650"/>
            <a:chExt cx="3564150" cy="3551075"/>
          </a:xfrm>
        </p:grpSpPr>
        <p:sp>
          <p:nvSpPr>
            <p:cNvPr id="427" name="Google Shape;427;p19"/>
            <p:cNvSpPr/>
            <p:nvPr/>
          </p:nvSpPr>
          <p:spPr>
            <a:xfrm flipH="1" rot="10800000">
              <a:off x="-109521" y="-1486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28" name="Google Shape;428;p19"/>
            <p:cNvGrpSpPr/>
            <p:nvPr/>
          </p:nvGrpSpPr>
          <p:grpSpPr>
            <a:xfrm flipH="1">
              <a:off x="-511671" y="1306925"/>
              <a:ext cx="986125" cy="2095500"/>
              <a:chOff x="7631225" y="2241175"/>
              <a:chExt cx="986125" cy="2095500"/>
            </a:xfrm>
          </p:grpSpPr>
          <p:cxnSp>
            <p:nvCxnSpPr>
              <p:cNvPr id="429" name="Google Shape;429;p19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19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" name="Google Shape;431;p19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19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19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" name="Google Shape;434;p19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" name="Google Shape;435;p19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19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19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19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19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19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19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2" name="Google Shape;442;p19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43" name="Google Shape;443;p19"/>
          <p:cNvSpPr txBox="1"/>
          <p:nvPr>
            <p:ph type="title"/>
          </p:nvPr>
        </p:nvSpPr>
        <p:spPr>
          <a:xfrm>
            <a:off x="952500" y="1546375"/>
            <a:ext cx="3325500" cy="13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4" name="Google Shape;444;p19"/>
          <p:cNvSpPr txBox="1"/>
          <p:nvPr>
            <p:ph idx="1" type="subTitle"/>
          </p:nvPr>
        </p:nvSpPr>
        <p:spPr>
          <a:xfrm>
            <a:off x="952500" y="2880150"/>
            <a:ext cx="3325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5" name="Google Shape;445;p19"/>
          <p:cNvSpPr/>
          <p:nvPr>
            <p:ph idx="2" type="pic"/>
          </p:nvPr>
        </p:nvSpPr>
        <p:spPr>
          <a:xfrm>
            <a:off x="4664450" y="539500"/>
            <a:ext cx="3757200" cy="40644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20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449" name="Google Shape;449;p20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 flipH="1">
              <a:off x="6114300" y="4426500"/>
              <a:ext cx="3029700" cy="717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3" name="Google Shape;453;p20"/>
          <p:cNvGrpSpPr/>
          <p:nvPr/>
        </p:nvGrpSpPr>
        <p:grpSpPr>
          <a:xfrm>
            <a:off x="315013" y="-1329700"/>
            <a:ext cx="8939088" cy="7698038"/>
            <a:chOff x="315013" y="-1329700"/>
            <a:chExt cx="8939088" cy="7698038"/>
          </a:xfrm>
        </p:grpSpPr>
        <p:sp>
          <p:nvSpPr>
            <p:cNvPr id="454" name="Google Shape;454;p20"/>
            <p:cNvSpPr/>
            <p:nvPr/>
          </p:nvSpPr>
          <p:spPr>
            <a:xfrm rot="10800000">
              <a:off x="6092100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55" name="Google Shape;455;p20"/>
            <p:cNvGrpSpPr/>
            <p:nvPr/>
          </p:nvGrpSpPr>
          <p:grpSpPr>
            <a:xfrm>
              <a:off x="3316738" y="-1329700"/>
              <a:ext cx="986125" cy="2095500"/>
              <a:chOff x="7631225" y="2241175"/>
              <a:chExt cx="986125" cy="2095500"/>
            </a:xfrm>
          </p:grpSpPr>
          <p:cxnSp>
            <p:nvCxnSpPr>
              <p:cNvPr id="456" name="Google Shape;456;p2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2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2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2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2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2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2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2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2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2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2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2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2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2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0" name="Google Shape;470;p20"/>
            <p:cNvGrpSpPr/>
            <p:nvPr/>
          </p:nvGrpSpPr>
          <p:grpSpPr>
            <a:xfrm>
              <a:off x="315013" y="4484088"/>
              <a:ext cx="1885275" cy="1884250"/>
              <a:chOff x="2609275" y="3149350"/>
              <a:chExt cx="1885275" cy="1884250"/>
            </a:xfrm>
          </p:grpSpPr>
          <p:sp>
            <p:nvSpPr>
              <p:cNvPr id="471" name="Google Shape;471;p2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0" name="Google Shape;490;p20"/>
          <p:cNvSpPr txBox="1"/>
          <p:nvPr>
            <p:ph type="title"/>
          </p:nvPr>
        </p:nvSpPr>
        <p:spPr>
          <a:xfrm>
            <a:off x="1150150" y="1785450"/>
            <a:ext cx="3029700" cy="9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20"/>
          <p:cNvSpPr txBox="1"/>
          <p:nvPr>
            <p:ph idx="1" type="subTitle"/>
          </p:nvPr>
        </p:nvSpPr>
        <p:spPr>
          <a:xfrm>
            <a:off x="1150150" y="2641024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3"/>
          <p:cNvGrpSpPr/>
          <p:nvPr/>
        </p:nvGrpSpPr>
        <p:grpSpPr>
          <a:xfrm>
            <a:off x="0" y="0"/>
            <a:ext cx="9513725" cy="5143425"/>
            <a:chOff x="0" y="0"/>
            <a:chExt cx="9513725" cy="5143425"/>
          </a:xfrm>
        </p:grpSpPr>
        <p:sp>
          <p:nvSpPr>
            <p:cNvPr id="16" name="Google Shape;16;p3"/>
            <p:cNvSpPr/>
            <p:nvPr/>
          </p:nvSpPr>
          <p:spPr>
            <a:xfrm>
              <a:off x="84216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0" y="4014825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631225" y="3265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-78450" y="-78300"/>
            <a:ext cx="6346163" cy="6476788"/>
            <a:chOff x="-78450" y="-78300"/>
            <a:chExt cx="6346163" cy="6476788"/>
          </a:xfrm>
        </p:grpSpPr>
        <p:sp>
          <p:nvSpPr>
            <p:cNvPr id="21" name="Google Shape;21;p3"/>
            <p:cNvSpPr/>
            <p:nvPr/>
          </p:nvSpPr>
          <p:spPr>
            <a:xfrm flipH="1" rot="10800000">
              <a:off x="-78450" y="-783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4382438" y="4514238"/>
              <a:ext cx="1885275" cy="1884250"/>
              <a:chOff x="2609275" y="3149350"/>
              <a:chExt cx="1885275" cy="188425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3"/>
          <p:cNvSpPr txBox="1"/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p21"/>
          <p:cNvGrpSpPr/>
          <p:nvPr/>
        </p:nvGrpSpPr>
        <p:grpSpPr>
          <a:xfrm>
            <a:off x="-260288" y="-1374850"/>
            <a:ext cx="9396363" cy="6592000"/>
            <a:chOff x="-260288" y="-1374850"/>
            <a:chExt cx="9396363" cy="6592000"/>
          </a:xfrm>
        </p:grpSpPr>
        <p:sp>
          <p:nvSpPr>
            <p:cNvPr id="495" name="Google Shape;495;p21"/>
            <p:cNvSpPr/>
            <p:nvPr/>
          </p:nvSpPr>
          <p:spPr>
            <a:xfrm>
              <a:off x="-78450" y="46060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96" name="Google Shape;496;p21"/>
            <p:cNvGrpSpPr/>
            <p:nvPr/>
          </p:nvGrpSpPr>
          <p:grpSpPr>
            <a:xfrm>
              <a:off x="-218875" y="-13775"/>
              <a:ext cx="9354950" cy="5157275"/>
              <a:chOff x="-218875" y="-13775"/>
              <a:chExt cx="9354950" cy="5157275"/>
            </a:xfrm>
          </p:grpSpPr>
          <p:sp>
            <p:nvSpPr>
              <p:cNvPr id="497" name="Google Shape;497;p21"/>
              <p:cNvSpPr/>
              <p:nvPr/>
            </p:nvSpPr>
            <p:spPr>
              <a:xfrm rot="10800000">
                <a:off x="8413675" y="3272100"/>
                <a:ext cx="722400" cy="1871400"/>
              </a:xfrm>
              <a:prstGeom prst="rect">
                <a:avLst/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 flipH="1" rot="10800000">
                <a:off x="-11111" y="-13775"/>
                <a:ext cx="1277100" cy="11223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 flipH="1">
                <a:off x="6872575" y="4829700"/>
                <a:ext cx="2263500" cy="313800"/>
              </a:xfrm>
              <a:prstGeom prst="round1Rect">
                <a:avLst>
                  <a:gd fmla="val 50000" name="adj"/>
                </a:avLst>
              </a:prstGeom>
              <a:solidFill>
                <a:srgbClr val="006DF5">
                  <a:alpha val="405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-218875" y="307100"/>
                <a:ext cx="1882500" cy="213000"/>
              </a:xfrm>
              <a:prstGeom prst="roundRect">
                <a:avLst>
                  <a:gd fmla="val 50000" name="adj"/>
                </a:avLst>
              </a:prstGeom>
              <a:solidFill>
                <a:srgbClr val="516CEE">
                  <a:alpha val="607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501" name="Google Shape;501;p21"/>
            <p:cNvGrpSpPr/>
            <p:nvPr/>
          </p:nvGrpSpPr>
          <p:grpSpPr>
            <a:xfrm>
              <a:off x="-260288" y="1809525"/>
              <a:ext cx="986125" cy="2095500"/>
              <a:chOff x="7631225" y="2241175"/>
              <a:chExt cx="986125" cy="2095500"/>
            </a:xfrm>
          </p:grpSpPr>
          <p:cxnSp>
            <p:nvCxnSpPr>
              <p:cNvPr id="502" name="Google Shape;502;p21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21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21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5" name="Google Shape;505;p21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21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21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21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21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21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21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21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21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21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21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6" name="Google Shape;516;p21"/>
            <p:cNvSpPr/>
            <p:nvPr/>
          </p:nvSpPr>
          <p:spPr>
            <a:xfrm rot="-5400000">
              <a:off x="5322038" y="-137485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1"/>
          <p:cNvSpPr txBox="1"/>
          <p:nvPr>
            <p:ph type="title"/>
          </p:nvPr>
        </p:nvSpPr>
        <p:spPr>
          <a:xfrm>
            <a:off x="4596287" y="1944159"/>
            <a:ext cx="3029700" cy="5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21"/>
          <p:cNvSpPr txBox="1"/>
          <p:nvPr>
            <p:ph idx="1" type="subTitle"/>
          </p:nvPr>
        </p:nvSpPr>
        <p:spPr>
          <a:xfrm>
            <a:off x="4596287" y="2482430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1" name="Google Shape;521;p22"/>
          <p:cNvGrpSpPr/>
          <p:nvPr/>
        </p:nvGrpSpPr>
        <p:grpSpPr>
          <a:xfrm>
            <a:off x="-378350" y="-71600"/>
            <a:ext cx="10617113" cy="3308050"/>
            <a:chOff x="-378350" y="-71600"/>
            <a:chExt cx="10617113" cy="3308050"/>
          </a:xfrm>
        </p:grpSpPr>
        <p:sp>
          <p:nvSpPr>
            <p:cNvPr id="522" name="Google Shape;522;p22"/>
            <p:cNvSpPr/>
            <p:nvPr/>
          </p:nvSpPr>
          <p:spPr>
            <a:xfrm flipH="1" rot="10800000">
              <a:off x="-378350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23" name="Google Shape;523;p22"/>
            <p:cNvGrpSpPr/>
            <p:nvPr/>
          </p:nvGrpSpPr>
          <p:grpSpPr>
            <a:xfrm>
              <a:off x="8353488" y="1352200"/>
              <a:ext cx="1885275" cy="1884250"/>
              <a:chOff x="2609275" y="3149350"/>
              <a:chExt cx="1885275" cy="1884250"/>
            </a:xfrm>
          </p:grpSpPr>
          <p:sp>
            <p:nvSpPr>
              <p:cNvPr id="524" name="Google Shape;524;p22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22"/>
          <p:cNvSpPr/>
          <p:nvPr/>
        </p:nvSpPr>
        <p:spPr>
          <a:xfrm rot="10800000">
            <a:off x="6872575" y="0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4" name="Google Shape;544;p22"/>
          <p:cNvSpPr txBox="1"/>
          <p:nvPr>
            <p:ph type="title"/>
          </p:nvPr>
        </p:nvSpPr>
        <p:spPr>
          <a:xfrm>
            <a:off x="1352263" y="1785450"/>
            <a:ext cx="3029700" cy="9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5" name="Google Shape;545;p22"/>
          <p:cNvSpPr txBox="1"/>
          <p:nvPr>
            <p:ph idx="1" type="subTitle"/>
          </p:nvPr>
        </p:nvSpPr>
        <p:spPr>
          <a:xfrm>
            <a:off x="1352263" y="2641021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8" name="Google Shape;548;p23"/>
          <p:cNvGrpSpPr/>
          <p:nvPr/>
        </p:nvGrpSpPr>
        <p:grpSpPr>
          <a:xfrm>
            <a:off x="0" y="0"/>
            <a:ext cx="9725100" cy="5143488"/>
            <a:chOff x="0" y="0"/>
            <a:chExt cx="9725100" cy="5143488"/>
          </a:xfrm>
        </p:grpSpPr>
        <p:sp>
          <p:nvSpPr>
            <p:cNvPr id="549" name="Google Shape;549;p23"/>
            <p:cNvSpPr/>
            <p:nvPr/>
          </p:nvSpPr>
          <p:spPr>
            <a:xfrm>
              <a:off x="0" y="4829688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7842600" y="2511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 rot="5400000">
              <a:off x="983550" y="-983550"/>
              <a:ext cx="358800" cy="2325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0" y="0"/>
              <a:ext cx="579900" cy="23259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553" name="Google Shape;553;p2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23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7" name="Google Shape;557;p24"/>
          <p:cNvGrpSpPr/>
          <p:nvPr/>
        </p:nvGrpSpPr>
        <p:grpSpPr>
          <a:xfrm>
            <a:off x="0" y="-8724"/>
            <a:ext cx="9143975" cy="5152249"/>
            <a:chOff x="0" y="-8724"/>
            <a:chExt cx="9143975" cy="5152249"/>
          </a:xfrm>
        </p:grpSpPr>
        <p:sp>
          <p:nvSpPr>
            <p:cNvPr id="558" name="Google Shape;558;p24"/>
            <p:cNvSpPr/>
            <p:nvPr/>
          </p:nvSpPr>
          <p:spPr>
            <a:xfrm>
              <a:off x="8421575" y="327212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 rot="5400000">
              <a:off x="870900" y="-879624"/>
              <a:ext cx="433500" cy="21753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1" name="Google Shape;561;p24"/>
          <p:cNvGrpSpPr/>
          <p:nvPr/>
        </p:nvGrpSpPr>
        <p:grpSpPr>
          <a:xfrm>
            <a:off x="-394025" y="-169100"/>
            <a:ext cx="10831138" cy="3165538"/>
            <a:chOff x="-394025" y="-169100"/>
            <a:chExt cx="10831138" cy="3165538"/>
          </a:xfrm>
        </p:grpSpPr>
        <p:sp>
          <p:nvSpPr>
            <p:cNvPr id="562" name="Google Shape;562;p24"/>
            <p:cNvSpPr/>
            <p:nvPr/>
          </p:nvSpPr>
          <p:spPr>
            <a:xfrm rot="10800000">
              <a:off x="6344350" y="-169100"/>
              <a:ext cx="2936100" cy="7086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63" name="Google Shape;563;p24"/>
            <p:cNvGrpSpPr/>
            <p:nvPr/>
          </p:nvGrpSpPr>
          <p:grpSpPr>
            <a:xfrm>
              <a:off x="-394025" y="172575"/>
              <a:ext cx="986125" cy="2095500"/>
              <a:chOff x="7631225" y="2241175"/>
              <a:chExt cx="986125" cy="2095500"/>
            </a:xfrm>
          </p:grpSpPr>
          <p:cxnSp>
            <p:nvCxnSpPr>
              <p:cNvPr id="564" name="Google Shape;564;p2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2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2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2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2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2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2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2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2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2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2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2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2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2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78" name="Google Shape;578;p24"/>
            <p:cNvGrpSpPr/>
            <p:nvPr/>
          </p:nvGrpSpPr>
          <p:grpSpPr>
            <a:xfrm>
              <a:off x="8551838" y="1112188"/>
              <a:ext cx="1885275" cy="1884250"/>
              <a:chOff x="2609275" y="3149350"/>
              <a:chExt cx="1885275" cy="1884250"/>
            </a:xfrm>
          </p:grpSpPr>
          <p:sp>
            <p:nvSpPr>
              <p:cNvPr id="579" name="Google Shape;579;p2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8" name="Google Shape;598;p2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9" name="Google Shape;599;p24"/>
          <p:cNvSpPr txBox="1"/>
          <p:nvPr>
            <p:ph idx="1" type="subTitle"/>
          </p:nvPr>
        </p:nvSpPr>
        <p:spPr>
          <a:xfrm>
            <a:off x="991525" y="2867950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0" name="Google Shape;600;p24"/>
          <p:cNvSpPr txBox="1"/>
          <p:nvPr>
            <p:ph idx="2" type="subTitle"/>
          </p:nvPr>
        </p:nvSpPr>
        <p:spPr>
          <a:xfrm>
            <a:off x="4963503" y="2867950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1" name="Google Shape;601;p24"/>
          <p:cNvSpPr txBox="1"/>
          <p:nvPr>
            <p:ph idx="3" type="subTitle"/>
          </p:nvPr>
        </p:nvSpPr>
        <p:spPr>
          <a:xfrm>
            <a:off x="991525" y="2567475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2" name="Google Shape;602;p24"/>
          <p:cNvSpPr txBox="1"/>
          <p:nvPr>
            <p:ph idx="4" type="subTitle"/>
          </p:nvPr>
        </p:nvSpPr>
        <p:spPr>
          <a:xfrm>
            <a:off x="4963514" y="2567475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25"/>
          <p:cNvGrpSpPr/>
          <p:nvPr/>
        </p:nvGrpSpPr>
        <p:grpSpPr>
          <a:xfrm>
            <a:off x="-49825" y="-374550"/>
            <a:ext cx="9556425" cy="7430813"/>
            <a:chOff x="-49825" y="-374550"/>
            <a:chExt cx="9556425" cy="7430813"/>
          </a:xfrm>
        </p:grpSpPr>
        <p:sp>
          <p:nvSpPr>
            <p:cNvPr id="606" name="Google Shape;606;p25"/>
            <p:cNvSpPr/>
            <p:nvPr/>
          </p:nvSpPr>
          <p:spPr>
            <a:xfrm flipH="1" rot="10800000">
              <a:off x="-49825" y="-1951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07" name="Google Shape;607;p25"/>
            <p:cNvGrpSpPr/>
            <p:nvPr/>
          </p:nvGrpSpPr>
          <p:grpSpPr>
            <a:xfrm>
              <a:off x="8520475" y="-374550"/>
              <a:ext cx="986125" cy="2095500"/>
              <a:chOff x="7631225" y="2241175"/>
              <a:chExt cx="986125" cy="2095500"/>
            </a:xfrm>
          </p:grpSpPr>
          <p:cxnSp>
            <p:nvCxnSpPr>
              <p:cNvPr id="608" name="Google Shape;608;p25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9" name="Google Shape;609;p25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0" name="Google Shape;610;p25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1" name="Google Shape;611;p25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2" name="Google Shape;612;p25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3" name="Google Shape;613;p25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4" name="Google Shape;614;p25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5" name="Google Shape;615;p25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25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7" name="Google Shape;617;p25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8" name="Google Shape;618;p25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9" name="Google Shape;619;p25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0" name="Google Shape;620;p25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25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22" name="Google Shape;622;p25"/>
            <p:cNvSpPr/>
            <p:nvPr/>
          </p:nvSpPr>
          <p:spPr>
            <a:xfrm rot="5400000">
              <a:off x="2920037" y="4730438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25"/>
          <p:cNvGrpSpPr/>
          <p:nvPr/>
        </p:nvGrpSpPr>
        <p:grpSpPr>
          <a:xfrm>
            <a:off x="-323125" y="3272100"/>
            <a:ext cx="9467125" cy="1871400"/>
            <a:chOff x="-323125" y="3272100"/>
            <a:chExt cx="9467125" cy="1871400"/>
          </a:xfrm>
        </p:grpSpPr>
        <p:sp>
          <p:nvSpPr>
            <p:cNvPr id="624" name="Google Shape;624;p25"/>
            <p:cNvSpPr/>
            <p:nvPr/>
          </p:nvSpPr>
          <p:spPr>
            <a:xfrm>
              <a:off x="0" y="3272100"/>
              <a:ext cx="4575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5" name="Google Shape;625;p25"/>
            <p:cNvSpPr/>
            <p:nvPr/>
          </p:nvSpPr>
          <p:spPr>
            <a:xfrm flipH="1">
              <a:off x="8600100" y="3551700"/>
              <a:ext cx="5439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-323125" y="4730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 flipH="1">
              <a:off x="6880500" y="482970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628" name="Google Shape;628;p2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9" name="Google Shape;629;p25"/>
          <p:cNvSpPr txBox="1"/>
          <p:nvPr>
            <p:ph idx="1" type="subTitle"/>
          </p:nvPr>
        </p:nvSpPr>
        <p:spPr>
          <a:xfrm>
            <a:off x="798552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p25"/>
          <p:cNvSpPr txBox="1"/>
          <p:nvPr>
            <p:ph idx="2" type="subTitle"/>
          </p:nvPr>
        </p:nvSpPr>
        <p:spPr>
          <a:xfrm>
            <a:off x="3377088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1" name="Google Shape;631;p25"/>
          <p:cNvSpPr txBox="1"/>
          <p:nvPr>
            <p:ph idx="3" type="subTitle"/>
          </p:nvPr>
        </p:nvSpPr>
        <p:spPr>
          <a:xfrm>
            <a:off x="798552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2" name="Google Shape;632;p25"/>
          <p:cNvSpPr txBox="1"/>
          <p:nvPr>
            <p:ph idx="4" type="subTitle"/>
          </p:nvPr>
        </p:nvSpPr>
        <p:spPr>
          <a:xfrm>
            <a:off x="3377096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3" name="Google Shape;633;p25"/>
          <p:cNvSpPr txBox="1"/>
          <p:nvPr>
            <p:ph idx="5" type="subTitle"/>
          </p:nvPr>
        </p:nvSpPr>
        <p:spPr>
          <a:xfrm>
            <a:off x="5955640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4" name="Google Shape;634;p25"/>
          <p:cNvSpPr txBox="1"/>
          <p:nvPr>
            <p:ph idx="6" type="subTitle"/>
          </p:nvPr>
        </p:nvSpPr>
        <p:spPr>
          <a:xfrm>
            <a:off x="5955648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8" name="Google Shape;638;p26"/>
          <p:cNvGrpSpPr/>
          <p:nvPr/>
        </p:nvGrpSpPr>
        <p:grpSpPr>
          <a:xfrm>
            <a:off x="-5879" y="147050"/>
            <a:ext cx="9418079" cy="5003125"/>
            <a:chOff x="-5879" y="147050"/>
            <a:chExt cx="9418079" cy="5003125"/>
          </a:xfrm>
        </p:grpSpPr>
        <p:sp>
          <p:nvSpPr>
            <p:cNvPr id="639" name="Google Shape;639;p26"/>
            <p:cNvSpPr/>
            <p:nvPr/>
          </p:nvSpPr>
          <p:spPr>
            <a:xfrm>
              <a:off x="-5879" y="327877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 rot="-5400000">
              <a:off x="7966213" y="3965700"/>
              <a:ext cx="493800" cy="186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7529700" y="1470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43" name="Google Shape;643;p26"/>
          <p:cNvGrpSpPr/>
          <p:nvPr/>
        </p:nvGrpSpPr>
        <p:grpSpPr>
          <a:xfrm>
            <a:off x="-161275" y="-1397762"/>
            <a:ext cx="9767800" cy="5017263"/>
            <a:chOff x="-161275" y="-1397762"/>
            <a:chExt cx="9767800" cy="5017263"/>
          </a:xfrm>
        </p:grpSpPr>
        <p:sp>
          <p:nvSpPr>
            <p:cNvPr id="644" name="Google Shape;644;p26"/>
            <p:cNvSpPr/>
            <p:nvPr/>
          </p:nvSpPr>
          <p:spPr>
            <a:xfrm flipH="1" rot="10800000">
              <a:off x="-161275" y="-3649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45" name="Google Shape;645;p26"/>
            <p:cNvGrpSpPr/>
            <p:nvPr/>
          </p:nvGrpSpPr>
          <p:grpSpPr>
            <a:xfrm>
              <a:off x="8620400" y="1524000"/>
              <a:ext cx="986125" cy="2095500"/>
              <a:chOff x="7631225" y="2241175"/>
              <a:chExt cx="986125" cy="2095500"/>
            </a:xfrm>
          </p:grpSpPr>
          <p:cxnSp>
            <p:nvCxnSpPr>
              <p:cNvPr id="646" name="Google Shape;646;p2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2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2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2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2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2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2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2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2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2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2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2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2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2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0" name="Google Shape;660;p26"/>
            <p:cNvGrpSpPr/>
            <p:nvPr/>
          </p:nvGrpSpPr>
          <p:grpSpPr>
            <a:xfrm>
              <a:off x="4796563" y="-1397762"/>
              <a:ext cx="1885275" cy="1884250"/>
              <a:chOff x="2609275" y="3149350"/>
              <a:chExt cx="1885275" cy="1884250"/>
            </a:xfrm>
          </p:grpSpPr>
          <p:sp>
            <p:nvSpPr>
              <p:cNvPr id="661" name="Google Shape;661;p2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0" name="Google Shape;680;p2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1" name="Google Shape;681;p26"/>
          <p:cNvSpPr txBox="1"/>
          <p:nvPr>
            <p:ph idx="1" type="subTitle"/>
          </p:nvPr>
        </p:nvSpPr>
        <p:spPr>
          <a:xfrm>
            <a:off x="2886300" y="17572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2" name="Google Shape;682;p26"/>
          <p:cNvSpPr txBox="1"/>
          <p:nvPr>
            <p:ph idx="2" type="subTitle"/>
          </p:nvPr>
        </p:nvSpPr>
        <p:spPr>
          <a:xfrm>
            <a:off x="2886300" y="14567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3" name="Google Shape;683;p26"/>
          <p:cNvSpPr txBox="1"/>
          <p:nvPr>
            <p:ph idx="3" type="subTitle"/>
          </p:nvPr>
        </p:nvSpPr>
        <p:spPr>
          <a:xfrm>
            <a:off x="2886300" y="28140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4" name="Google Shape;684;p26"/>
          <p:cNvSpPr txBox="1"/>
          <p:nvPr>
            <p:ph idx="4" type="subTitle"/>
          </p:nvPr>
        </p:nvSpPr>
        <p:spPr>
          <a:xfrm>
            <a:off x="2886300" y="25135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5" name="Google Shape;685;p26"/>
          <p:cNvSpPr txBox="1"/>
          <p:nvPr>
            <p:ph idx="5" type="subTitle"/>
          </p:nvPr>
        </p:nvSpPr>
        <p:spPr>
          <a:xfrm>
            <a:off x="2886300" y="38708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6" name="Google Shape;686;p26"/>
          <p:cNvSpPr txBox="1"/>
          <p:nvPr>
            <p:ph idx="6" type="subTitle"/>
          </p:nvPr>
        </p:nvSpPr>
        <p:spPr>
          <a:xfrm>
            <a:off x="2886300" y="35703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9" name="Google Shape;689;p27"/>
          <p:cNvGrpSpPr/>
          <p:nvPr/>
        </p:nvGrpSpPr>
        <p:grpSpPr>
          <a:xfrm>
            <a:off x="-373450" y="0"/>
            <a:ext cx="9517450" cy="5162825"/>
            <a:chOff x="-373450" y="0"/>
            <a:chExt cx="9517450" cy="5162825"/>
          </a:xfrm>
        </p:grpSpPr>
        <p:sp>
          <p:nvSpPr>
            <p:cNvPr id="690" name="Google Shape;690;p27"/>
            <p:cNvSpPr/>
            <p:nvPr/>
          </p:nvSpPr>
          <p:spPr>
            <a:xfrm flipH="1">
              <a:off x="842160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 flipH="1" rot="5400000">
              <a:off x="893400" y="3800225"/>
              <a:ext cx="441600" cy="2283600"/>
            </a:xfrm>
            <a:prstGeom prst="round1Rect">
              <a:avLst>
                <a:gd fmla="val 493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 rot="10800000">
              <a:off x="688050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-373450" y="100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94" name="Google Shape;694;p27"/>
          <p:cNvGrpSpPr/>
          <p:nvPr/>
        </p:nvGrpSpPr>
        <p:grpSpPr>
          <a:xfrm>
            <a:off x="8575563" y="3999888"/>
            <a:ext cx="1885275" cy="1884250"/>
            <a:chOff x="2609275" y="3149350"/>
            <a:chExt cx="1885275" cy="1884250"/>
          </a:xfrm>
        </p:grpSpPr>
        <p:sp>
          <p:nvSpPr>
            <p:cNvPr id="695" name="Google Shape;695;p27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2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5" name="Google Shape;715;p27"/>
          <p:cNvSpPr txBox="1"/>
          <p:nvPr>
            <p:ph idx="1" type="subTitle"/>
          </p:nvPr>
        </p:nvSpPr>
        <p:spPr>
          <a:xfrm>
            <a:off x="1677575" y="17622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6" name="Google Shape;716;p27"/>
          <p:cNvSpPr txBox="1"/>
          <p:nvPr>
            <p:ph idx="2" type="subTitle"/>
          </p:nvPr>
        </p:nvSpPr>
        <p:spPr>
          <a:xfrm>
            <a:off x="5718250" y="17622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7" name="Google Shape;717;p27"/>
          <p:cNvSpPr txBox="1"/>
          <p:nvPr>
            <p:ph idx="3" type="subTitle"/>
          </p:nvPr>
        </p:nvSpPr>
        <p:spPr>
          <a:xfrm>
            <a:off x="1677575" y="14617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8" name="Google Shape;718;p27"/>
          <p:cNvSpPr txBox="1"/>
          <p:nvPr>
            <p:ph idx="4" type="subTitle"/>
          </p:nvPr>
        </p:nvSpPr>
        <p:spPr>
          <a:xfrm>
            <a:off x="5718266" y="14617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9" name="Google Shape;719;p27"/>
          <p:cNvSpPr txBox="1"/>
          <p:nvPr>
            <p:ph idx="5" type="subTitle"/>
          </p:nvPr>
        </p:nvSpPr>
        <p:spPr>
          <a:xfrm>
            <a:off x="1677575" y="34531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0" name="Google Shape;720;p27"/>
          <p:cNvSpPr txBox="1"/>
          <p:nvPr>
            <p:ph idx="6" type="subTitle"/>
          </p:nvPr>
        </p:nvSpPr>
        <p:spPr>
          <a:xfrm>
            <a:off x="5718250" y="34531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>
            <p:ph idx="7" type="subTitle"/>
          </p:nvPr>
        </p:nvSpPr>
        <p:spPr>
          <a:xfrm>
            <a:off x="1677575" y="31526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2" name="Google Shape;722;p27"/>
          <p:cNvSpPr txBox="1"/>
          <p:nvPr>
            <p:ph idx="8" type="subTitle"/>
          </p:nvPr>
        </p:nvSpPr>
        <p:spPr>
          <a:xfrm>
            <a:off x="5718266" y="31526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28"/>
          <p:cNvGrpSpPr/>
          <p:nvPr/>
        </p:nvGrpSpPr>
        <p:grpSpPr>
          <a:xfrm>
            <a:off x="-592600" y="-2012025"/>
            <a:ext cx="9874358" cy="7605425"/>
            <a:chOff x="-592600" y="-2012025"/>
            <a:chExt cx="9874358" cy="7605425"/>
          </a:xfrm>
        </p:grpSpPr>
        <p:sp>
          <p:nvSpPr>
            <p:cNvPr id="726" name="Google Shape;726;p28"/>
            <p:cNvSpPr/>
            <p:nvPr/>
          </p:nvSpPr>
          <p:spPr>
            <a:xfrm rot="10799348">
              <a:off x="6119758" y="-18232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27" name="Google Shape;727;p28"/>
            <p:cNvGrpSpPr/>
            <p:nvPr/>
          </p:nvGrpSpPr>
          <p:grpSpPr>
            <a:xfrm>
              <a:off x="-592600" y="3497900"/>
              <a:ext cx="986125" cy="2095500"/>
              <a:chOff x="7631225" y="2241175"/>
              <a:chExt cx="986125" cy="2095500"/>
            </a:xfrm>
          </p:grpSpPr>
          <p:cxnSp>
            <p:nvCxnSpPr>
              <p:cNvPr id="728" name="Google Shape;728;p28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28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28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28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28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28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28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5" name="Google Shape;735;p28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6" name="Google Shape;736;p28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28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8" name="Google Shape;738;p28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9" name="Google Shape;739;p28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0" name="Google Shape;740;p28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28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42" name="Google Shape;742;p28"/>
            <p:cNvSpPr/>
            <p:nvPr/>
          </p:nvSpPr>
          <p:spPr>
            <a:xfrm rot="-5400000">
              <a:off x="3028700" y="-20120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28"/>
          <p:cNvGrpSpPr/>
          <p:nvPr/>
        </p:nvGrpSpPr>
        <p:grpSpPr>
          <a:xfrm>
            <a:off x="-5879" y="0"/>
            <a:ext cx="9557954" cy="4968450"/>
            <a:chOff x="-5879" y="0"/>
            <a:chExt cx="9557954" cy="4968450"/>
          </a:xfrm>
        </p:grpSpPr>
        <p:sp>
          <p:nvSpPr>
            <p:cNvPr id="744" name="Google Shape;744;p28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 flipH="1" rot="10800000">
              <a:off x="-5879" y="0"/>
              <a:ext cx="5442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747" name="Google Shape;747;p2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8" name="Google Shape;748;p28"/>
          <p:cNvSpPr txBox="1"/>
          <p:nvPr>
            <p:ph idx="1" type="subTitle"/>
          </p:nvPr>
        </p:nvSpPr>
        <p:spPr>
          <a:xfrm>
            <a:off x="722375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9" name="Google Shape;749;p28"/>
          <p:cNvSpPr txBox="1"/>
          <p:nvPr>
            <p:ph idx="2" type="subTitle"/>
          </p:nvPr>
        </p:nvSpPr>
        <p:spPr>
          <a:xfrm>
            <a:off x="3377116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0" name="Google Shape;750;p28"/>
          <p:cNvSpPr txBox="1"/>
          <p:nvPr>
            <p:ph idx="3" type="subTitle"/>
          </p:nvPr>
        </p:nvSpPr>
        <p:spPr>
          <a:xfrm>
            <a:off x="722375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1" name="Google Shape;751;p28"/>
          <p:cNvSpPr txBox="1"/>
          <p:nvPr>
            <p:ph idx="4" type="subTitle"/>
          </p:nvPr>
        </p:nvSpPr>
        <p:spPr>
          <a:xfrm>
            <a:off x="3377119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2" name="Google Shape;752;p28"/>
          <p:cNvSpPr txBox="1"/>
          <p:nvPr>
            <p:ph idx="5" type="subTitle"/>
          </p:nvPr>
        </p:nvSpPr>
        <p:spPr>
          <a:xfrm>
            <a:off x="6031874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3" name="Google Shape;753;p28"/>
          <p:cNvSpPr txBox="1"/>
          <p:nvPr>
            <p:ph idx="6" type="subTitle"/>
          </p:nvPr>
        </p:nvSpPr>
        <p:spPr>
          <a:xfrm>
            <a:off x="6031871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4" name="Google Shape;754;p28"/>
          <p:cNvSpPr txBox="1"/>
          <p:nvPr>
            <p:ph idx="7" type="subTitle"/>
          </p:nvPr>
        </p:nvSpPr>
        <p:spPr>
          <a:xfrm>
            <a:off x="722375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5" name="Google Shape;755;p28"/>
          <p:cNvSpPr txBox="1"/>
          <p:nvPr>
            <p:ph idx="8" type="subTitle"/>
          </p:nvPr>
        </p:nvSpPr>
        <p:spPr>
          <a:xfrm>
            <a:off x="3377116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6" name="Google Shape;756;p28"/>
          <p:cNvSpPr txBox="1"/>
          <p:nvPr>
            <p:ph idx="9" type="subTitle"/>
          </p:nvPr>
        </p:nvSpPr>
        <p:spPr>
          <a:xfrm>
            <a:off x="722375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7" name="Google Shape;757;p28"/>
          <p:cNvSpPr txBox="1"/>
          <p:nvPr>
            <p:ph idx="13" type="subTitle"/>
          </p:nvPr>
        </p:nvSpPr>
        <p:spPr>
          <a:xfrm>
            <a:off x="3377119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8" name="Google Shape;758;p28"/>
          <p:cNvSpPr txBox="1"/>
          <p:nvPr>
            <p:ph idx="14" type="subTitle"/>
          </p:nvPr>
        </p:nvSpPr>
        <p:spPr>
          <a:xfrm>
            <a:off x="6031874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9" name="Google Shape;759;p28"/>
          <p:cNvSpPr txBox="1"/>
          <p:nvPr>
            <p:ph idx="15" type="subTitle"/>
          </p:nvPr>
        </p:nvSpPr>
        <p:spPr>
          <a:xfrm>
            <a:off x="6031871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Google Shape;762;p29"/>
          <p:cNvGrpSpPr/>
          <p:nvPr/>
        </p:nvGrpSpPr>
        <p:grpSpPr>
          <a:xfrm>
            <a:off x="-407521" y="-350"/>
            <a:ext cx="9565879" cy="5157654"/>
            <a:chOff x="-407521" y="-350"/>
            <a:chExt cx="9565879" cy="5157654"/>
          </a:xfrm>
        </p:grpSpPr>
        <p:sp>
          <p:nvSpPr>
            <p:cNvPr id="763" name="Google Shape;763;p29"/>
            <p:cNvSpPr/>
            <p:nvPr/>
          </p:nvSpPr>
          <p:spPr>
            <a:xfrm rot="-10799427">
              <a:off x="5535475" y="-50"/>
              <a:ext cx="3600600" cy="800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4" name="Google Shape;764;p29"/>
            <p:cNvSpPr/>
            <p:nvPr/>
          </p:nvSpPr>
          <p:spPr>
            <a:xfrm flipH="1">
              <a:off x="8422154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5" name="Google Shape;765;p29"/>
            <p:cNvSpPr/>
            <p:nvPr/>
          </p:nvSpPr>
          <p:spPr>
            <a:xfrm flipH="1">
              <a:off x="6894859" y="4843504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6" name="Google Shape;766;p29"/>
            <p:cNvSpPr/>
            <p:nvPr/>
          </p:nvSpPr>
          <p:spPr>
            <a:xfrm flipH="1">
              <a:off x="-407521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767" name="Google Shape;767;p29"/>
          <p:cNvGrpSpPr/>
          <p:nvPr/>
        </p:nvGrpSpPr>
        <p:grpSpPr>
          <a:xfrm>
            <a:off x="-1162908" y="-71600"/>
            <a:ext cx="11998025" cy="4675588"/>
            <a:chOff x="-1162908" y="-71600"/>
            <a:chExt cx="11998025" cy="4675588"/>
          </a:xfrm>
        </p:grpSpPr>
        <p:sp>
          <p:nvSpPr>
            <p:cNvPr id="768" name="Google Shape;768;p29"/>
            <p:cNvSpPr/>
            <p:nvPr/>
          </p:nvSpPr>
          <p:spPr>
            <a:xfrm flipH="1" rot="10800000">
              <a:off x="-154596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69" name="Google Shape;769;p29"/>
            <p:cNvGrpSpPr/>
            <p:nvPr/>
          </p:nvGrpSpPr>
          <p:grpSpPr>
            <a:xfrm flipH="1">
              <a:off x="-1162908" y="1349063"/>
              <a:ext cx="1885275" cy="1884250"/>
              <a:chOff x="2609275" y="3149350"/>
              <a:chExt cx="1885275" cy="1884250"/>
            </a:xfrm>
          </p:grpSpPr>
          <p:sp>
            <p:nvSpPr>
              <p:cNvPr id="770" name="Google Shape;770;p29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9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9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9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9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9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9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9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9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9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9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9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9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9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9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9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9" name="Google Shape;789;p29"/>
            <p:cNvSpPr/>
            <p:nvPr/>
          </p:nvSpPr>
          <p:spPr>
            <a:xfrm flipH="1" rot="10800000">
              <a:off x="8509292" y="2278163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29"/>
          <p:cNvSpPr txBox="1"/>
          <p:nvPr>
            <p:ph idx="1" type="subTitle"/>
          </p:nvPr>
        </p:nvSpPr>
        <p:spPr>
          <a:xfrm>
            <a:off x="722375" y="12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1" name="Google Shape;791;p29"/>
          <p:cNvSpPr txBox="1"/>
          <p:nvPr>
            <p:ph hasCustomPrompt="1" type="title"/>
          </p:nvPr>
        </p:nvSpPr>
        <p:spPr>
          <a:xfrm>
            <a:off x="722600" y="71097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2" name="Google Shape;792;p29"/>
          <p:cNvSpPr txBox="1"/>
          <p:nvPr>
            <p:ph idx="2" type="subTitle"/>
          </p:nvPr>
        </p:nvSpPr>
        <p:spPr>
          <a:xfrm>
            <a:off x="2574150" y="26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3" name="Google Shape;793;p29"/>
          <p:cNvSpPr txBox="1"/>
          <p:nvPr>
            <p:ph hasCustomPrompt="1" idx="3" type="title"/>
          </p:nvPr>
        </p:nvSpPr>
        <p:spPr>
          <a:xfrm>
            <a:off x="2574375" y="211092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4" name="Google Shape;794;p29"/>
          <p:cNvSpPr txBox="1"/>
          <p:nvPr>
            <p:ph idx="4" type="subTitle"/>
          </p:nvPr>
        </p:nvSpPr>
        <p:spPr>
          <a:xfrm>
            <a:off x="4425700" y="40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5" name="Google Shape;795;p29"/>
          <p:cNvSpPr txBox="1"/>
          <p:nvPr>
            <p:ph hasCustomPrompt="1" idx="5" type="title"/>
          </p:nvPr>
        </p:nvSpPr>
        <p:spPr>
          <a:xfrm>
            <a:off x="4425925" y="351092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8" name="Google Shape;798;p30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799" name="Google Shape;799;p30"/>
            <p:cNvSpPr/>
            <p:nvPr/>
          </p:nvSpPr>
          <p:spPr>
            <a:xfrm>
              <a:off x="0" y="0"/>
              <a:ext cx="480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0" name="Google Shape;800;p30"/>
            <p:cNvSpPr/>
            <p:nvPr/>
          </p:nvSpPr>
          <p:spPr>
            <a:xfrm flipH="1">
              <a:off x="8663700" y="3576600"/>
              <a:ext cx="480300" cy="1566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03" name="Google Shape;803;p30"/>
          <p:cNvGrpSpPr/>
          <p:nvPr/>
        </p:nvGrpSpPr>
        <p:grpSpPr>
          <a:xfrm>
            <a:off x="-505837" y="-1463962"/>
            <a:ext cx="6732100" cy="6536738"/>
            <a:chOff x="-505837" y="-1463962"/>
            <a:chExt cx="6732100" cy="6536738"/>
          </a:xfrm>
        </p:grpSpPr>
        <p:grpSp>
          <p:nvGrpSpPr>
            <p:cNvPr id="804" name="Google Shape;804;p30"/>
            <p:cNvGrpSpPr/>
            <p:nvPr/>
          </p:nvGrpSpPr>
          <p:grpSpPr>
            <a:xfrm>
              <a:off x="4340988" y="-1463962"/>
              <a:ext cx="1885275" cy="1884250"/>
              <a:chOff x="2609275" y="3149350"/>
              <a:chExt cx="1885275" cy="1884250"/>
            </a:xfrm>
          </p:grpSpPr>
          <p:sp>
            <p:nvSpPr>
              <p:cNvPr id="805" name="Google Shape;805;p3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4" name="Google Shape;824;p30"/>
            <p:cNvGrpSpPr/>
            <p:nvPr/>
          </p:nvGrpSpPr>
          <p:grpSpPr>
            <a:xfrm>
              <a:off x="-505837" y="2977275"/>
              <a:ext cx="986125" cy="2095500"/>
              <a:chOff x="7631225" y="2241175"/>
              <a:chExt cx="986125" cy="2095500"/>
            </a:xfrm>
          </p:grpSpPr>
          <p:cxnSp>
            <p:nvCxnSpPr>
              <p:cNvPr id="825" name="Google Shape;825;p3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6" name="Google Shape;826;p3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7" name="Google Shape;827;p3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3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9" name="Google Shape;829;p3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0" name="Google Shape;830;p3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1" name="Google Shape;831;p3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2" name="Google Shape;832;p3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3" name="Google Shape;833;p3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3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5" name="Google Shape;835;p3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3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7" name="Google Shape;837;p3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8" name="Google Shape;838;p3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39" name="Google Shape;839;p30"/>
          <p:cNvSpPr txBox="1"/>
          <p:nvPr>
            <p:ph idx="1" type="subTitle"/>
          </p:nvPr>
        </p:nvSpPr>
        <p:spPr>
          <a:xfrm>
            <a:off x="722375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0" name="Google Shape;840;p30"/>
          <p:cNvSpPr txBox="1"/>
          <p:nvPr>
            <p:ph hasCustomPrompt="1" type="title"/>
          </p:nvPr>
        </p:nvSpPr>
        <p:spPr>
          <a:xfrm>
            <a:off x="722513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1" name="Google Shape;841;p30"/>
          <p:cNvSpPr txBox="1"/>
          <p:nvPr>
            <p:ph idx="2" type="subTitle"/>
          </p:nvPr>
        </p:nvSpPr>
        <p:spPr>
          <a:xfrm>
            <a:off x="3347124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2" name="Google Shape;842;p30"/>
          <p:cNvSpPr txBox="1"/>
          <p:nvPr>
            <p:ph hasCustomPrompt="1" idx="3" type="title"/>
          </p:nvPr>
        </p:nvSpPr>
        <p:spPr>
          <a:xfrm>
            <a:off x="3347260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3" name="Google Shape;843;p30"/>
          <p:cNvSpPr txBox="1"/>
          <p:nvPr>
            <p:ph idx="4" type="subTitle"/>
          </p:nvPr>
        </p:nvSpPr>
        <p:spPr>
          <a:xfrm>
            <a:off x="5971873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4" name="Google Shape;844;p30"/>
          <p:cNvSpPr txBox="1"/>
          <p:nvPr>
            <p:ph hasCustomPrompt="1" idx="5" type="title"/>
          </p:nvPr>
        </p:nvSpPr>
        <p:spPr>
          <a:xfrm>
            <a:off x="5972007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30"/>
          <p:cNvSpPr txBox="1"/>
          <p:nvPr>
            <p:ph idx="6" type="subTitle"/>
          </p:nvPr>
        </p:nvSpPr>
        <p:spPr>
          <a:xfrm>
            <a:off x="2034800" y="3707300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6" name="Google Shape;846;p30"/>
          <p:cNvSpPr txBox="1"/>
          <p:nvPr>
            <p:ph hasCustomPrompt="1" idx="7" type="title"/>
          </p:nvPr>
        </p:nvSpPr>
        <p:spPr>
          <a:xfrm>
            <a:off x="2034947" y="3145450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7" name="Google Shape;847;p30"/>
          <p:cNvSpPr txBox="1"/>
          <p:nvPr>
            <p:ph idx="8" type="subTitle"/>
          </p:nvPr>
        </p:nvSpPr>
        <p:spPr>
          <a:xfrm>
            <a:off x="4659549" y="3707300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8" name="Google Shape;848;p30"/>
          <p:cNvSpPr txBox="1"/>
          <p:nvPr>
            <p:ph hasCustomPrompt="1" idx="9" type="title"/>
          </p:nvPr>
        </p:nvSpPr>
        <p:spPr>
          <a:xfrm>
            <a:off x="4659694" y="3145450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9" name="Google Shape;849;p30"/>
          <p:cNvSpPr txBox="1"/>
          <p:nvPr>
            <p:ph idx="13"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46;p4"/>
          <p:cNvGrpSpPr/>
          <p:nvPr/>
        </p:nvGrpSpPr>
        <p:grpSpPr>
          <a:xfrm>
            <a:off x="-1360162" y="-430750"/>
            <a:ext cx="4586213" cy="5760313"/>
            <a:chOff x="-1360162" y="-430750"/>
            <a:chExt cx="4586213" cy="5760313"/>
          </a:xfrm>
        </p:grpSpPr>
        <p:sp>
          <p:nvSpPr>
            <p:cNvPr id="47" name="Google Shape;47;p4"/>
            <p:cNvSpPr/>
            <p:nvPr/>
          </p:nvSpPr>
          <p:spPr>
            <a:xfrm flipH="1" rot="10800000">
              <a:off x="-202950" y="-43075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8" name="Google Shape;48;p4"/>
            <p:cNvGrpSpPr/>
            <p:nvPr/>
          </p:nvGrpSpPr>
          <p:grpSpPr>
            <a:xfrm>
              <a:off x="-1360162" y="3445313"/>
              <a:ext cx="1885275" cy="1884250"/>
              <a:chOff x="2609275" y="3149350"/>
              <a:chExt cx="1885275" cy="1884250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" name="Google Shape;68;p4"/>
          <p:cNvGrpSpPr/>
          <p:nvPr/>
        </p:nvGrpSpPr>
        <p:grpSpPr>
          <a:xfrm>
            <a:off x="6107100" y="0"/>
            <a:ext cx="3036900" cy="5143500"/>
            <a:chOff x="6107100" y="0"/>
            <a:chExt cx="3036900" cy="5143500"/>
          </a:xfrm>
        </p:grpSpPr>
        <p:sp>
          <p:nvSpPr>
            <p:cNvPr id="69" name="Google Shape;69;p4"/>
            <p:cNvSpPr/>
            <p:nvPr/>
          </p:nvSpPr>
          <p:spPr>
            <a:xfrm flipH="1">
              <a:off x="6107100" y="4748700"/>
              <a:ext cx="3023100" cy="394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rot="10800000">
              <a:off x="6928200" y="0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flipH="1">
              <a:off x="8605675" y="3272100"/>
              <a:ext cx="530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72" name="Google Shape;72;p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722375" y="1187600"/>
            <a:ext cx="76992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31"/>
          <p:cNvGrpSpPr/>
          <p:nvPr/>
        </p:nvGrpSpPr>
        <p:grpSpPr>
          <a:xfrm>
            <a:off x="800963" y="-1678600"/>
            <a:ext cx="9414788" cy="4643313"/>
            <a:chOff x="800963" y="-1678600"/>
            <a:chExt cx="9414788" cy="4643313"/>
          </a:xfrm>
        </p:grpSpPr>
        <p:grpSp>
          <p:nvGrpSpPr>
            <p:cNvPr id="852" name="Google Shape;852;p31"/>
            <p:cNvGrpSpPr/>
            <p:nvPr/>
          </p:nvGrpSpPr>
          <p:grpSpPr>
            <a:xfrm flipH="1">
              <a:off x="8330475" y="1080463"/>
              <a:ext cx="1885275" cy="1884250"/>
              <a:chOff x="2609275" y="3149350"/>
              <a:chExt cx="1885275" cy="1884250"/>
            </a:xfrm>
          </p:grpSpPr>
          <p:sp>
            <p:nvSpPr>
              <p:cNvPr id="853" name="Google Shape;853;p3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2" name="Google Shape;872;p31"/>
            <p:cNvSpPr/>
            <p:nvPr/>
          </p:nvSpPr>
          <p:spPr>
            <a:xfrm flipH="1" rot="5400000">
              <a:off x="800963" y="-1678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3" name="Google Shape;87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31"/>
          <p:cNvSpPr txBox="1"/>
          <p:nvPr>
            <p:ph type="ctrTitle"/>
          </p:nvPr>
        </p:nvSpPr>
        <p:spPr>
          <a:xfrm>
            <a:off x="2685375" y="552694"/>
            <a:ext cx="3773100" cy="9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5" name="Google Shape;875;p31"/>
          <p:cNvSpPr txBox="1"/>
          <p:nvPr>
            <p:ph idx="1" type="subTitle"/>
          </p:nvPr>
        </p:nvSpPr>
        <p:spPr>
          <a:xfrm>
            <a:off x="2685375" y="1369144"/>
            <a:ext cx="37731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6" name="Google Shape;876;p31"/>
          <p:cNvSpPr txBox="1"/>
          <p:nvPr/>
        </p:nvSpPr>
        <p:spPr>
          <a:xfrm>
            <a:off x="3014822" y="3604741"/>
            <a:ext cx="311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_1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33"/>
          <p:cNvGrpSpPr/>
          <p:nvPr/>
        </p:nvGrpSpPr>
        <p:grpSpPr>
          <a:xfrm>
            <a:off x="0" y="-25"/>
            <a:ext cx="9552075" cy="5143375"/>
            <a:chOff x="0" y="-25"/>
            <a:chExt cx="9552075" cy="5143375"/>
          </a:xfrm>
        </p:grpSpPr>
        <p:sp>
          <p:nvSpPr>
            <p:cNvPr id="882" name="Google Shape;882;p33"/>
            <p:cNvSpPr/>
            <p:nvPr/>
          </p:nvSpPr>
          <p:spPr>
            <a:xfrm>
              <a:off x="0" y="0"/>
              <a:ext cx="722400" cy="24021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 flipH="1">
              <a:off x="6943500" y="4306950"/>
              <a:ext cx="2200500" cy="8364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 flipH="1" rot="10800000">
              <a:off x="0" y="-25"/>
              <a:ext cx="2263500" cy="8421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86" name="Google Shape;886;p33"/>
          <p:cNvGrpSpPr/>
          <p:nvPr/>
        </p:nvGrpSpPr>
        <p:grpSpPr>
          <a:xfrm>
            <a:off x="489563" y="-211525"/>
            <a:ext cx="8425113" cy="6291588"/>
            <a:chOff x="489563" y="-211525"/>
            <a:chExt cx="8425113" cy="6291588"/>
          </a:xfrm>
        </p:grpSpPr>
        <p:grpSp>
          <p:nvGrpSpPr>
            <p:cNvPr id="887" name="Google Shape;887;p33"/>
            <p:cNvGrpSpPr/>
            <p:nvPr/>
          </p:nvGrpSpPr>
          <p:grpSpPr>
            <a:xfrm>
              <a:off x="489563" y="4195813"/>
              <a:ext cx="1885275" cy="1884250"/>
              <a:chOff x="2609275" y="3149350"/>
              <a:chExt cx="1885275" cy="1884250"/>
            </a:xfrm>
          </p:grpSpPr>
          <p:sp>
            <p:nvSpPr>
              <p:cNvPr id="888" name="Google Shape;888;p3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7928550" y="-211525"/>
              <a:ext cx="986125" cy="2095500"/>
              <a:chOff x="7631225" y="2241175"/>
              <a:chExt cx="986125" cy="2095500"/>
            </a:xfrm>
          </p:grpSpPr>
          <p:cxnSp>
            <p:nvCxnSpPr>
              <p:cNvPr id="908" name="Google Shape;908;p3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3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3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3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3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3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3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3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6" name="Google Shape;916;p3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3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8" name="Google Shape;918;p3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3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0" name="Google Shape;920;p3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1" name="Google Shape;921;p3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5"/>
          <p:cNvGrpSpPr/>
          <p:nvPr/>
        </p:nvGrpSpPr>
        <p:grpSpPr>
          <a:xfrm>
            <a:off x="-202950" y="-1524237"/>
            <a:ext cx="9908950" cy="5849938"/>
            <a:chOff x="-202950" y="-1524237"/>
            <a:chExt cx="9908950" cy="5849938"/>
          </a:xfrm>
        </p:grpSpPr>
        <p:sp>
          <p:nvSpPr>
            <p:cNvPr id="78" name="Google Shape;78;p5"/>
            <p:cNvSpPr/>
            <p:nvPr/>
          </p:nvSpPr>
          <p:spPr>
            <a:xfrm flipH="1" rot="10800000">
              <a:off x="-202950" y="-43075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9" name="Google Shape;79;p5"/>
            <p:cNvGrpSpPr/>
            <p:nvPr/>
          </p:nvGrpSpPr>
          <p:grpSpPr>
            <a:xfrm>
              <a:off x="8719875" y="2230200"/>
              <a:ext cx="986125" cy="2095500"/>
              <a:chOff x="7631225" y="2241175"/>
              <a:chExt cx="986125" cy="2095500"/>
            </a:xfrm>
          </p:grpSpPr>
          <p:cxnSp>
            <p:nvCxnSpPr>
              <p:cNvPr id="80" name="Google Shape;80;p5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5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5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5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5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5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5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5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5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5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5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5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5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5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4" name="Google Shape;94;p5"/>
            <p:cNvGrpSpPr/>
            <p:nvPr/>
          </p:nvGrpSpPr>
          <p:grpSpPr>
            <a:xfrm>
              <a:off x="4865588" y="-1524237"/>
              <a:ext cx="1885275" cy="1884250"/>
              <a:chOff x="2609275" y="3149350"/>
              <a:chExt cx="1885275" cy="1884250"/>
            </a:xfrm>
          </p:grpSpPr>
          <p:sp>
            <p:nvSpPr>
              <p:cNvPr id="95" name="Google Shape;95;p5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" name="Google Shape;114;p5"/>
          <p:cNvGrpSpPr/>
          <p:nvPr/>
        </p:nvGrpSpPr>
        <p:grpSpPr>
          <a:xfrm>
            <a:off x="-5879" y="147025"/>
            <a:ext cx="9561029" cy="4996475"/>
            <a:chOff x="-5879" y="147025"/>
            <a:chExt cx="9561029" cy="4996475"/>
          </a:xfrm>
        </p:grpSpPr>
        <p:sp>
          <p:nvSpPr>
            <p:cNvPr id="115" name="Google Shape;115;p5"/>
            <p:cNvSpPr/>
            <p:nvPr/>
          </p:nvSpPr>
          <p:spPr>
            <a:xfrm>
              <a:off x="0" y="4570725"/>
              <a:ext cx="3023100" cy="572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672650" y="14702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 flipH="1">
              <a:off x="6920275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5879" y="3272100"/>
              <a:ext cx="530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19" name="Google Shape;119;p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1" type="subTitle"/>
          </p:nvPr>
        </p:nvSpPr>
        <p:spPr>
          <a:xfrm>
            <a:off x="826450" y="2085250"/>
            <a:ext cx="35166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2" type="subTitle"/>
          </p:nvPr>
        </p:nvSpPr>
        <p:spPr>
          <a:xfrm>
            <a:off x="4800925" y="2085250"/>
            <a:ext cx="35166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6"/>
          <p:cNvGrpSpPr/>
          <p:nvPr/>
        </p:nvGrpSpPr>
        <p:grpSpPr>
          <a:xfrm>
            <a:off x="-313650" y="-25"/>
            <a:ext cx="9457650" cy="5143450"/>
            <a:chOff x="-313650" y="-25"/>
            <a:chExt cx="9457650" cy="5143450"/>
          </a:xfrm>
        </p:grpSpPr>
        <p:sp>
          <p:nvSpPr>
            <p:cNvPr id="125" name="Google Shape;125;p6"/>
            <p:cNvSpPr/>
            <p:nvPr/>
          </p:nvSpPr>
          <p:spPr>
            <a:xfrm rot="10800000">
              <a:off x="8676300" y="-25"/>
              <a:ext cx="467700" cy="1456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313650" y="46040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 flipH="1">
              <a:off x="5715000" y="4681725"/>
              <a:ext cx="3429000" cy="461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-1165287" y="-673237"/>
            <a:ext cx="1885275" cy="1884250"/>
            <a:chOff x="2609275" y="3149350"/>
            <a:chExt cx="1885275" cy="1884250"/>
          </a:xfrm>
        </p:grpSpPr>
        <p:sp>
          <p:nvSpPr>
            <p:cNvPr id="130" name="Google Shape;130;p6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7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153" name="Google Shape;153;p7"/>
            <p:cNvSpPr/>
            <p:nvPr/>
          </p:nvSpPr>
          <p:spPr>
            <a:xfrm>
              <a:off x="0" y="0"/>
              <a:ext cx="5556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55" name="Google Shape;155;p7"/>
          <p:cNvGrpSpPr/>
          <p:nvPr/>
        </p:nvGrpSpPr>
        <p:grpSpPr>
          <a:xfrm>
            <a:off x="-1404987" y="-1786325"/>
            <a:ext cx="11178725" cy="6927275"/>
            <a:chOff x="-1404987" y="-1786325"/>
            <a:chExt cx="11178725" cy="6927275"/>
          </a:xfrm>
        </p:grpSpPr>
        <p:sp>
          <p:nvSpPr>
            <p:cNvPr id="156" name="Google Shape;156;p7"/>
            <p:cNvSpPr/>
            <p:nvPr/>
          </p:nvSpPr>
          <p:spPr>
            <a:xfrm>
              <a:off x="-78450" y="45298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57" name="Google Shape;157;p7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158" name="Google Shape;158;p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" name="Google Shape;177;p7"/>
            <p:cNvSpPr/>
            <p:nvPr/>
          </p:nvSpPr>
          <p:spPr>
            <a:xfrm rot="-5400000">
              <a:off x="7447913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7"/>
          <p:cNvSpPr txBox="1"/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722400" y="2086725"/>
            <a:ext cx="4136700" cy="1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8"/>
          <p:cNvGrpSpPr/>
          <p:nvPr/>
        </p:nvGrpSpPr>
        <p:grpSpPr>
          <a:xfrm>
            <a:off x="6873876" y="0"/>
            <a:ext cx="2263500" cy="1871400"/>
            <a:chOff x="6873876" y="0"/>
            <a:chExt cx="2263500" cy="1871400"/>
          </a:xfrm>
        </p:grpSpPr>
        <p:sp>
          <p:nvSpPr>
            <p:cNvPr id="183" name="Google Shape;183;p8"/>
            <p:cNvSpPr/>
            <p:nvPr/>
          </p:nvSpPr>
          <p:spPr>
            <a:xfrm flipH="1">
              <a:off x="8414976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 rot="10800000">
              <a:off x="6873876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85" name="Google Shape;185;p8"/>
          <p:cNvGrpSpPr/>
          <p:nvPr/>
        </p:nvGrpSpPr>
        <p:grpSpPr>
          <a:xfrm>
            <a:off x="6053826" y="2401638"/>
            <a:ext cx="4322888" cy="2780726"/>
            <a:chOff x="6053826" y="2401638"/>
            <a:chExt cx="4322888" cy="2780726"/>
          </a:xfrm>
        </p:grpSpPr>
        <p:sp>
          <p:nvSpPr>
            <p:cNvPr id="186" name="Google Shape;186;p8"/>
            <p:cNvSpPr/>
            <p:nvPr/>
          </p:nvSpPr>
          <p:spPr>
            <a:xfrm flipH="1">
              <a:off x="6053826" y="457126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87" name="Google Shape;187;p8"/>
            <p:cNvGrpSpPr/>
            <p:nvPr/>
          </p:nvGrpSpPr>
          <p:grpSpPr>
            <a:xfrm flipH="1">
              <a:off x="8491439" y="2401638"/>
              <a:ext cx="1885275" cy="1884250"/>
              <a:chOff x="2609275" y="3149350"/>
              <a:chExt cx="1885275" cy="1884250"/>
            </a:xfrm>
          </p:grpSpPr>
          <p:sp>
            <p:nvSpPr>
              <p:cNvPr id="188" name="Google Shape;188;p8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" name="Google Shape;207;p8"/>
          <p:cNvSpPr txBox="1"/>
          <p:nvPr>
            <p:ph type="title"/>
          </p:nvPr>
        </p:nvSpPr>
        <p:spPr>
          <a:xfrm>
            <a:off x="1892300" y="1524000"/>
            <a:ext cx="5359500" cy="20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9"/>
          <p:cNvGrpSpPr/>
          <p:nvPr/>
        </p:nvGrpSpPr>
        <p:grpSpPr>
          <a:xfrm>
            <a:off x="0" y="0"/>
            <a:ext cx="9362875" cy="5143500"/>
            <a:chOff x="0" y="0"/>
            <a:chExt cx="9362875" cy="5143500"/>
          </a:xfrm>
        </p:grpSpPr>
        <p:sp>
          <p:nvSpPr>
            <p:cNvPr id="212" name="Google Shape;212;p9"/>
            <p:cNvSpPr/>
            <p:nvPr/>
          </p:nvSpPr>
          <p:spPr>
            <a:xfrm>
              <a:off x="79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 rot="-5400000">
              <a:off x="7825525" y="3832950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480375" y="4702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6" name="Google Shape;216;p9"/>
          <p:cNvSpPr/>
          <p:nvPr/>
        </p:nvSpPr>
        <p:spPr>
          <a:xfrm rot="5400000">
            <a:off x="3685175" y="4829625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"/>
          <p:cNvSpPr txBox="1"/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9"/>
          <p:cNvSpPr txBox="1"/>
          <p:nvPr>
            <p:ph idx="1" type="subTitle"/>
          </p:nvPr>
        </p:nvSpPr>
        <p:spPr>
          <a:xfrm>
            <a:off x="2330700" y="2336514"/>
            <a:ext cx="44826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10"/>
          <p:cNvSpPr txBox="1"/>
          <p:nvPr>
            <p:ph type="title"/>
          </p:nvPr>
        </p:nvSpPr>
        <p:spPr>
          <a:xfrm>
            <a:off x="977850" y="4033075"/>
            <a:ext cx="71883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43.png"/><Relationship Id="rId5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3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3.png"/><Relationship Id="rId5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lIgmk81n9Dc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8.png"/><Relationship Id="rId6" Type="http://schemas.openxmlformats.org/officeDocument/2006/relationships/hyperlink" Target="https://www.youtube.com/watch?v=lIgmk81n9D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4"/>
          <p:cNvSpPr txBox="1"/>
          <p:nvPr>
            <p:ph type="ctrTitle"/>
          </p:nvPr>
        </p:nvSpPr>
        <p:spPr>
          <a:xfrm>
            <a:off x="885600" y="1494300"/>
            <a:ext cx="7372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TP Especial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Redes de Información</a:t>
            </a:r>
            <a:endParaRPr sz="4500"/>
          </a:p>
        </p:txBody>
      </p:sp>
      <p:sp>
        <p:nvSpPr>
          <p:cNvPr id="927" name="Google Shape;927;p34"/>
          <p:cNvSpPr txBox="1"/>
          <p:nvPr>
            <p:ph idx="1" type="subTitle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4 - Kubernetes</a:t>
            </a:r>
            <a:endParaRPr/>
          </a:p>
        </p:txBody>
      </p:sp>
      <p:grpSp>
        <p:nvGrpSpPr>
          <p:cNvPr id="928" name="Google Shape;928;p34"/>
          <p:cNvGrpSpPr/>
          <p:nvPr/>
        </p:nvGrpSpPr>
        <p:grpSpPr>
          <a:xfrm>
            <a:off x="5524419" y="2241175"/>
            <a:ext cx="3619432" cy="2902209"/>
            <a:chOff x="5524419" y="2241175"/>
            <a:chExt cx="3619432" cy="2902209"/>
          </a:xfrm>
        </p:grpSpPr>
        <p:grpSp>
          <p:nvGrpSpPr>
            <p:cNvPr id="929" name="Google Shape;929;p34"/>
            <p:cNvGrpSpPr/>
            <p:nvPr/>
          </p:nvGrpSpPr>
          <p:grpSpPr>
            <a:xfrm>
              <a:off x="5524419" y="4160759"/>
              <a:ext cx="3619432" cy="982624"/>
              <a:chOff x="4986600" y="4014825"/>
              <a:chExt cx="4157400" cy="1128675"/>
            </a:xfrm>
          </p:grpSpPr>
          <p:sp>
            <p:nvSpPr>
              <p:cNvPr id="930" name="Google Shape;930;p34"/>
              <p:cNvSpPr/>
              <p:nvPr/>
            </p:nvSpPr>
            <p:spPr>
              <a:xfrm flipH="1">
                <a:off x="5715000" y="4014825"/>
                <a:ext cx="3429000" cy="11286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 flipH="1">
                <a:off x="4986600" y="4527300"/>
                <a:ext cx="4157400" cy="616200"/>
              </a:xfrm>
              <a:prstGeom prst="round1Rect">
                <a:avLst>
                  <a:gd fmla="val 50000" name="adj"/>
                </a:avLst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932" name="Google Shape;932;p34"/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933" name="Google Shape;933;p3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4" name="Google Shape;934;p3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5" name="Google Shape;935;p3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6" name="Google Shape;936;p3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7" name="Google Shape;937;p3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8" name="Google Shape;938;p3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9" name="Google Shape;939;p3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0" name="Google Shape;940;p3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1" name="Google Shape;941;p3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2" name="Google Shape;942;p3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3" name="Google Shape;943;p3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4" name="Google Shape;944;p3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5" name="Google Shape;945;p3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6" name="Google Shape;946;p3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47" name="Google Shape;947;p34"/>
          <p:cNvGrpSpPr/>
          <p:nvPr/>
        </p:nvGrpSpPr>
        <p:grpSpPr>
          <a:xfrm>
            <a:off x="-630087" y="1859288"/>
            <a:ext cx="2893588" cy="3284238"/>
            <a:chOff x="-630087" y="1859288"/>
            <a:chExt cx="2893588" cy="3284238"/>
          </a:xfrm>
        </p:grpSpPr>
        <p:sp>
          <p:nvSpPr>
            <p:cNvPr id="948" name="Google Shape;948;p34"/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50" name="Google Shape;950;p34"/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951" name="Google Shape;951;p3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0" name="Google Shape;970;p34"/>
          <p:cNvGrpSpPr/>
          <p:nvPr/>
        </p:nvGrpSpPr>
        <p:grpSpPr>
          <a:xfrm>
            <a:off x="5969750" y="-1678600"/>
            <a:ext cx="3756875" cy="2788075"/>
            <a:chOff x="5969750" y="-1678600"/>
            <a:chExt cx="3756875" cy="2788075"/>
          </a:xfrm>
        </p:grpSpPr>
        <p:sp>
          <p:nvSpPr>
            <p:cNvPr id="971" name="Google Shape;971;p34"/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72" name="Google Shape;972;p34"/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Balanceo de carga entre réplicas con WebSockets</a:t>
            </a:r>
            <a:endParaRPr sz="1900"/>
          </a:p>
        </p:txBody>
      </p:sp>
      <p:pic>
        <p:nvPicPr>
          <p:cNvPr id="1065" name="Google Shape;10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4600"/>
            <a:ext cx="4397901" cy="27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701" y="1264600"/>
            <a:ext cx="4288898" cy="2552593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43"/>
          <p:cNvSpPr/>
          <p:nvPr/>
        </p:nvSpPr>
        <p:spPr>
          <a:xfrm>
            <a:off x="942575" y="2053825"/>
            <a:ext cx="1051800" cy="9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68" name="Google Shape;1068;p43"/>
          <p:cNvSpPr/>
          <p:nvPr/>
        </p:nvSpPr>
        <p:spPr>
          <a:xfrm>
            <a:off x="5381225" y="1878800"/>
            <a:ext cx="1187100" cy="9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Tolerancia a fallos ante caída de nodo</a:t>
            </a:r>
            <a:endParaRPr sz="1900"/>
          </a:p>
        </p:txBody>
      </p:sp>
      <p:pic>
        <p:nvPicPr>
          <p:cNvPr id="1074" name="Google Shape;1074;p44"/>
          <p:cNvPicPr preferRelativeResize="0"/>
          <p:nvPr/>
        </p:nvPicPr>
        <p:blipFill rotWithShape="1">
          <a:blip r:embed="rId3">
            <a:alphaModFix/>
          </a:blip>
          <a:srcRect b="0" l="0" r="25771" t="0"/>
          <a:stretch/>
        </p:blipFill>
        <p:spPr>
          <a:xfrm>
            <a:off x="514125" y="1036000"/>
            <a:ext cx="6560925" cy="10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25" y="2241525"/>
            <a:ext cx="5504724" cy="24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44"/>
          <p:cNvSpPr/>
          <p:nvPr/>
        </p:nvSpPr>
        <p:spPr>
          <a:xfrm>
            <a:off x="4680400" y="3407650"/>
            <a:ext cx="1149600" cy="17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Tolerancia a fallos ante caída de nodo</a:t>
            </a:r>
            <a:endParaRPr/>
          </a:p>
        </p:txBody>
      </p:sp>
      <p:pic>
        <p:nvPicPr>
          <p:cNvPr id="1082" name="Google Shape;10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1681675"/>
            <a:ext cx="86106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45"/>
          <p:cNvSpPr/>
          <p:nvPr/>
        </p:nvSpPr>
        <p:spPr>
          <a:xfrm>
            <a:off x="377725" y="2389450"/>
            <a:ext cx="8408400" cy="17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84" name="Google Shape;1084;p45"/>
          <p:cNvSpPr/>
          <p:nvPr/>
        </p:nvSpPr>
        <p:spPr>
          <a:xfrm>
            <a:off x="377725" y="2922850"/>
            <a:ext cx="8408400" cy="17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85" name="Google Shape;1085;p45"/>
          <p:cNvSpPr txBox="1"/>
          <p:nvPr/>
        </p:nvSpPr>
        <p:spPr>
          <a:xfrm>
            <a:off x="4894800" y="3662475"/>
            <a:ext cx="2963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 mueven los pods al nodo con IP .155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86" name="Google Shape;1086;p45"/>
          <p:cNvSpPr/>
          <p:nvPr/>
        </p:nvSpPr>
        <p:spPr>
          <a:xfrm>
            <a:off x="7726750" y="2007800"/>
            <a:ext cx="1059300" cy="1725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87" name="Google Shape;1087;p45"/>
          <p:cNvSpPr/>
          <p:nvPr/>
        </p:nvSpPr>
        <p:spPr>
          <a:xfrm>
            <a:off x="7726750" y="2750350"/>
            <a:ext cx="1059300" cy="1725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088" name="Google Shape;1088;p45"/>
          <p:cNvCxnSpPr>
            <a:stCxn id="1087" idx="2"/>
            <a:endCxn id="1085" idx="0"/>
          </p:cNvCxnSpPr>
          <p:nvPr/>
        </p:nvCxnSpPr>
        <p:spPr>
          <a:xfrm flipH="1">
            <a:off x="6376600" y="2922850"/>
            <a:ext cx="1879800" cy="739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9" name="Google Shape;1089;p45"/>
          <p:cNvCxnSpPr>
            <a:stCxn id="1086" idx="1"/>
            <a:endCxn id="1085" idx="0"/>
          </p:cNvCxnSpPr>
          <p:nvPr/>
        </p:nvCxnSpPr>
        <p:spPr>
          <a:xfrm flipH="1">
            <a:off x="6376450" y="2094050"/>
            <a:ext cx="1350300" cy="1568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Escalado automático por carga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095" name="Google Shape;1095;p46" title="Screenshot 2025-06-08 at 15.56.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525" y="1505000"/>
            <a:ext cx="5960901" cy="33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46"/>
          <p:cNvSpPr txBox="1"/>
          <p:nvPr>
            <p:ph type="title"/>
          </p:nvPr>
        </p:nvSpPr>
        <p:spPr>
          <a:xfrm>
            <a:off x="722400" y="103167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Se realiza una prueba de estrés sobre los nodos</a:t>
            </a:r>
            <a:endParaRPr b="0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Escalado automático por carga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02" name="Google Shape;1102;p47" title="Screenshot 2025-06-08 at 16.04.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793413"/>
            <a:ext cx="8839198" cy="155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Escalado automático por carga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108" name="Google Shape;1108;p48"/>
          <p:cNvSpPr txBox="1"/>
          <p:nvPr>
            <p:ph type="title"/>
          </p:nvPr>
        </p:nvSpPr>
        <p:spPr>
          <a:xfrm>
            <a:off x="722400" y="103167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Se realiza una prueba de estrés sobre los pods de message service</a:t>
            </a:r>
            <a:endParaRPr b="0" sz="1600"/>
          </a:p>
        </p:txBody>
      </p:sp>
      <p:pic>
        <p:nvPicPr>
          <p:cNvPr id="1109" name="Google Shape;1109;p48" title="Screenshot 2025-06-08 at 19.52.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6775"/>
            <a:ext cx="8839198" cy="66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48" title="Screenshot 2025-06-08 at 19.56.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02477"/>
            <a:ext cx="8839201" cy="59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48" title="Screenshot 2025-06-08 at 19.57.1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19523"/>
            <a:ext cx="8839199" cy="680966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48"/>
          <p:cNvSpPr/>
          <p:nvPr/>
        </p:nvSpPr>
        <p:spPr>
          <a:xfrm>
            <a:off x="3711475" y="3883900"/>
            <a:ext cx="1116600" cy="1668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13" name="Google Shape;1113;p48"/>
          <p:cNvSpPr/>
          <p:nvPr/>
        </p:nvSpPr>
        <p:spPr>
          <a:xfrm>
            <a:off x="3711475" y="2223950"/>
            <a:ext cx="1023600" cy="1668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14" name="Google Shape;1114;p48"/>
          <p:cNvSpPr/>
          <p:nvPr/>
        </p:nvSpPr>
        <p:spPr>
          <a:xfrm>
            <a:off x="7604025" y="3883900"/>
            <a:ext cx="277800" cy="1668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15" name="Google Shape;1115;p48"/>
          <p:cNvSpPr/>
          <p:nvPr/>
        </p:nvSpPr>
        <p:spPr>
          <a:xfrm>
            <a:off x="7558000" y="2223938"/>
            <a:ext cx="277800" cy="1668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9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Actualización sin downtime y rollback</a:t>
            </a:r>
            <a:endParaRPr sz="1900"/>
          </a:p>
        </p:txBody>
      </p:sp>
      <p:pic>
        <p:nvPicPr>
          <p:cNvPr id="1121" name="Google Shape;11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700" y="269550"/>
            <a:ext cx="1497151" cy="6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49" title="Screenshot 2025-06-08 at 18.07.3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925" y="1112200"/>
            <a:ext cx="2314399" cy="386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49" title="Screenshot 2025-06-08 at 18.08.1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5200" y="1112200"/>
            <a:ext cx="2827626" cy="31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50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Actualización sin downtime y rollback</a:t>
            </a:r>
            <a:endParaRPr sz="1900"/>
          </a:p>
        </p:txBody>
      </p:sp>
      <p:pic>
        <p:nvPicPr>
          <p:cNvPr id="1129" name="Google Shape;11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700" y="1255274"/>
            <a:ext cx="3898550" cy="10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700" y="3798175"/>
            <a:ext cx="3898551" cy="957045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50"/>
          <p:cNvSpPr/>
          <p:nvPr/>
        </p:nvSpPr>
        <p:spPr>
          <a:xfrm>
            <a:off x="4226025" y="2496200"/>
            <a:ext cx="569400" cy="114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1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Actualización sin downtime y rollback</a:t>
            </a:r>
            <a:endParaRPr sz="1900"/>
          </a:p>
        </p:txBody>
      </p:sp>
      <p:pic>
        <p:nvPicPr>
          <p:cNvPr id="1137" name="Google Shape;1137;p51" title="Screenshot 2025-06-08 at 16.44.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950" y="1875325"/>
            <a:ext cx="2591000" cy="301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150" y="1060338"/>
            <a:ext cx="2777149" cy="697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224" y="1060350"/>
            <a:ext cx="2720199" cy="6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51" title="Screenshot 2025-06-08 at 17.59.23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7813" y="1903400"/>
            <a:ext cx="2591025" cy="31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51"/>
          <p:cNvSpPr/>
          <p:nvPr/>
        </p:nvSpPr>
        <p:spPr>
          <a:xfrm>
            <a:off x="4182250" y="2802750"/>
            <a:ext cx="998700" cy="68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2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Acceso centralizado mediante Ingress</a:t>
            </a:r>
            <a:endParaRPr sz="1900"/>
          </a:p>
        </p:txBody>
      </p:sp>
      <p:pic>
        <p:nvPicPr>
          <p:cNvPr id="1147" name="Google Shape;1147;p52" title="Screenshot 2025-06-08 at 18.04.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00" y="1193375"/>
            <a:ext cx="5161625" cy="322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52" title="Screenshot 2025-06-08 at 18.06.1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425" y="1784575"/>
            <a:ext cx="3135300" cy="18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</a:t>
            </a:r>
            <a:r>
              <a:rPr lang="en"/>
              <a:t>ón</a:t>
            </a:r>
            <a:endParaRPr/>
          </a:p>
        </p:txBody>
      </p:sp>
      <p:pic>
        <p:nvPicPr>
          <p:cNvPr id="978" name="Google Shape;9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475" y="1289238"/>
            <a:ext cx="1822074" cy="8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125" y="2803475"/>
            <a:ext cx="2701399" cy="13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5325" y="1042044"/>
            <a:ext cx="1784499" cy="11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1163" y="2393838"/>
            <a:ext cx="2118800" cy="2112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5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Acceso centralizado mediante Ingress</a:t>
            </a:r>
            <a:endParaRPr sz="1900"/>
          </a:p>
        </p:txBody>
      </p:sp>
      <p:pic>
        <p:nvPicPr>
          <p:cNvPr id="1154" name="Google Shape;1154;p53" title="Screenshot 2025-06-08 at 18.01.56.png"/>
          <p:cNvPicPr preferRelativeResize="0"/>
          <p:nvPr/>
        </p:nvPicPr>
        <p:blipFill rotWithShape="1">
          <a:blip r:embed="rId3">
            <a:alphaModFix/>
          </a:blip>
          <a:srcRect b="35732" l="0" r="0" t="0"/>
          <a:stretch/>
        </p:blipFill>
        <p:spPr>
          <a:xfrm>
            <a:off x="1792875" y="1112200"/>
            <a:ext cx="5221534" cy="232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53" title="Screenshot 2025-06-08 at 18.03.2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25" y="3776275"/>
            <a:ext cx="8686024" cy="2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Persistencia de datos</a:t>
            </a:r>
            <a:endParaRPr sz="1900"/>
          </a:p>
        </p:txBody>
      </p:sp>
      <p:pic>
        <p:nvPicPr>
          <p:cNvPr id="1161" name="Google Shape;11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50" y="1039710"/>
            <a:ext cx="7324426" cy="20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54"/>
          <p:cNvPicPr preferRelativeResize="0"/>
          <p:nvPr/>
        </p:nvPicPr>
        <p:blipFill rotWithShape="1">
          <a:blip r:embed="rId4">
            <a:alphaModFix/>
          </a:blip>
          <a:srcRect b="0" l="0" r="0" t="19283"/>
          <a:stretch/>
        </p:blipFill>
        <p:spPr>
          <a:xfrm>
            <a:off x="940663" y="3264762"/>
            <a:ext cx="7262623" cy="16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Persistencia de datos</a:t>
            </a:r>
            <a:endParaRPr sz="1900"/>
          </a:p>
        </p:txBody>
      </p:sp>
      <p:pic>
        <p:nvPicPr>
          <p:cNvPr id="1168" name="Google Shape;1168;p55" title="Screenshot 2025-06-08 at 18.36.0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24" y="1112200"/>
            <a:ext cx="7058949" cy="18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55" title="Screenshot 2025-06-08 at 18.37.4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950" y="1549400"/>
            <a:ext cx="2660350" cy="33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</a:t>
            </a:r>
            <a:r>
              <a:rPr lang="en"/>
              <a:t>ón (alto nivel)</a:t>
            </a: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814150" y="2587825"/>
            <a:ext cx="1671300" cy="1046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Chat Frontend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(Flask)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8" name="Google Shape;988;p36"/>
          <p:cNvSpPr/>
          <p:nvPr/>
        </p:nvSpPr>
        <p:spPr>
          <a:xfrm>
            <a:off x="3819050" y="2587825"/>
            <a:ext cx="1671300" cy="1046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Message Service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(Flask)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9" name="Google Shape;989;p36"/>
          <p:cNvCxnSpPr>
            <a:stCxn id="987" idx="3"/>
            <a:endCxn id="988" idx="1"/>
          </p:cNvCxnSpPr>
          <p:nvPr/>
        </p:nvCxnSpPr>
        <p:spPr>
          <a:xfrm>
            <a:off x="2485450" y="3110875"/>
            <a:ext cx="13335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36"/>
          <p:cNvSpPr/>
          <p:nvPr/>
        </p:nvSpPr>
        <p:spPr>
          <a:xfrm>
            <a:off x="7079150" y="2442325"/>
            <a:ext cx="1250700" cy="13371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Postgres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(mensajes y usuarios)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1" name="Google Shape;991;p36"/>
          <p:cNvCxnSpPr>
            <a:stCxn id="988" idx="3"/>
            <a:endCxn id="990" idx="2"/>
          </p:cNvCxnSpPr>
          <p:nvPr/>
        </p:nvCxnSpPr>
        <p:spPr>
          <a:xfrm>
            <a:off x="5490350" y="3110875"/>
            <a:ext cx="15888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2" name="Google Shape;992;p36"/>
          <p:cNvSpPr/>
          <p:nvPr/>
        </p:nvSpPr>
        <p:spPr>
          <a:xfrm>
            <a:off x="966550" y="2740225"/>
            <a:ext cx="1671300" cy="1046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Chat Frontend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(Flask)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3" name="Google Shape;993;p36"/>
          <p:cNvSpPr/>
          <p:nvPr/>
        </p:nvSpPr>
        <p:spPr>
          <a:xfrm>
            <a:off x="3971450" y="2740225"/>
            <a:ext cx="1671300" cy="1046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Message Service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(Flask)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4" name="Google Shape;994;p36"/>
          <p:cNvSpPr/>
          <p:nvPr/>
        </p:nvSpPr>
        <p:spPr>
          <a:xfrm>
            <a:off x="3818950" y="1396200"/>
            <a:ext cx="1823100" cy="658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Message broker (Redis)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5" name="Google Shape;995;p36"/>
          <p:cNvCxnSpPr/>
          <p:nvPr/>
        </p:nvCxnSpPr>
        <p:spPr>
          <a:xfrm flipH="1">
            <a:off x="4181150" y="2068975"/>
            <a:ext cx="210000" cy="52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6" name="Google Shape;996;p36"/>
          <p:cNvCxnSpPr/>
          <p:nvPr/>
        </p:nvCxnSpPr>
        <p:spPr>
          <a:xfrm>
            <a:off x="4962650" y="2054500"/>
            <a:ext cx="282000" cy="69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37" title="TPE_redes-Page-1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00" y="1249052"/>
            <a:ext cx="4918000" cy="39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37"/>
          <p:cNvSpPr txBox="1"/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</a:t>
            </a:r>
            <a:r>
              <a:rPr lang="en"/>
              <a:t>ón (K8S)</a:t>
            </a:r>
            <a:endParaRPr/>
          </a:p>
        </p:txBody>
      </p:sp>
      <p:pic>
        <p:nvPicPr>
          <p:cNvPr id="1003" name="Google Shape;1003;p37"/>
          <p:cNvPicPr preferRelativeResize="0"/>
          <p:nvPr/>
        </p:nvPicPr>
        <p:blipFill rotWithShape="1">
          <a:blip r:embed="rId4">
            <a:alphaModFix/>
          </a:blip>
          <a:srcRect b="10352" l="18440" r="21394" t="11983"/>
          <a:stretch/>
        </p:blipFill>
        <p:spPr>
          <a:xfrm>
            <a:off x="3478261" y="1217263"/>
            <a:ext cx="636379" cy="8417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4" name="Google Shape;1004;p37"/>
          <p:cNvCxnSpPr/>
          <p:nvPr/>
        </p:nvCxnSpPr>
        <p:spPr>
          <a:xfrm flipH="1" rot="10800000">
            <a:off x="2055986" y="1668253"/>
            <a:ext cx="1343700" cy="3969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005" name="Google Shape;100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7800" y="2593448"/>
            <a:ext cx="2926900" cy="101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37"/>
          <p:cNvPicPr preferRelativeResize="0"/>
          <p:nvPr/>
        </p:nvPicPr>
        <p:blipFill rotWithShape="1">
          <a:blip r:embed="rId6">
            <a:alphaModFix/>
          </a:blip>
          <a:srcRect b="42108" l="0" r="59829" t="28760"/>
          <a:stretch/>
        </p:blipFill>
        <p:spPr>
          <a:xfrm>
            <a:off x="6077800" y="1201150"/>
            <a:ext cx="2926900" cy="8739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7" name="Google Shape;1007;p37"/>
          <p:cNvCxnSpPr>
            <a:endCxn id="1006" idx="2"/>
          </p:cNvCxnSpPr>
          <p:nvPr/>
        </p:nvCxnSpPr>
        <p:spPr>
          <a:xfrm rot="10800000">
            <a:off x="7541250" y="2075136"/>
            <a:ext cx="0" cy="5184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Infraestructura en AWS</a:t>
            </a:r>
            <a:endParaRPr/>
          </a:p>
        </p:txBody>
      </p:sp>
      <p:pic>
        <p:nvPicPr>
          <p:cNvPr id="1013" name="Google Shape;1013;p38" title="TPE_redes-Page-2.drawio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213" y="1210475"/>
            <a:ext cx="6035520" cy="372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9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¿Cómo lo hubiéramos hecho en un entorno real?</a:t>
            </a:r>
            <a:endParaRPr sz="1900"/>
          </a:p>
        </p:txBody>
      </p:sp>
      <p:pic>
        <p:nvPicPr>
          <p:cNvPr id="1019" name="Google Shape;10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425" y="1317275"/>
            <a:ext cx="3833101" cy="10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39"/>
          <p:cNvPicPr preferRelativeResize="0"/>
          <p:nvPr/>
        </p:nvPicPr>
        <p:blipFill rotWithShape="1">
          <a:blip r:embed="rId4">
            <a:alphaModFix/>
          </a:blip>
          <a:srcRect b="0" l="22619" r="25513" t="0"/>
          <a:stretch/>
        </p:blipFill>
        <p:spPr>
          <a:xfrm>
            <a:off x="647300" y="2155525"/>
            <a:ext cx="2554500" cy="298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39"/>
          <p:cNvPicPr preferRelativeResize="0"/>
          <p:nvPr/>
        </p:nvPicPr>
        <p:blipFill rotWithShape="1">
          <a:blip r:embed="rId5">
            <a:alphaModFix/>
          </a:blip>
          <a:srcRect b="33036" l="17097" r="18261" t="35980"/>
          <a:stretch/>
        </p:blipFill>
        <p:spPr>
          <a:xfrm>
            <a:off x="4079225" y="2919001"/>
            <a:ext cx="4119900" cy="11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0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pic>
        <p:nvPicPr>
          <p:cNvPr id="1027" name="Google Shape;10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850" y="708500"/>
            <a:ext cx="2968294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1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Integración</a:t>
            </a:r>
            <a:endParaRPr/>
          </a:p>
        </p:txBody>
      </p:sp>
      <p:pic>
        <p:nvPicPr>
          <p:cNvPr id="1033" name="Google Shape;1033;p41" title="Integrac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225" y="1205050"/>
            <a:ext cx="6165550" cy="34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7475" y="828350"/>
            <a:ext cx="4662706" cy="2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41"/>
          <p:cNvSpPr txBox="1"/>
          <p:nvPr/>
        </p:nvSpPr>
        <p:spPr>
          <a:xfrm>
            <a:off x="1489225" y="4738975"/>
            <a:ext cx="6002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https://www.youtube.com/watch?v=lIgmk81n9Dc</a:t>
            </a: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2"/>
          <p:cNvSpPr txBox="1"/>
          <p:nvPr>
            <p:ph type="title"/>
          </p:nvPr>
        </p:nvSpPr>
        <p:spPr>
          <a:xfrm>
            <a:off x="1892300" y="1524000"/>
            <a:ext cx="5359500" cy="20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User Stories</a:t>
            </a:r>
            <a:endParaRPr b="0" sz="6000"/>
          </a:p>
        </p:txBody>
      </p:sp>
      <p:grpSp>
        <p:nvGrpSpPr>
          <p:cNvPr id="1041" name="Google Shape;1041;p42"/>
          <p:cNvGrpSpPr/>
          <p:nvPr/>
        </p:nvGrpSpPr>
        <p:grpSpPr>
          <a:xfrm>
            <a:off x="-414699" y="2121375"/>
            <a:ext cx="2206575" cy="3022125"/>
            <a:chOff x="-414699" y="2121375"/>
            <a:chExt cx="2206575" cy="3022125"/>
          </a:xfrm>
        </p:grpSpPr>
        <p:sp>
          <p:nvSpPr>
            <p:cNvPr id="1042" name="Google Shape;1042;p42"/>
            <p:cNvSpPr/>
            <p:nvPr/>
          </p:nvSpPr>
          <p:spPr>
            <a:xfrm>
              <a:off x="-6624" y="3551700"/>
              <a:ext cx="17985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043" name="Google Shape;1043;p42"/>
            <p:cNvSpPr/>
            <p:nvPr/>
          </p:nvSpPr>
          <p:spPr>
            <a:xfrm flipH="1">
              <a:off x="-414699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044" name="Google Shape;1044;p42"/>
            <p:cNvGrpSpPr/>
            <p:nvPr/>
          </p:nvGrpSpPr>
          <p:grpSpPr>
            <a:xfrm flipH="1">
              <a:off x="229314" y="2121375"/>
              <a:ext cx="986125" cy="2095500"/>
              <a:chOff x="7631225" y="2241175"/>
              <a:chExt cx="986125" cy="2095500"/>
            </a:xfrm>
          </p:grpSpPr>
          <p:cxnSp>
            <p:nvCxnSpPr>
              <p:cNvPr id="1045" name="Google Shape;1045;p42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6" name="Google Shape;1046;p42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7" name="Google Shape;1047;p42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8" name="Google Shape;1048;p42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9" name="Google Shape;1049;p42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0" name="Google Shape;1050;p42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1" name="Google Shape;1051;p42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2" name="Google Shape;1052;p42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3" name="Google Shape;1053;p42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4" name="Google Shape;1054;p42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5" name="Google Shape;1055;p42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6" name="Google Shape;1056;p42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7" name="Google Shape;1057;p42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8" name="Google Shape;1058;p42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59" name="Google Shape;1059;p42"/>
          <p:cNvSpPr/>
          <p:nvPr/>
        </p:nvSpPr>
        <p:spPr>
          <a:xfrm flipH="1" rot="5400000">
            <a:off x="570514" y="-1203225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Annual Report by Slidesgo">
  <a:themeElements>
    <a:clrScheme name="Simple Light">
      <a:dk1>
        <a:srgbClr val="00094A"/>
      </a:dk1>
      <a:lt1>
        <a:srgbClr val="00649F"/>
      </a:lt1>
      <a:dk2>
        <a:srgbClr val="FEFEFE"/>
      </a:dk2>
      <a:lt2>
        <a:srgbClr val="63DBF5"/>
      </a:lt2>
      <a:accent1>
        <a:srgbClr val="006DF5"/>
      </a:accent1>
      <a:accent2>
        <a:srgbClr val="516C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