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719E-D2BD-4F65-A79B-E29EFC46F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1CCE6-5B00-4272-8CC1-D6F1C1CB1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619A-211F-4767-A4EC-3EC82211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FA8C-FDD5-4599-B423-939DD046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5FAF-9BEF-4395-8C7C-F4B4B9D7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D0D4-C1B1-4E95-881D-01DD60BE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184F-1C76-4DB9-84D8-5EE1B156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9D28-C929-42C6-BE74-389C655F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53DC-F3B9-4EE2-89CD-9096B4E2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BA19-6556-48B1-8409-0995C1E4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0ECB-844E-45B9-B6EC-FE265A37F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AD66F-A560-4631-85A1-66BAC1AC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A1B0A-319D-4B76-8BCF-EB0C3C02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0763-C1AF-4EF1-981D-560A4F32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D7EB-D2A2-4C2E-B793-746A0FCB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0E0F-223F-465F-8255-D3622E17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B61F-1034-4092-873F-C35387347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918-2119-4455-969A-3EC65226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DD4C-BFE2-4A32-8F41-A72DBD72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9B2-676F-424B-A340-0B37B62E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1529-94AF-47E5-BFEC-D93388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70F3-1300-4FF3-AD4A-080999D7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9DAE-7EE2-4C20-8074-8F1CFD4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F18F-B6B7-430E-9834-E8FD082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7F6F-D378-4D4F-8FC2-0CBDA9BF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19C-D278-4F23-8BA1-754553CD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43E5-7FDE-4FA5-B5F8-4B5E26096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60D0-201E-479F-8BDF-21E78F51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BCAB-71C2-4EC0-B217-4587AB0C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DF013-BA31-4196-9E7B-72ED848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F275-3387-4BC6-905B-064263A6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87D7-7737-433B-B358-9E3312E0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0AADC-DD41-4CA1-866F-E0EA732E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D530-54BF-4EA5-BDA3-0402F58C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9A6B7-5B1B-4EA0-9F53-7DFA88664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E3430-B67A-4709-80E2-E945CD82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49FC-F2F2-4017-8625-1EC2AFD9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40520-0D72-4BE0-BFB4-DF45ED96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E2F19-6C91-4ED0-BF57-75E6092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A0FB-6FC3-410D-BF63-B883DA59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56044-2FD7-490C-B6A5-300A7F0A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4A13-0198-439A-B293-57C008EF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A0083-BB6D-492D-9C16-50E0195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97966-97A8-4BAB-840B-FA6A0E7B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79CA7-B652-46F7-A21D-4001E9D7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56CB-A278-4A96-A77E-DA68882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4A3E-BF94-408B-8F71-2688AD8C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C03A-C75A-430B-A1A0-321FD85C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5121-5623-4353-BC63-EEF4B44F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B9BD-0917-4E8F-8E19-3F6887BC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19E6-F84B-4B31-BF03-DF3C997B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F58F-461A-4DAD-85E9-152B6D97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BDB8-8466-4952-B5EB-9DFCD2C7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81794-27CB-48E9-B140-F49C01322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BD47-BE5B-4314-8CFA-A64C9A37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1A800-FAA1-430B-B5C4-2E16D59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A1DB6-3070-477F-80DB-2A6132F3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D265F-0581-4B3D-BEEF-FEE68FF2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06F35-7732-42B3-9B82-C5EA2A55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175A-E6EF-4254-AF7C-115F0AEC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241E-A039-41A4-86FE-496CB3FD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14A2-B2CE-4951-9515-47CD83931D92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15E9-FFA2-4DE0-9E79-33FAAF60B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459B-DA14-4906-A6CD-F0E3389F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DFE-BA36-4C4E-A0A0-62316FE3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361C-08D4-4DF4-863C-D813B49CF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5BC1D-8A1B-45CD-9515-7ED93D25F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992" y="3602038"/>
            <a:ext cx="9144000" cy="1655762"/>
          </a:xfrm>
        </p:spPr>
        <p:txBody>
          <a:bodyPr/>
          <a:lstStyle/>
          <a:p>
            <a:r>
              <a:rPr lang="en-US" dirty="0"/>
              <a:t>Of</a:t>
            </a:r>
          </a:p>
          <a:p>
            <a:r>
              <a:rPr lang="en-US" dirty="0"/>
              <a:t>Mess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3343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3D0C-8E7C-424B-BC59-5A3DB5FB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Authorization Module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9B669-DEC6-4CA3-A531-9B32F93F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513849-5BD0-4927-ADF5-A4BFDE115C98}"/>
              </a:ext>
            </a:extLst>
          </p:cNvPr>
          <p:cNvSpPr/>
          <p:nvPr/>
        </p:nvSpPr>
        <p:spPr>
          <a:xfrm>
            <a:off x="4196153" y="2157625"/>
            <a:ext cx="1687813" cy="87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75F1E7-84FB-4189-9BD0-52554F1962C1}"/>
              </a:ext>
            </a:extLst>
          </p:cNvPr>
          <p:cNvSpPr/>
          <p:nvPr/>
        </p:nvSpPr>
        <p:spPr>
          <a:xfrm>
            <a:off x="4182899" y="4352585"/>
            <a:ext cx="1687813" cy="87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BE9FAB-376C-453F-AA6D-99E135A31399}"/>
              </a:ext>
            </a:extLst>
          </p:cNvPr>
          <p:cNvSpPr/>
          <p:nvPr/>
        </p:nvSpPr>
        <p:spPr>
          <a:xfrm>
            <a:off x="5926246" y="3368551"/>
            <a:ext cx="1737505" cy="87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Authorized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B2E85-D3E0-41ED-A3E7-684905813229}"/>
              </a:ext>
            </a:extLst>
          </p:cNvPr>
          <p:cNvSpPr/>
          <p:nvPr/>
        </p:nvSpPr>
        <p:spPr>
          <a:xfrm>
            <a:off x="2577130" y="3617435"/>
            <a:ext cx="361950" cy="361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25542E-AAD4-4460-9DF2-3478CF332FFC}"/>
              </a:ext>
            </a:extLst>
          </p:cNvPr>
          <p:cNvCxnSpPr>
            <a:cxnSpLocks/>
          </p:cNvCxnSpPr>
          <p:nvPr/>
        </p:nvCxnSpPr>
        <p:spPr>
          <a:xfrm flipH="1">
            <a:off x="2586655" y="4360385"/>
            <a:ext cx="1905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47D5E-2EC7-4E61-A03D-436C673E7EE9}"/>
              </a:ext>
            </a:extLst>
          </p:cNvPr>
          <p:cNvCxnSpPr>
            <a:cxnSpLocks/>
          </p:cNvCxnSpPr>
          <p:nvPr/>
        </p:nvCxnSpPr>
        <p:spPr>
          <a:xfrm>
            <a:off x="2767630" y="4360385"/>
            <a:ext cx="17145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B0F239-2A34-449C-8B4D-247A7678EDB0}"/>
              </a:ext>
            </a:extLst>
          </p:cNvPr>
          <p:cNvCxnSpPr>
            <a:cxnSpLocks/>
          </p:cNvCxnSpPr>
          <p:nvPr/>
        </p:nvCxnSpPr>
        <p:spPr>
          <a:xfrm flipV="1">
            <a:off x="2421003" y="4084160"/>
            <a:ext cx="7239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FC74FC1-4FA2-446D-975E-B85C57A70088}"/>
              </a:ext>
            </a:extLst>
          </p:cNvPr>
          <p:cNvSpPr/>
          <p:nvPr/>
        </p:nvSpPr>
        <p:spPr>
          <a:xfrm>
            <a:off x="8401468" y="3796339"/>
            <a:ext cx="361950" cy="361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5B419F-2D5B-44D5-A2F2-D7A66F8F9D79}"/>
              </a:ext>
            </a:extLst>
          </p:cNvPr>
          <p:cNvCxnSpPr>
            <a:cxnSpLocks/>
          </p:cNvCxnSpPr>
          <p:nvPr/>
        </p:nvCxnSpPr>
        <p:spPr>
          <a:xfrm flipH="1">
            <a:off x="8410993" y="4539289"/>
            <a:ext cx="1905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9D152C-A7B7-4BE1-A6D9-FE74502E7938}"/>
              </a:ext>
            </a:extLst>
          </p:cNvPr>
          <p:cNvCxnSpPr>
            <a:cxnSpLocks/>
          </p:cNvCxnSpPr>
          <p:nvPr/>
        </p:nvCxnSpPr>
        <p:spPr>
          <a:xfrm>
            <a:off x="8591968" y="4539289"/>
            <a:ext cx="17145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336F7E-9472-4A5C-89BD-7F8E863A9590}"/>
              </a:ext>
            </a:extLst>
          </p:cNvPr>
          <p:cNvCxnSpPr>
            <a:cxnSpLocks/>
          </p:cNvCxnSpPr>
          <p:nvPr/>
        </p:nvCxnSpPr>
        <p:spPr>
          <a:xfrm flipV="1">
            <a:off x="8245341" y="4263064"/>
            <a:ext cx="7239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C488EB-A612-481F-A423-0BDEA74331B2}"/>
              </a:ext>
            </a:extLst>
          </p:cNvPr>
          <p:cNvCxnSpPr>
            <a:cxnSpLocks/>
          </p:cNvCxnSpPr>
          <p:nvPr/>
        </p:nvCxnSpPr>
        <p:spPr>
          <a:xfrm>
            <a:off x="3114256" y="4084160"/>
            <a:ext cx="1068643" cy="70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64B19-AC8B-45C9-A656-3EEEF4D0DD87}"/>
              </a:ext>
            </a:extLst>
          </p:cNvPr>
          <p:cNvCxnSpPr>
            <a:cxnSpLocks/>
          </p:cNvCxnSpPr>
          <p:nvPr/>
        </p:nvCxnSpPr>
        <p:spPr>
          <a:xfrm flipV="1">
            <a:off x="3128560" y="2596193"/>
            <a:ext cx="1067593" cy="14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8349E0-2FAE-4F1D-8B9A-02CCB41E9D1A}"/>
              </a:ext>
            </a:extLst>
          </p:cNvPr>
          <p:cNvCxnSpPr/>
          <p:nvPr/>
        </p:nvCxnSpPr>
        <p:spPr>
          <a:xfrm>
            <a:off x="3128560" y="4093685"/>
            <a:ext cx="1004418" cy="169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A4981-81CF-4758-AA12-AA5D7B5B408D}"/>
              </a:ext>
            </a:extLst>
          </p:cNvPr>
          <p:cNvCxnSpPr>
            <a:cxnSpLocks/>
          </p:cNvCxnSpPr>
          <p:nvPr/>
        </p:nvCxnSpPr>
        <p:spPr>
          <a:xfrm flipH="1" flipV="1">
            <a:off x="7663751" y="3820371"/>
            <a:ext cx="627966" cy="47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E9ED4F-D55E-425E-8C40-A056751B399B}"/>
              </a:ext>
            </a:extLst>
          </p:cNvPr>
          <p:cNvCxnSpPr/>
          <p:nvPr/>
        </p:nvCxnSpPr>
        <p:spPr>
          <a:xfrm flipH="1" flipV="1">
            <a:off x="5883966" y="2596193"/>
            <a:ext cx="911033" cy="77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8C4517-0C09-49B3-B30C-22C28B2F6A02}"/>
              </a:ext>
            </a:extLst>
          </p:cNvPr>
          <p:cNvCxnSpPr/>
          <p:nvPr/>
        </p:nvCxnSpPr>
        <p:spPr>
          <a:xfrm>
            <a:off x="2767629" y="3969862"/>
            <a:ext cx="0" cy="39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EFFB67-B270-4C00-A76E-6A4C90B9CC54}"/>
              </a:ext>
            </a:extLst>
          </p:cNvPr>
          <p:cNvCxnSpPr/>
          <p:nvPr/>
        </p:nvCxnSpPr>
        <p:spPr>
          <a:xfrm>
            <a:off x="8591965" y="4148766"/>
            <a:ext cx="0" cy="39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BC36E-3B5F-4CB2-A088-A1E40A96D3EF}"/>
              </a:ext>
            </a:extLst>
          </p:cNvPr>
          <p:cNvSpPr txBox="1"/>
          <p:nvPr/>
        </p:nvSpPr>
        <p:spPr>
          <a:xfrm rot="16200000">
            <a:off x="4406701" y="3501958"/>
            <a:ext cx="1559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&lt;&lt;depends on&gt;&gt;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F5FB4-D298-45D6-8810-322A06E43435}"/>
              </a:ext>
            </a:extLst>
          </p:cNvPr>
          <p:cNvSpPr txBox="1"/>
          <p:nvPr/>
        </p:nvSpPr>
        <p:spPr>
          <a:xfrm rot="2392693">
            <a:off x="5765048" y="2739957"/>
            <a:ext cx="1559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&lt;&lt;depends on&gt;&gt;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4F112-03B7-4C25-9FD2-BD3BA22E2CE5}"/>
              </a:ext>
            </a:extLst>
          </p:cNvPr>
          <p:cNvSpPr txBox="1"/>
          <p:nvPr/>
        </p:nvSpPr>
        <p:spPr>
          <a:xfrm>
            <a:off x="2376908" y="4653489"/>
            <a:ext cx="927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Manager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C6E99F-CDC9-45D6-A5C3-13C24107EF4A}"/>
              </a:ext>
            </a:extLst>
          </p:cNvPr>
          <p:cNvSpPr txBox="1"/>
          <p:nvPr/>
        </p:nvSpPr>
        <p:spPr>
          <a:xfrm>
            <a:off x="8279378" y="4819141"/>
            <a:ext cx="10044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0EC47-3665-480F-9D90-92A1630695B3}"/>
              </a:ext>
            </a:extLst>
          </p:cNvPr>
          <p:cNvCxnSpPr/>
          <p:nvPr/>
        </p:nvCxnSpPr>
        <p:spPr>
          <a:xfrm flipV="1">
            <a:off x="5026806" y="3034761"/>
            <a:ext cx="13254" cy="131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35F2E4-0E75-47F3-918F-627F7A88C6B2}"/>
              </a:ext>
            </a:extLst>
          </p:cNvPr>
          <p:cNvSpPr/>
          <p:nvPr/>
        </p:nvSpPr>
        <p:spPr>
          <a:xfrm>
            <a:off x="4132978" y="5354320"/>
            <a:ext cx="1687813" cy="8771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4623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7A8-5B8B-43CC-AF06-0D6E12E6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Main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879A-3187-4A3B-99F5-37B67557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52611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66317D-33B4-43CE-8A5F-F6E0E05550A0}"/>
              </a:ext>
            </a:extLst>
          </p:cNvPr>
          <p:cNvSpPr/>
          <p:nvPr/>
        </p:nvSpPr>
        <p:spPr>
          <a:xfrm>
            <a:off x="10084494" y="3372270"/>
            <a:ext cx="361950" cy="361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047B2-E152-4DAE-BECA-2B905D0B4A28}"/>
              </a:ext>
            </a:extLst>
          </p:cNvPr>
          <p:cNvCxnSpPr>
            <a:cxnSpLocks/>
          </p:cNvCxnSpPr>
          <p:nvPr/>
        </p:nvCxnSpPr>
        <p:spPr>
          <a:xfrm flipH="1">
            <a:off x="10094019" y="4115220"/>
            <a:ext cx="1905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64B763-C0F7-42C6-ABF9-26FB5C782533}"/>
              </a:ext>
            </a:extLst>
          </p:cNvPr>
          <p:cNvCxnSpPr>
            <a:cxnSpLocks/>
          </p:cNvCxnSpPr>
          <p:nvPr/>
        </p:nvCxnSpPr>
        <p:spPr>
          <a:xfrm>
            <a:off x="10274994" y="4115220"/>
            <a:ext cx="17145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BE7B8-966D-4CB0-B036-FD92948111D0}"/>
              </a:ext>
            </a:extLst>
          </p:cNvPr>
          <p:cNvCxnSpPr>
            <a:cxnSpLocks/>
          </p:cNvCxnSpPr>
          <p:nvPr/>
        </p:nvCxnSpPr>
        <p:spPr>
          <a:xfrm flipV="1">
            <a:off x="9928367" y="3838995"/>
            <a:ext cx="7239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7B65B7-CE1A-40B3-93F2-0539A00F4A88}"/>
              </a:ext>
            </a:extLst>
          </p:cNvPr>
          <p:cNvCxnSpPr/>
          <p:nvPr/>
        </p:nvCxnSpPr>
        <p:spPr>
          <a:xfrm>
            <a:off x="10274991" y="3724697"/>
            <a:ext cx="0" cy="39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B8472C7-9DF4-4C85-992B-7EA05EFC4F3C}"/>
              </a:ext>
            </a:extLst>
          </p:cNvPr>
          <p:cNvSpPr/>
          <p:nvPr/>
        </p:nvSpPr>
        <p:spPr>
          <a:xfrm>
            <a:off x="1450692" y="3948739"/>
            <a:ext cx="361950" cy="361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CC5C4E-14DD-47A5-851F-3CAAC31822E8}"/>
              </a:ext>
            </a:extLst>
          </p:cNvPr>
          <p:cNvCxnSpPr>
            <a:cxnSpLocks/>
          </p:cNvCxnSpPr>
          <p:nvPr/>
        </p:nvCxnSpPr>
        <p:spPr>
          <a:xfrm flipH="1">
            <a:off x="1460217" y="4691689"/>
            <a:ext cx="19050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3DF87B-A925-4692-B310-A19B0734A8E8}"/>
              </a:ext>
            </a:extLst>
          </p:cNvPr>
          <p:cNvCxnSpPr>
            <a:cxnSpLocks/>
          </p:cNvCxnSpPr>
          <p:nvPr/>
        </p:nvCxnSpPr>
        <p:spPr>
          <a:xfrm>
            <a:off x="1641192" y="4691689"/>
            <a:ext cx="17145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7EF1DE-3FAA-4D25-9D24-DD6DEDF11477}"/>
              </a:ext>
            </a:extLst>
          </p:cNvPr>
          <p:cNvCxnSpPr>
            <a:cxnSpLocks/>
          </p:cNvCxnSpPr>
          <p:nvPr/>
        </p:nvCxnSpPr>
        <p:spPr>
          <a:xfrm flipV="1">
            <a:off x="1294565" y="4415464"/>
            <a:ext cx="72390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59D1A-F05A-49D9-92FA-34FABCD42F87}"/>
              </a:ext>
            </a:extLst>
          </p:cNvPr>
          <p:cNvCxnSpPr/>
          <p:nvPr/>
        </p:nvCxnSpPr>
        <p:spPr>
          <a:xfrm>
            <a:off x="1641189" y="4301166"/>
            <a:ext cx="0" cy="390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3495-1DB2-4133-B535-1F7EFDA2E279}"/>
              </a:ext>
            </a:extLst>
          </p:cNvPr>
          <p:cNvSpPr txBox="1"/>
          <p:nvPr/>
        </p:nvSpPr>
        <p:spPr>
          <a:xfrm>
            <a:off x="1250474" y="4865521"/>
            <a:ext cx="927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Manager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9854B-AF87-49B4-857B-9CD1CA142A09}"/>
              </a:ext>
            </a:extLst>
          </p:cNvPr>
          <p:cNvSpPr/>
          <p:nvPr/>
        </p:nvSpPr>
        <p:spPr>
          <a:xfrm>
            <a:off x="7244156" y="2078112"/>
            <a:ext cx="1687813" cy="741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 up form to get seat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EFB42-A930-4ABB-A9CB-07F4482087FF}"/>
              </a:ext>
            </a:extLst>
          </p:cNvPr>
          <p:cNvSpPr/>
          <p:nvPr/>
        </p:nvSpPr>
        <p:spPr>
          <a:xfrm>
            <a:off x="3089595" y="1872704"/>
            <a:ext cx="1687813" cy="741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Keep track mess member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783F66-9263-4005-B939-671BB906EE6C}"/>
              </a:ext>
            </a:extLst>
          </p:cNvPr>
          <p:cNvSpPr/>
          <p:nvPr/>
        </p:nvSpPr>
        <p:spPr>
          <a:xfrm>
            <a:off x="3056468" y="5603192"/>
            <a:ext cx="1687813" cy="618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Keep estimation of meal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1455E-E5EC-4966-A4C5-0E3F4FD4DD31}"/>
              </a:ext>
            </a:extLst>
          </p:cNvPr>
          <p:cNvSpPr/>
          <p:nvPr/>
        </p:nvSpPr>
        <p:spPr>
          <a:xfrm>
            <a:off x="3063098" y="2866609"/>
            <a:ext cx="1687813" cy="5789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member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8998FA-568A-40CA-96CB-D1754E6FCED4}"/>
              </a:ext>
            </a:extLst>
          </p:cNvPr>
          <p:cNvSpPr/>
          <p:nvPr/>
        </p:nvSpPr>
        <p:spPr>
          <a:xfrm>
            <a:off x="3029965" y="3681629"/>
            <a:ext cx="1687813" cy="549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member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F7FD83-DDF7-482A-BF1A-97016B2D78B0}"/>
              </a:ext>
            </a:extLst>
          </p:cNvPr>
          <p:cNvSpPr/>
          <p:nvPr/>
        </p:nvSpPr>
        <p:spPr>
          <a:xfrm>
            <a:off x="3063091" y="4562903"/>
            <a:ext cx="1687813" cy="6783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Keep estimation of money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316510-0B25-46A2-98B2-A593197B7849}"/>
              </a:ext>
            </a:extLst>
          </p:cNvPr>
          <p:cNvSpPr txBox="1"/>
          <p:nvPr/>
        </p:nvSpPr>
        <p:spPr>
          <a:xfrm>
            <a:off x="9818016" y="4342060"/>
            <a:ext cx="9270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Member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A62D4D-6516-4C06-8744-3CC492925D81}"/>
              </a:ext>
            </a:extLst>
          </p:cNvPr>
          <p:cNvSpPr/>
          <p:nvPr/>
        </p:nvSpPr>
        <p:spPr>
          <a:xfrm>
            <a:off x="7283908" y="3072027"/>
            <a:ext cx="1687813" cy="741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 meal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FD616E-1CD6-4517-BFDF-375BBA87143A}"/>
              </a:ext>
            </a:extLst>
          </p:cNvPr>
          <p:cNvSpPr/>
          <p:nvPr/>
        </p:nvSpPr>
        <p:spPr>
          <a:xfrm>
            <a:off x="7303792" y="4019554"/>
            <a:ext cx="1687813" cy="741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Deposit money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678ED6-C0F1-49C7-B73F-0F657F660EB2}"/>
              </a:ext>
            </a:extLst>
          </p:cNvPr>
          <p:cNvSpPr/>
          <p:nvPr/>
        </p:nvSpPr>
        <p:spPr>
          <a:xfrm>
            <a:off x="7310418" y="4927329"/>
            <a:ext cx="1687813" cy="741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marketing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76914C-DF49-4EE9-B2A7-7CFCDC1FDFF2}"/>
              </a:ext>
            </a:extLst>
          </p:cNvPr>
          <p:cNvCxnSpPr>
            <a:cxnSpLocks/>
          </p:cNvCxnSpPr>
          <p:nvPr/>
        </p:nvCxnSpPr>
        <p:spPr>
          <a:xfrm flipV="1">
            <a:off x="1997341" y="3125313"/>
            <a:ext cx="1059127" cy="12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183911-0A0E-4647-8E27-B8BFE18D1DB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88874" y="2243550"/>
            <a:ext cx="1100721" cy="216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58631A-C901-4754-BE36-50BFFBD888E9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988874" y="4411738"/>
            <a:ext cx="1067594" cy="150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67BAD4-CCAF-4DD8-93BA-643831625ED8}"/>
              </a:ext>
            </a:extLst>
          </p:cNvPr>
          <p:cNvCxnSpPr>
            <a:cxnSpLocks/>
          </p:cNvCxnSpPr>
          <p:nvPr/>
        </p:nvCxnSpPr>
        <p:spPr>
          <a:xfrm flipV="1">
            <a:off x="2003137" y="3969655"/>
            <a:ext cx="1026828" cy="43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83CD40-66B7-4B00-91A2-D874EC30720C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003139" y="4411738"/>
            <a:ext cx="1059952" cy="49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3DBF65-17C1-4C6B-BE4A-5A66B9B66D9C}"/>
              </a:ext>
            </a:extLst>
          </p:cNvPr>
          <p:cNvCxnSpPr>
            <a:cxnSpLocks/>
            <a:endCxn id="15" idx="6"/>
          </p:cNvCxnSpPr>
          <p:nvPr/>
        </p:nvCxnSpPr>
        <p:spPr>
          <a:xfrm flipH="1" flipV="1">
            <a:off x="8931969" y="2448958"/>
            <a:ext cx="1022483" cy="14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55F73F-FFB4-4126-A88F-73F854664862}"/>
              </a:ext>
            </a:extLst>
          </p:cNvPr>
          <p:cNvCxnSpPr>
            <a:cxnSpLocks/>
          </p:cNvCxnSpPr>
          <p:nvPr/>
        </p:nvCxnSpPr>
        <p:spPr>
          <a:xfrm flipH="1">
            <a:off x="9015211" y="3848520"/>
            <a:ext cx="939241" cy="144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4213B7-C292-4E9F-9836-8BBFF409B892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8971721" y="3442873"/>
            <a:ext cx="956646" cy="40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C7FB62-BC35-4ED1-BFE2-7E5585B6A147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8991605" y="3848520"/>
            <a:ext cx="962847" cy="54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84F84C-7872-4D1F-A488-8B637874333D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750904" y="4390400"/>
            <a:ext cx="2552888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2F3EBE-D3BC-4BC7-A666-F25775D3E066}"/>
              </a:ext>
            </a:extLst>
          </p:cNvPr>
          <p:cNvCxnSpPr>
            <a:cxnSpLocks/>
          </p:cNvCxnSpPr>
          <p:nvPr/>
        </p:nvCxnSpPr>
        <p:spPr>
          <a:xfrm flipV="1">
            <a:off x="4724404" y="3469377"/>
            <a:ext cx="2572756" cy="2469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9BF066-D08E-44D3-993A-C3FC1E645C5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4777408" y="2243550"/>
            <a:ext cx="2466748" cy="20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4D94A90-8EDC-4E7F-9DB0-8FDA9BBEF5AD}"/>
              </a:ext>
            </a:extLst>
          </p:cNvPr>
          <p:cNvSpPr txBox="1"/>
          <p:nvPr/>
        </p:nvSpPr>
        <p:spPr>
          <a:xfrm rot="323064">
            <a:off x="4824143" y="2355645"/>
            <a:ext cx="1559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&lt;&lt;depends on&gt;&gt;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254A00-4E2C-4D45-8BD6-C4F98D212846}"/>
              </a:ext>
            </a:extLst>
          </p:cNvPr>
          <p:cNvSpPr txBox="1"/>
          <p:nvPr/>
        </p:nvSpPr>
        <p:spPr>
          <a:xfrm rot="20954345">
            <a:off x="4698249" y="4389852"/>
            <a:ext cx="1559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&lt;&lt;depends on&gt;&gt;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3ECBD6-315E-457E-BFCD-947A96413BC9}"/>
              </a:ext>
            </a:extLst>
          </p:cNvPr>
          <p:cNvSpPr txBox="1"/>
          <p:nvPr/>
        </p:nvSpPr>
        <p:spPr>
          <a:xfrm rot="18960930">
            <a:off x="4890403" y="5191608"/>
            <a:ext cx="1559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&lt;&lt;depends on&gt;&gt;</a:t>
            </a:r>
          </a:p>
        </p:txBody>
      </p:sp>
    </p:spTree>
    <p:extLst>
      <p:ext uri="{BB962C8B-B14F-4D97-AF65-F5344CB8AC3E}">
        <p14:creationId xmlns:p14="http://schemas.microsoft.com/office/powerpoint/2010/main" val="406950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 Diagram</vt:lpstr>
      <vt:lpstr>Authorization Module</vt:lpstr>
      <vt:lpstr>Main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hp</dc:creator>
  <cp:lastModifiedBy>hp</cp:lastModifiedBy>
  <cp:revision>2</cp:revision>
  <dcterms:created xsi:type="dcterms:W3CDTF">2022-04-08T06:57:21Z</dcterms:created>
  <dcterms:modified xsi:type="dcterms:W3CDTF">2022-04-08T07:09:43Z</dcterms:modified>
</cp:coreProperties>
</file>