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74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4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AAD8-784A-4C56-8E82-CF7B94E8D07D}" type="datetimeFigureOut">
              <a:rPr lang="en-US" smtClean="0"/>
              <a:pPr/>
              <a:t>12/02/2021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9466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	Python Variables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--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value can be referred by </a:t>
            </a:r>
            <a:r>
              <a:rPr lang="en-IN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multiple</a:t>
            </a:r>
            <a:r>
              <a:rPr lang="en-IN" sz="2000" b="1" dirty="0">
                <a:solidFill>
                  <a:srgbClr val="FF0000"/>
                </a:solidFill>
              </a:rPr>
              <a:t> variables, </a:t>
            </a:r>
            <a:br>
              <a:rPr lang="en-IN" sz="3200" b="1" dirty="0">
                <a:solidFill>
                  <a:srgbClr val="FF0000"/>
                </a:solidFill>
              </a:rPr>
            </a:br>
            <a:r>
              <a:rPr lang="en-IN" sz="3200" b="1" dirty="0">
                <a:solidFill>
                  <a:srgbClr val="FF0000"/>
                </a:solidFill>
              </a:rPr>
              <a:t>--- One variable can't refer </a:t>
            </a:r>
            <a:r>
              <a:rPr lang="en-IN" sz="3200" b="1" dirty="0" err="1">
                <a:solidFill>
                  <a:srgbClr val="FF0000"/>
                </a:solidFill>
              </a:rPr>
              <a:t>mulitple</a:t>
            </a:r>
            <a:r>
              <a:rPr lang="en-IN" sz="3200" b="1" dirty="0">
                <a:solidFill>
                  <a:srgbClr val="FF0000"/>
                </a:solidFill>
              </a:rPr>
              <a:t> values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7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959" y="312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 name is just a label for an object</a:t>
            </a:r>
            <a:br>
              <a:rPr lang="en-US" b="1" dirty="0"/>
            </a:br>
            <a:r>
              <a:rPr lang="en-US" b="1" dirty="0"/>
              <a:t>x = 10</a:t>
            </a:r>
          </a:p>
        </p:txBody>
      </p:sp>
      <p:pic>
        <p:nvPicPr>
          <p:cNvPr id="1026" name="Picture 2" descr="How are python objects stored in memory?&#10;names&#10;references&#10;objects&#10;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0" y="1614954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62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imple&#10;â¢ numbers&#10;â¢ strings&#10;Different Types of Objects&#10;Containers&#10;â¢dict &#10;â¢list &#10;â¢ user defined-&#10;classes&#10;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70" y="273301"/>
            <a:ext cx="8278906" cy="6215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8252" y="3487784"/>
            <a:ext cx="2103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boolean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939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a reference?&#10;A name or a container object&#10;pointing at another object.&#10;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2" y="673009"/>
            <a:ext cx="3240560" cy="24329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&#10;reference count?&#10;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081" y="673009"/>
            <a:ext cx="3048923" cy="24396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can we increase the ref count?&#10;300x = 300&#10;x&#10;references: 1&#10;+1&#10;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84" y="673008"/>
            <a:ext cx="3048922" cy="24329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can we increase the ref count?&#10;300&#10;x = 300 &#10;y = 300&#10;x&#10;references: 2&#10;y&#10;+1&#10;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2" y="3620899"/>
            <a:ext cx="3156387" cy="236976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ecrease Ref Count - del&#10;300&#10;x = 300 &#10;y = 300 &#10;del x&#10;references: 1&#10;yx&#10;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519" y="3628744"/>
            <a:ext cx="3293702" cy="24728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very python object&#10;holds 3 things&#10;âIts type&#10;âIts value&#10;âA reference count&#10;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86" y="143435"/>
            <a:ext cx="4340225" cy="32585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yObject&#10;type integer&#10;refcount 2&#10;value 300&#10;Names References&#10;x&#10;y&#10;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33" y="3748646"/>
            <a:ext cx="3628038" cy="27238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x = 300 &#10;y = 300&#10;print( id(x) ) &#10;&gt; 28501818&#10;print( id(y) ) &#10;&gt; 28501818&#10;print x is y &#10;&gt; True&#10;* donât try this in an interac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46" y="3748646"/>
            <a:ext cx="3711389" cy="27864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3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Python Variables --One value can be referred by multiple variables,  --- One variable can't refer mulitple values</vt:lpstr>
      <vt:lpstr>A name is just a label for an object x = 10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 Sudhan Naidu Nettem -X (mnettem - MIRAFRA SOFTWARE TECHNOLOGIES PVT LTD at Cisco)</dc:creator>
  <cp:lastModifiedBy>Madhu Nettem</cp:lastModifiedBy>
  <cp:revision>52</cp:revision>
  <dcterms:created xsi:type="dcterms:W3CDTF">2018-05-21T06:32:10Z</dcterms:created>
  <dcterms:modified xsi:type="dcterms:W3CDTF">2021-02-12T02:16:36Z</dcterms:modified>
</cp:coreProperties>
</file>