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72" d="100"/>
          <a:sy n="72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D54F696-DAA5-4FCF-9760-B0EDE9FC3EAA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Pico </a:t>
            </a:r>
            <a:r>
              <a:rPr lang="es-CL" smtClean="0"/>
              <a:t>peluo</a:t>
            </a:r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4F696-DAA5-4FCF-9760-B0EDE9FC3EA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FFDA3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FFDA3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FFDA3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FFDA3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FFDA3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FFDA3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FFDA3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FFDA3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FFDA3A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FFDA3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U\PRACTICA%20ALMA\First%20Presentation\TE%20Test.avi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ABM Verification System</a:t>
            </a:r>
            <a:br>
              <a:rPr lang="en-US" dirty="0" smtClean="0"/>
            </a:br>
            <a:r>
              <a:rPr lang="en-US" dirty="0" smtClean="0"/>
              <a:t>Based On </a:t>
            </a:r>
            <a:r>
              <a:rPr lang="en-US" dirty="0" err="1" smtClean="0"/>
              <a:t>Labview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Alexis Ibarra A.</a:t>
            </a:r>
          </a:p>
          <a:p>
            <a:r>
              <a:rPr lang="en-US" dirty="0" err="1" smtClean="0"/>
              <a:t>SummerJob</a:t>
            </a:r>
            <a:r>
              <a:rPr lang="en-US" dirty="0" smtClean="0"/>
              <a:t> 2011</a:t>
            </a:r>
          </a:p>
          <a:p>
            <a:r>
              <a:rPr lang="en-US" dirty="0" smtClean="0"/>
              <a:t>UCN</a:t>
            </a:r>
            <a:endParaRPr lang="en-US" dirty="0"/>
          </a:p>
        </p:txBody>
      </p:sp>
      <p:pic>
        <p:nvPicPr>
          <p:cNvPr id="8" name="7 Imagen" descr="ucn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304800"/>
            <a:ext cx="1066800" cy="1085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 smtClean="0"/>
              <a:t>Future</a:t>
            </a:r>
            <a:r>
              <a:rPr lang="es-CL" dirty="0" smtClean="0"/>
              <a:t> </a:t>
            </a:r>
            <a:r>
              <a:rPr lang="es-CL" dirty="0" err="1" smtClean="0"/>
              <a:t>work</a:t>
            </a:r>
            <a:r>
              <a:rPr lang="es-CL" dirty="0" smtClean="0"/>
              <a:t>.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590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L" dirty="0" smtClean="0"/>
              <a:t>CAN Control </a:t>
            </a:r>
            <a:r>
              <a:rPr lang="es-CL" dirty="0" err="1" smtClean="0"/>
              <a:t>timming</a:t>
            </a:r>
            <a:endParaRPr lang="es-CL" dirty="0" smtClean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CAN </a:t>
            </a:r>
            <a:r>
              <a:rPr lang="es-CL" dirty="0" err="1" smtClean="0"/>
              <a:t>Messages</a:t>
            </a:r>
            <a:endParaRPr lang="es-CL" dirty="0" smtClean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RESET </a:t>
            </a:r>
            <a:r>
              <a:rPr lang="es-CL" dirty="0" err="1" smtClean="0"/>
              <a:t>Signal</a:t>
            </a:r>
            <a:endParaRPr lang="es-CL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Report generation in rich content format and report versioning and </a:t>
            </a:r>
            <a:r>
              <a:rPr lang="en-US" dirty="0" err="1" smtClean="0"/>
              <a:t>historization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Put all together in one </a:t>
            </a:r>
            <a:r>
              <a:rPr lang="en-US" dirty="0" err="1" smtClean="0"/>
              <a:t>proyect</a:t>
            </a:r>
            <a:r>
              <a:rPr lang="en-US" dirty="0" smtClean="0"/>
              <a:t>.</a:t>
            </a:r>
          </a:p>
          <a:p>
            <a:endParaRPr lang="es-CL" dirty="0"/>
          </a:p>
        </p:txBody>
      </p:sp>
      <p:pic>
        <p:nvPicPr>
          <p:cNvPr id="5" name="4 Imagen" descr="ucn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04800"/>
            <a:ext cx="1066800" cy="10858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19400" y="1676400"/>
            <a:ext cx="4495800" cy="4343400"/>
          </a:xfrm>
        </p:spPr>
        <p:txBody>
          <a:bodyPr/>
          <a:lstStyle/>
          <a:p>
            <a:r>
              <a:rPr lang="es-CL" dirty="0" smtClean="0"/>
              <a:t>Agenda</a:t>
            </a:r>
          </a:p>
          <a:p>
            <a:endParaRPr lang="es-CL" dirty="0" smtClean="0"/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Data </a:t>
            </a:r>
            <a:r>
              <a:rPr lang="es-CL" dirty="0" err="1" smtClean="0"/>
              <a:t>acquisition</a:t>
            </a:r>
            <a:r>
              <a:rPr lang="es-CL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s-CL" dirty="0" smtClean="0"/>
              <a:t>Visa Driver</a:t>
            </a:r>
          </a:p>
          <a:p>
            <a:pPr lvl="1">
              <a:buFont typeface="Arial" pitchFamily="34" charset="0"/>
              <a:buChar char="•"/>
            </a:pPr>
            <a:r>
              <a:rPr lang="es-CL" dirty="0" err="1" smtClean="0"/>
              <a:t>Oscilloscope</a:t>
            </a:r>
            <a:r>
              <a:rPr lang="es-CL" dirty="0" smtClean="0"/>
              <a:t> Configure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TE Test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Can And </a:t>
            </a:r>
            <a:r>
              <a:rPr lang="es-CL" dirty="0" err="1" smtClean="0"/>
              <a:t>Monitoring</a:t>
            </a:r>
            <a:r>
              <a:rPr lang="es-CL" dirty="0" smtClean="0"/>
              <a:t> Test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TDM </a:t>
            </a:r>
            <a:r>
              <a:rPr lang="es-CL" dirty="0" err="1" smtClean="0"/>
              <a:t>format</a:t>
            </a:r>
            <a:endParaRPr lang="es-CL" dirty="0" smtClean="0"/>
          </a:p>
          <a:p>
            <a:pPr>
              <a:buFont typeface="Arial" pitchFamily="34" charset="0"/>
              <a:buChar char="•"/>
            </a:pPr>
            <a:r>
              <a:rPr lang="es-CL" dirty="0" err="1" smtClean="0"/>
              <a:t>Architecture</a:t>
            </a:r>
            <a:endParaRPr lang="es-CL" dirty="0" smtClean="0"/>
          </a:p>
          <a:p>
            <a:pPr>
              <a:buFont typeface="Arial" pitchFamily="34" charset="0"/>
              <a:buChar char="•"/>
            </a:pPr>
            <a:r>
              <a:rPr lang="es-CL" dirty="0" err="1" smtClean="0"/>
              <a:t>Future</a:t>
            </a:r>
            <a:r>
              <a:rPr lang="es-CL" dirty="0" smtClean="0"/>
              <a:t> </a:t>
            </a:r>
            <a:r>
              <a:rPr lang="es-CL" dirty="0" err="1" smtClean="0"/>
              <a:t>work</a:t>
            </a:r>
            <a:r>
              <a:rPr lang="es-CL" dirty="0" smtClean="0"/>
              <a:t>.</a:t>
            </a:r>
          </a:p>
          <a:p>
            <a:endParaRPr lang="es-CL" dirty="0" smtClean="0"/>
          </a:p>
        </p:txBody>
      </p:sp>
      <p:pic>
        <p:nvPicPr>
          <p:cNvPr id="4" name="3 Imagen" descr="ucn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04800"/>
            <a:ext cx="1066800" cy="1085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 indent="-342900" algn="ctr"/>
            <a:r>
              <a:rPr lang="es-CL" dirty="0" smtClean="0"/>
              <a:t>Visa Driver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dirty="0" smtClean="0"/>
              <a:t>     VISA is a single library of functions you use to communicate with GPIB, serial, VXI, and computer-based instruments providing a single set of functions that work for any type of interface. Therefore, all </a:t>
            </a:r>
            <a:r>
              <a:rPr lang="en-US" dirty="0" err="1" smtClean="0"/>
              <a:t>LabVIEW</a:t>
            </a:r>
            <a:r>
              <a:rPr lang="en-US" dirty="0" smtClean="0"/>
              <a:t> instrument drivers use VISA as the I/O language.</a:t>
            </a:r>
            <a:endParaRPr lang="es-CL" dirty="0"/>
          </a:p>
        </p:txBody>
      </p:sp>
      <p:pic>
        <p:nvPicPr>
          <p:cNvPr id="4" name="3 Imagen" descr="ucn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04800"/>
            <a:ext cx="1066800" cy="1085841"/>
          </a:xfrm>
          <a:prstGeom prst="rect">
            <a:avLst/>
          </a:prstGeom>
        </p:spPr>
      </p:pic>
      <p:pic>
        <p:nvPicPr>
          <p:cNvPr id="2050" name="Picture 2" descr="D:\U\PRACTICA ALMA\Speek_with_dpo-40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05200"/>
            <a:ext cx="3152775" cy="104775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505200"/>
            <a:ext cx="465726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 smtClean="0"/>
              <a:t>Oscilloscope</a:t>
            </a:r>
            <a:r>
              <a:rPr lang="es-CL" dirty="0" smtClean="0"/>
              <a:t> </a:t>
            </a:r>
            <a:r>
              <a:rPr lang="es-CL" dirty="0" err="1" smtClean="0"/>
              <a:t>Configuration</a:t>
            </a:r>
            <a:endParaRPr lang="es-C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20319"/>
            <a:ext cx="8229600" cy="36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3 Imagen" descr="ucn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304800"/>
            <a:ext cx="1066800" cy="1085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TE TEST</a:t>
            </a:r>
            <a:endParaRPr lang="es-CL" dirty="0"/>
          </a:p>
        </p:txBody>
      </p:sp>
      <p:pic>
        <p:nvPicPr>
          <p:cNvPr id="4" name="3 Imagen" descr="ucn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304800"/>
            <a:ext cx="1066800" cy="1085841"/>
          </a:xfrm>
          <a:prstGeom prst="rect">
            <a:avLst/>
          </a:prstGeom>
        </p:spPr>
      </p:pic>
      <p:pic>
        <p:nvPicPr>
          <p:cNvPr id="5" name="TE Test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76200" y="1524000"/>
            <a:ext cx="89916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Can And </a:t>
            </a:r>
            <a:r>
              <a:rPr lang="es-CL" dirty="0" err="1" smtClean="0"/>
              <a:t>Monitoring</a:t>
            </a:r>
            <a:r>
              <a:rPr lang="es-CL" dirty="0" smtClean="0"/>
              <a:t> Test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7648368" cy="409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ucn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304800"/>
            <a:ext cx="1066800" cy="1085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TDM </a:t>
            </a:r>
            <a:r>
              <a:rPr lang="es-CL" dirty="0" err="1" smtClean="0"/>
              <a:t>Format</a:t>
            </a:r>
            <a:endParaRPr lang="es-CL" dirty="0"/>
          </a:p>
        </p:txBody>
      </p:sp>
      <p:pic>
        <p:nvPicPr>
          <p:cNvPr id="4" name="3 Imagen" descr="ucn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04800"/>
            <a:ext cx="1066800" cy="1085841"/>
          </a:xfrm>
          <a:prstGeom prst="rect">
            <a:avLst/>
          </a:prstGeom>
        </p:spPr>
      </p:pic>
      <p:pic>
        <p:nvPicPr>
          <p:cNvPr id="3074" name="Picture 2" descr="http://zone.ni.com/cms/images/devzone/tut/a/7c6afe69139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480771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TDM </a:t>
            </a:r>
            <a:r>
              <a:rPr lang="es-CL" dirty="0" err="1" smtClean="0"/>
              <a:t>Format</a:t>
            </a:r>
            <a:endParaRPr lang="es-CL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870575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ucn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304800"/>
            <a:ext cx="1066800" cy="1085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 smtClean="0"/>
              <a:t>Architecture</a:t>
            </a:r>
            <a:endParaRPr lang="es-CL" dirty="0"/>
          </a:p>
        </p:txBody>
      </p:sp>
      <p:pic>
        <p:nvPicPr>
          <p:cNvPr id="5" name="4 Imagen" descr="ucn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04800"/>
            <a:ext cx="1066800" cy="1085841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3861705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524000"/>
            <a:ext cx="456884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267200"/>
            <a:ext cx="8610600" cy="211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2209800" y="274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CL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2192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CL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6482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CL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Presentation</Template>
  <TotalTime>304</TotalTime>
  <Words>78</Words>
  <Application>Microsoft Office PowerPoint</Application>
  <PresentationFormat>Presentación en pantalla (4:3)</PresentationFormat>
  <Paragraphs>33</Paragraphs>
  <Slides>10</Slides>
  <Notes>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Powerpoint Presentation</vt:lpstr>
      <vt:lpstr>ABM Verification System Based On Labview</vt:lpstr>
      <vt:lpstr>Diapositiva 2</vt:lpstr>
      <vt:lpstr>Visa Driver</vt:lpstr>
      <vt:lpstr>Oscilloscope Configuration</vt:lpstr>
      <vt:lpstr>TE TEST</vt:lpstr>
      <vt:lpstr>Can And Monitoring Test</vt:lpstr>
      <vt:lpstr>TDM Format</vt:lpstr>
      <vt:lpstr>TDM Format</vt:lpstr>
      <vt:lpstr>Architecture</vt:lpstr>
      <vt:lpstr>Future work. </vt:lpstr>
    </vt:vector>
  </TitlesOfParts>
  <Company>European Organisation for Astronomical Research in 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jsilva</dc:creator>
  <cp:lastModifiedBy>Alexis Ibarra Araya</cp:lastModifiedBy>
  <cp:revision>20</cp:revision>
  <dcterms:created xsi:type="dcterms:W3CDTF">2010-10-07T14:18:50Z</dcterms:created>
  <dcterms:modified xsi:type="dcterms:W3CDTF">2011-01-23T19:55:19Z</dcterms:modified>
</cp:coreProperties>
</file>