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12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1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5479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59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30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5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5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0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20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5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8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69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5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9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7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295C-41ED-4C8F-B6AB-3652874A40CB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DB37-193A-4A12-A011-1C7D0433A2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168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548681"/>
            <a:ext cx="7772400" cy="720079"/>
          </a:xfrm>
        </p:spPr>
        <p:txBody>
          <a:bodyPr>
            <a:normAutofit/>
          </a:bodyPr>
          <a:lstStyle/>
          <a:p>
            <a:r>
              <a:rPr lang="en-GB" sz="2000" dirty="0"/>
              <a:t>[#Paragraph1#]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748" y="184482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[#List1(string[])#]</a:t>
            </a:r>
          </a:p>
        </p:txBody>
      </p:sp>
      <p:pic>
        <p:nvPicPr>
          <p:cNvPr id="7" name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556792"/>
            <a:ext cx="2569468" cy="2021210"/>
          </a:xfrm>
          <a:prstGeom prst="rect">
            <a:avLst/>
          </a:prstGeom>
        </p:spPr>
      </p:pic>
      <p:pic>
        <p:nvPicPr>
          <p:cNvPr id="8" name="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62" y="4221088"/>
            <a:ext cx="2857500" cy="2026196"/>
          </a:xfrm>
          <a:prstGeom prst="rect">
            <a:avLst/>
          </a:prstGeom>
        </p:spPr>
      </p:pic>
      <p:pic>
        <p:nvPicPr>
          <p:cNvPr id="9" name="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19145"/>
            <a:ext cx="2857500" cy="202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9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20080"/>
          </a:xfrm>
        </p:spPr>
        <p:txBody>
          <a:bodyPr>
            <a:normAutofit/>
          </a:bodyPr>
          <a:lstStyle/>
          <a:p>
            <a:r>
              <a:rPr lang="en-GB" sz="2000" dirty="0"/>
              <a:t>[#Paragraph2#]</a:t>
            </a:r>
          </a:p>
        </p:txBody>
      </p:sp>
      <p:pic>
        <p:nvPicPr>
          <p:cNvPr id="6" name="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663" y="2829719"/>
            <a:ext cx="2857500" cy="2381250"/>
          </a:xfrm>
        </p:spPr>
      </p:pic>
      <p:sp>
        <p:nvSpPr>
          <p:cNvPr id="3" name="TextBox 2"/>
          <p:cNvSpPr txBox="1"/>
          <p:nvPr/>
        </p:nvSpPr>
        <p:spPr>
          <a:xfrm>
            <a:off x="755576" y="170080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[#List2(string[])#]</a:t>
            </a:r>
          </a:p>
        </p:txBody>
      </p:sp>
    </p:spTree>
    <p:extLst>
      <p:ext uri="{BB962C8B-B14F-4D97-AF65-F5344CB8AC3E}">
        <p14:creationId xmlns:p14="http://schemas.microsoft.com/office/powerpoint/2010/main" val="28299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Empty slide to be deleted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556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</TotalTime>
  <Words>21</Words>
  <Application>Microsoft Office PowerPoint</Application>
  <PresentationFormat>Presentación en pantalla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Circuito</vt:lpstr>
      <vt:lpstr>[#Paragraph1#]</vt:lpstr>
      <vt:lpstr>[#Paragraph2#]</vt:lpstr>
      <vt:lpstr>Empty slide to be deleted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Geeks</dc:creator>
  <cp:lastModifiedBy>andrés villamizar</cp:lastModifiedBy>
  <cp:revision>20</cp:revision>
  <dcterms:created xsi:type="dcterms:W3CDTF">2012-08-03T08:58:06Z</dcterms:created>
  <dcterms:modified xsi:type="dcterms:W3CDTF">2017-01-03T05:05:56Z</dcterms:modified>
</cp:coreProperties>
</file>