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sldIdLst>
    <p:sldId id="324" r:id="rId2"/>
    <p:sldId id="289" r:id="rId3"/>
    <p:sldId id="290" r:id="rId4"/>
    <p:sldId id="291" r:id="rId5"/>
    <p:sldId id="292" r:id="rId6"/>
    <p:sldId id="293" r:id="rId7"/>
    <p:sldId id="325" r:id="rId8"/>
    <p:sldId id="326" r:id="rId9"/>
    <p:sldId id="327" r:id="rId10"/>
    <p:sldId id="328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95" autoAdjust="0"/>
    <p:restoredTop sz="94398" autoAdjust="0"/>
  </p:normalViewPr>
  <p:slideViewPr>
    <p:cSldViewPr>
      <p:cViewPr>
        <p:scale>
          <a:sx n="75" d="100"/>
          <a:sy n="75" d="100"/>
        </p:scale>
        <p:origin x="-2124" y="-15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66"/>
    </p:cViewPr>
  </p:sorterViewPr>
  <p:notesViewPr>
    <p:cSldViewPr>
      <p:cViewPr varScale="1">
        <p:scale>
          <a:sx n="55" d="100"/>
          <a:sy n="55" d="100"/>
        </p:scale>
        <p:origin x="-169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097504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2788053" y="4335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35763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950720" y="4009813"/>
            <a:ext cx="9103360" cy="2492587"/>
          </a:xfrm>
        </p:spPr>
        <p:txBody>
          <a:bodyPr/>
          <a:lstStyle>
            <a:lvl1pPr marL="0" indent="0" algn="ctr">
              <a:buNone/>
              <a:defRPr sz="2300" b="1" cap="all" spc="356" baseline="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221082" y="3441937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216747" y="216747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6068907" y="3008444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203290" y="3142827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3128107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75360" y="541866"/>
            <a:ext cx="11054080" cy="249258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9970347" y="0"/>
            <a:ext cx="3034453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3004800" cy="2210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5719945" y="4662221"/>
            <a:ext cx="8882278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9727590" y="416108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9861973" y="429546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835964" y="4280749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33493" y="433493"/>
            <a:ext cx="9320107" cy="827927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512214" y="433495"/>
            <a:ext cx="2059093" cy="8322169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50240" y="582506"/>
            <a:ext cx="11704320" cy="87082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05247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03290" y="1459730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29158" y="2171802"/>
            <a:ext cx="12094464" cy="6502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2788053" y="27093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216747" y="3251200"/>
            <a:ext cx="12562637" cy="4334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21082" y="202456"/>
            <a:ext cx="12562637" cy="304312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46206" y="3901441"/>
            <a:ext cx="9216247" cy="2379698"/>
          </a:xfrm>
        </p:spPr>
        <p:txBody>
          <a:bodyPr anchor="t"/>
          <a:lstStyle>
            <a:lvl1pPr marL="0" indent="0" algn="ctr">
              <a:buNone/>
              <a:defRPr sz="2300" b="1" cap="all" spc="356" baseline="0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216747" y="216747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216747" y="3467947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6068907" y="3008444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6203290" y="3142827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3128107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290" y="758613"/>
            <a:ext cx="11054080" cy="2167467"/>
          </a:xfrm>
        </p:spPr>
        <p:txBody>
          <a:bodyPr anchor="b"/>
          <a:lstStyle>
            <a:lvl1pPr algn="ctr">
              <a:buNone/>
              <a:defRPr sz="60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9159" y="325120"/>
            <a:ext cx="12137813" cy="107939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236374" y="9116365"/>
            <a:ext cx="4330598" cy="520192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6489714" y="2240928"/>
            <a:ext cx="12688" cy="685448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29158" y="1950720"/>
            <a:ext cx="5743787" cy="6658458"/>
          </a:xfrm>
        </p:spPr>
        <p:txBody>
          <a:bodyPr/>
          <a:lstStyle>
            <a:lvl1pPr>
              <a:defRPr sz="36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6827520" y="1950720"/>
            <a:ext cx="5743787" cy="6658458"/>
          </a:xfrm>
        </p:spPr>
        <p:txBody>
          <a:bodyPr/>
          <a:lstStyle>
            <a:lvl1pPr>
              <a:defRPr sz="36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6502400" y="3129280"/>
            <a:ext cx="0" cy="59561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13004800" cy="20590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16747" y="1950720"/>
            <a:ext cx="12562637" cy="130048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207535" y="9090355"/>
            <a:ext cx="12562637" cy="4421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9158" y="2167467"/>
            <a:ext cx="5746045" cy="104245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3100" b="1" dirty="0" smtClean="0">
                <a:solidFill>
                  <a:srgbClr val="FFFFFF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814337" y="2167467"/>
            <a:ext cx="5748302" cy="104038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3100" b="1"/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3493" y="9116365"/>
            <a:ext cx="5093547" cy="52019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216747" y="1820672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429158" y="3514856"/>
            <a:ext cx="5748122" cy="5430619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6827520" y="3514856"/>
            <a:ext cx="5743787" cy="543600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6068907" y="135969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6203290" y="149407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1482548"/>
            <a:ext cx="650240" cy="627662"/>
          </a:xfr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1473451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13004800" cy="2210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16747" y="225416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68907" y="8994987"/>
            <a:ext cx="866987" cy="6276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216747" y="216747"/>
            <a:ext cx="12562637" cy="43349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16906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216747" y="866987"/>
            <a:ext cx="3901440" cy="834474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867" y="1300480"/>
            <a:ext cx="3359573" cy="1408853"/>
          </a:xfrm>
        </p:spPr>
        <p:txBody>
          <a:bodyPr anchor="b">
            <a:noAutofit/>
          </a:bodyPr>
          <a:lstStyle>
            <a:lvl1pPr algn="l">
              <a:buNone/>
              <a:defRPr sz="31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41867" y="2817708"/>
            <a:ext cx="3359573" cy="5895058"/>
          </a:xfrm>
        </p:spPr>
        <p:txBody>
          <a:bodyPr/>
          <a:lstStyle>
            <a:lvl1pPr marL="0" indent="0">
              <a:spcAft>
                <a:spcPts val="1422"/>
              </a:spcAft>
              <a:buNone/>
              <a:defRPr sz="2300">
                <a:solidFill>
                  <a:srgbClr val="FFFFFF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16747" y="216747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216747" y="758613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4443307" y="975360"/>
            <a:ext cx="8019627" cy="769450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842347" y="325120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976730" y="459503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0" y="444784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212412" y="9085704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9158" y="9117650"/>
            <a:ext cx="4811776" cy="520192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216747" y="758613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216747" y="216747"/>
            <a:ext cx="12562637" cy="42915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16747" y="866987"/>
            <a:ext cx="3901440" cy="834474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842347" y="325120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976730" y="459503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0" y="444784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7200" y="7152640"/>
            <a:ext cx="8344747" cy="1733973"/>
          </a:xfrm>
        </p:spPr>
        <p:txBody>
          <a:bodyPr anchor="t">
            <a:noAutofit/>
          </a:bodyPr>
          <a:lstStyle>
            <a:lvl1pPr algn="l">
              <a:buNone/>
              <a:defRPr sz="3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67200" y="866987"/>
            <a:ext cx="8344747" cy="6068907"/>
          </a:xfrm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1867" y="1408853"/>
            <a:ext cx="3467947" cy="7477760"/>
          </a:xfrm>
        </p:spPr>
        <p:txBody>
          <a:bodyPr/>
          <a:lstStyle>
            <a:lvl1pPr marL="0" indent="0">
              <a:spcAft>
                <a:spcPts val="1422"/>
              </a:spcAft>
              <a:buFontTx/>
              <a:buNone/>
              <a:defRPr sz="2300">
                <a:solidFill>
                  <a:srgbClr val="FFFFFF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212412" y="9085704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232039" y="9109311"/>
            <a:ext cx="4330598" cy="520192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9158" y="9117650"/>
            <a:ext cx="5097882" cy="520192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1"/>
            <a:ext cx="13004800" cy="198168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212412" y="9085704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36374" y="9109311"/>
            <a:ext cx="4330598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6/21/2021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3493" y="9117650"/>
            <a:ext cx="509354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17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216747" y="1815812"/>
            <a:ext cx="1256263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6068907" y="135969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203290" y="149407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77280" y="1479359"/>
            <a:ext cx="650240" cy="627662"/>
          </a:xfrm>
          <a:prstGeom prst="rect">
            <a:avLst/>
          </a:prstGeom>
        </p:spPr>
        <p:txBody>
          <a:bodyPr vert="horz" lIns="65023" tIns="65023" rIns="65023" bIns="65023" anchor="ctr">
            <a:normAutofit/>
          </a:bodyPr>
          <a:lstStyle>
            <a:lvl1pPr algn="ctr" eaLnBrk="1" latinLnBrk="0" hangingPunct="1">
              <a:defRPr kumimoji="0" sz="23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29159" y="325120"/>
            <a:ext cx="12137813" cy="1079398"/>
          </a:xfrm>
          <a:prstGeom prst="rect">
            <a:avLst/>
          </a:prstGeom>
        </p:spPr>
        <p:txBody>
          <a:bodyPr vert="horz" lIns="130046" tIns="65023" rIns="130046" bIns="65023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29159" y="2167467"/>
            <a:ext cx="12137813" cy="6541414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1" latinLnBrk="0" hangingPunct="1">
        <a:spcBef>
          <a:spcPct val="0"/>
        </a:spcBef>
        <a:buNone/>
        <a:defRPr kumimoji="0" sz="47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26009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91057" indent="-260092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381195" indent="-260092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20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144814" y="3948106"/>
            <a:ext cx="7550710" cy="87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302651" eaLnBrk="0">
              <a:spcBef>
                <a:spcPct val="50000"/>
              </a:spcBef>
            </a:pPr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WORKFLOW</a:t>
            </a:r>
            <a:endParaRPr lang="es-ES_tradnl" sz="57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922" y="804834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4400" b="1" dirty="0" smtClean="0"/>
              <a:t>Comando básicos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073112" y="2233594"/>
            <a:ext cx="7031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init</a:t>
            </a:r>
            <a:r>
              <a:rPr lang="es-ES" dirty="0" smtClean="0"/>
              <a:t>:  </a:t>
            </a:r>
            <a:r>
              <a:rPr lang="es-ES" sz="2000" dirty="0" smtClean="0"/>
              <a:t>Esto crea un subdirectorio nuevo llamado .</a:t>
            </a:r>
            <a:r>
              <a:rPr lang="es-ES" sz="2000" dirty="0" err="1" smtClean="0"/>
              <a:t>git</a:t>
            </a:r>
            <a:endParaRPr lang="es-ES" sz="2000" dirty="0"/>
          </a:p>
        </p:txBody>
      </p:sp>
      <p:sp>
        <p:nvSpPr>
          <p:cNvPr id="10" name="9 Rectángulo"/>
          <p:cNvSpPr/>
          <p:nvPr/>
        </p:nvSpPr>
        <p:spPr>
          <a:xfrm>
            <a:off x="1001674" y="3162288"/>
            <a:ext cx="11184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smtClean="0"/>
              <a:t>status:  </a:t>
            </a:r>
            <a:r>
              <a:rPr lang="es-ES" sz="2000" dirty="0" smtClean="0"/>
              <a:t>Muestra </a:t>
            </a:r>
            <a:r>
              <a:rPr lang="es-ES" sz="2000" dirty="0" smtClean="0"/>
              <a:t>el estado actual de la rama, como los cambios que hay sin </a:t>
            </a:r>
            <a:r>
              <a:rPr lang="es-ES" sz="2000" dirty="0" err="1" smtClean="0"/>
              <a:t>commitear</a:t>
            </a:r>
            <a:endParaRPr lang="es-ES" sz="2000" dirty="0"/>
          </a:p>
        </p:txBody>
      </p:sp>
      <p:sp>
        <p:nvSpPr>
          <p:cNvPr id="11" name="10 Rectángulo"/>
          <p:cNvSpPr/>
          <p:nvPr/>
        </p:nvSpPr>
        <p:spPr>
          <a:xfrm>
            <a:off x="1073112" y="4994263"/>
            <a:ext cx="11016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commit</a:t>
            </a:r>
            <a:r>
              <a:rPr lang="es-ES" dirty="0" smtClean="0"/>
              <a:t>:  </a:t>
            </a:r>
            <a:r>
              <a:rPr lang="es-ES" sz="2000" dirty="0" smtClean="0"/>
              <a:t>Confirma los cambios realizados. El “mensaje” generalmente se usa para </a:t>
            </a:r>
            <a:endParaRPr lang="es-ES" sz="2000" dirty="0" smtClean="0"/>
          </a:p>
          <a:p>
            <a:pPr algn="l"/>
            <a:r>
              <a:rPr lang="es-ES" sz="2000" dirty="0" smtClean="0"/>
              <a:t> </a:t>
            </a:r>
            <a:r>
              <a:rPr lang="es-ES" sz="2000" dirty="0" smtClean="0"/>
              <a:t>                                         asociar </a:t>
            </a:r>
            <a:r>
              <a:rPr lang="es-ES" sz="2000" dirty="0" smtClean="0"/>
              <a:t>al </a:t>
            </a:r>
            <a:r>
              <a:rPr lang="es-ES" sz="2000" i="1" dirty="0" err="1" smtClean="0"/>
              <a:t>commit</a:t>
            </a:r>
            <a:r>
              <a:rPr lang="es-ES" sz="2000" dirty="0" smtClean="0"/>
              <a:t> </a:t>
            </a:r>
            <a:endParaRPr lang="es-ES" sz="2000" dirty="0"/>
          </a:p>
        </p:txBody>
      </p:sp>
      <p:sp>
        <p:nvSpPr>
          <p:cNvPr id="12" name="11 Rectángulo"/>
          <p:cNvSpPr/>
          <p:nvPr/>
        </p:nvSpPr>
        <p:spPr>
          <a:xfrm>
            <a:off x="1073112" y="6423023"/>
            <a:ext cx="103428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checkout</a:t>
            </a:r>
            <a:r>
              <a:rPr lang="es-ES" dirty="0" smtClean="0"/>
              <a:t> </a:t>
            </a:r>
            <a:r>
              <a:rPr lang="es-ES" sz="2400" i="1" dirty="0" smtClean="0"/>
              <a:t>&lt;</a:t>
            </a:r>
            <a:r>
              <a:rPr lang="es-ES" sz="2400" i="1" dirty="0" err="1" smtClean="0"/>
              <a:t>nombre_rama_nueva</a:t>
            </a:r>
            <a:r>
              <a:rPr lang="es-ES" sz="2400" i="1" dirty="0" smtClean="0"/>
              <a:t>&gt;</a:t>
            </a:r>
            <a:r>
              <a:rPr lang="es-ES" i="1" dirty="0" smtClean="0"/>
              <a:t> </a:t>
            </a:r>
            <a:r>
              <a:rPr lang="es-ES" sz="2000" dirty="0" smtClean="0"/>
              <a:t>Crea </a:t>
            </a:r>
            <a:r>
              <a:rPr lang="es-ES" sz="2000" dirty="0" smtClean="0"/>
              <a:t>una rama a partir de la que te </a:t>
            </a:r>
            <a:endParaRPr lang="es-ES" sz="2000" dirty="0" smtClean="0"/>
          </a:p>
          <a:p>
            <a:r>
              <a:rPr lang="es-ES" sz="2000" dirty="0" smtClean="0"/>
              <a:t> </a:t>
            </a:r>
            <a:r>
              <a:rPr lang="es-ES" sz="2000" dirty="0" smtClean="0"/>
              <a:t>                                                                   encuentres </a:t>
            </a:r>
            <a:r>
              <a:rPr lang="es-ES" sz="2000" dirty="0" smtClean="0"/>
              <a:t>parado</a:t>
            </a:r>
            <a:endParaRPr lang="es-ES" sz="2000" dirty="0"/>
          </a:p>
        </p:txBody>
      </p:sp>
      <p:sp>
        <p:nvSpPr>
          <p:cNvPr id="13" name="12 Rectángulo"/>
          <p:cNvSpPr/>
          <p:nvPr/>
        </p:nvSpPr>
        <p:spPr>
          <a:xfrm>
            <a:off x="1144550" y="7780345"/>
            <a:ext cx="112157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push</a:t>
            </a:r>
            <a:r>
              <a:rPr lang="es-ES" dirty="0" smtClean="0"/>
              <a:t> </a:t>
            </a:r>
            <a:r>
              <a:rPr lang="es-ES" sz="2000" dirty="0" err="1" smtClean="0"/>
              <a:t>origin</a:t>
            </a:r>
            <a:r>
              <a:rPr lang="es-ES" dirty="0" smtClean="0"/>
              <a:t> </a:t>
            </a:r>
            <a:r>
              <a:rPr lang="es-ES" sz="2000" i="1" dirty="0" smtClean="0"/>
              <a:t>&lt;</a:t>
            </a:r>
            <a:r>
              <a:rPr lang="es-ES" sz="2000" i="1" dirty="0" err="1" smtClean="0"/>
              <a:t>nombre_rama</a:t>
            </a:r>
            <a:r>
              <a:rPr lang="es-ES" sz="2000" i="1" dirty="0" smtClean="0"/>
              <a:t>&gt;</a:t>
            </a:r>
            <a:r>
              <a:rPr lang="es-ES" sz="2000" dirty="0" smtClean="0"/>
              <a:t>: </a:t>
            </a:r>
            <a:r>
              <a:rPr lang="es-ES" sz="2000" dirty="0" err="1" smtClean="0"/>
              <a:t>Commitea</a:t>
            </a:r>
            <a:r>
              <a:rPr lang="es-ES" sz="2000" dirty="0" smtClean="0"/>
              <a:t> los cambios desde el </a:t>
            </a:r>
            <a:r>
              <a:rPr lang="es-ES" sz="2000" dirty="0" err="1" smtClean="0"/>
              <a:t>branch</a:t>
            </a:r>
            <a:r>
              <a:rPr lang="es-ES" sz="2000" dirty="0" smtClean="0"/>
              <a:t> local </a:t>
            </a:r>
            <a:r>
              <a:rPr lang="es-ES" sz="2000" dirty="0" err="1" smtClean="0"/>
              <a:t>origin</a:t>
            </a:r>
            <a:r>
              <a:rPr lang="es-ES" sz="2000" dirty="0" smtClean="0"/>
              <a:t> </a:t>
            </a:r>
            <a:r>
              <a:rPr lang="es-ES" sz="2000" dirty="0" smtClean="0"/>
              <a:t>                     al </a:t>
            </a:r>
            <a:r>
              <a:rPr lang="es-ES" sz="2000" dirty="0" err="1" smtClean="0"/>
              <a:t>branch</a:t>
            </a:r>
            <a:r>
              <a:rPr lang="es-ES" sz="2000" dirty="0" smtClean="0"/>
              <a:t> “</a:t>
            </a:r>
            <a:r>
              <a:rPr lang="es-ES" sz="2000" dirty="0" err="1" smtClean="0"/>
              <a:t>nombre_rama</a:t>
            </a:r>
            <a:r>
              <a:rPr lang="es-ES" sz="2000" dirty="0" smtClean="0"/>
              <a:t>”.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1042665" y="4019544"/>
            <a:ext cx="7388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 . :  </a:t>
            </a:r>
            <a:r>
              <a:rPr lang="es-ES" sz="2000" dirty="0" smtClean="0"/>
              <a:t>Agrega los archivos modificados a confirmar </a:t>
            </a:r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14474802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90520"/>
            <a:ext cx="1051316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¿Qué</a:t>
            </a:r>
            <a:r>
              <a:rPr kumimoji="0" lang="es-PE" sz="3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es control de versiones ?</a:t>
            </a:r>
            <a:endParaRPr kumimoji="0" lang="es-PE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864" y="2162156"/>
            <a:ext cx="10133540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992130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170" y="519082"/>
            <a:ext cx="1051316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¿Por qué un sistema de control de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versiones?</a:t>
            </a:r>
            <a:endParaRPr kumimoji="0" lang="es-PE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236" y="2162156"/>
            <a:ext cx="10144196" cy="657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94089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418" y="447644"/>
            <a:ext cx="105131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b="1" dirty="0" smtClean="0"/>
              <a:t>Tipos de sistema de control de versiones</a:t>
            </a:r>
            <a:endParaRPr kumimoji="0" lang="es-PE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674" y="2162156"/>
            <a:ext cx="92392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768322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922" y="947710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4400" b="1" dirty="0" smtClean="0"/>
              <a:t>Herramientas SCV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864" y="2305032"/>
            <a:ext cx="941070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587927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922" y="804834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4400" b="1" dirty="0" smtClean="0"/>
              <a:t>¿ Por qué </a:t>
            </a:r>
            <a:r>
              <a:rPr lang="es-PE" sz="4400" b="1" dirty="0" err="1" smtClean="0"/>
              <a:t>Git</a:t>
            </a:r>
            <a:r>
              <a:rPr lang="es-PE" sz="4400" b="1" dirty="0" smtClean="0"/>
              <a:t> ?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3178" y="2305032"/>
            <a:ext cx="896302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474802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922" y="804834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4400" b="1" dirty="0" smtClean="0"/>
              <a:t>¿ Por qué </a:t>
            </a:r>
            <a:r>
              <a:rPr lang="es-PE" sz="4400" b="1" dirty="0" err="1" smtClean="0"/>
              <a:t>Git</a:t>
            </a:r>
            <a:r>
              <a:rPr lang="es-PE" sz="4400" b="1" dirty="0" smtClean="0"/>
              <a:t> ?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112" y="1590652"/>
            <a:ext cx="98202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7623" y="4162420"/>
            <a:ext cx="7388345" cy="559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474802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922" y="804834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4400" b="1" dirty="0" smtClean="0"/>
              <a:t>¿ Por qué </a:t>
            </a:r>
            <a:r>
              <a:rPr lang="es-PE" sz="4400" b="1" dirty="0" err="1" smtClean="0"/>
              <a:t>Git</a:t>
            </a:r>
            <a:r>
              <a:rPr lang="es-PE" sz="4400" b="1" dirty="0" smtClean="0"/>
              <a:t> ?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5988" y="2090718"/>
            <a:ext cx="95916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4945" y="4591048"/>
            <a:ext cx="444520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474802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922" y="804834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4400" b="1" dirty="0" smtClean="0"/>
              <a:t>¿ Por qué </a:t>
            </a:r>
            <a:r>
              <a:rPr lang="es-PE" sz="4400" b="1" dirty="0" err="1" smtClean="0"/>
              <a:t>Git</a:t>
            </a:r>
            <a:r>
              <a:rPr lang="es-PE" sz="4400" b="1" dirty="0" smtClean="0"/>
              <a:t> ?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798" y="2305032"/>
            <a:ext cx="96583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4748023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1296</TotalTime>
  <Words>146</Words>
  <Application>Microsoft Macintosh PowerPoint</Application>
  <PresentationFormat>Personalizado</PresentationFormat>
  <Paragraphs>20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Civil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 con Spring Cloud Eureka</dc:title>
  <cp:lastModifiedBy>Armando</cp:lastModifiedBy>
  <cp:revision>103</cp:revision>
  <dcterms:modified xsi:type="dcterms:W3CDTF">2021-06-21T22:49:35Z</dcterms:modified>
</cp:coreProperties>
</file>